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29" r:id="rId3"/>
    <p:sldMasterId id="2147483768" r:id="rId4"/>
    <p:sldMasterId id="2147483781" r:id="rId5"/>
  </p:sldMasterIdLst>
  <p:notesMasterIdLst>
    <p:notesMasterId r:id="rId26"/>
  </p:notesMasterIdLst>
  <p:sldIdLst>
    <p:sldId id="460" r:id="rId6"/>
    <p:sldId id="470" r:id="rId7"/>
    <p:sldId id="498" r:id="rId8"/>
    <p:sldId id="491" r:id="rId9"/>
    <p:sldId id="527" r:id="rId10"/>
    <p:sldId id="528" r:id="rId11"/>
    <p:sldId id="419" r:id="rId12"/>
    <p:sldId id="495" r:id="rId13"/>
    <p:sldId id="539" r:id="rId14"/>
    <p:sldId id="512" r:id="rId15"/>
    <p:sldId id="536" r:id="rId16"/>
    <p:sldId id="537" r:id="rId17"/>
    <p:sldId id="538" r:id="rId18"/>
    <p:sldId id="522" r:id="rId19"/>
    <p:sldId id="508" r:id="rId20"/>
    <p:sldId id="510" r:id="rId21"/>
    <p:sldId id="529" r:id="rId22"/>
    <p:sldId id="534" r:id="rId23"/>
    <p:sldId id="535" r:id="rId24"/>
    <p:sldId id="422" r:id="rId25"/>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EF6"/>
    <a:srgbClr val="99FFCC"/>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348"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7392B679-AE23-4750-8FB0-6513430B8953}" type="slidenum">
              <a:rPr lang="zh-CN" altLang="en-US" smtClean="0">
                <a:solidFill>
                  <a:prstClr val="black"/>
                </a:solidFill>
                <a:ea typeface="inpin heiti" charset="-122"/>
              </a:rPr>
              <a:pPr defTabSz="914400">
                <a:defRPr/>
              </a:pPr>
              <a:t>16</a:t>
            </a:fld>
            <a:endParaRPr lang="zh-CN" altLang="en-US">
              <a:solidFill>
                <a:prstClr val="black"/>
              </a:solidFill>
              <a:ea typeface="inpin heiti" charset="-122"/>
            </a:endParaRPr>
          </a:p>
        </p:txBody>
      </p:sp>
    </p:spTree>
    <p:extLst>
      <p:ext uri="{BB962C8B-B14F-4D97-AF65-F5344CB8AC3E}">
        <p14:creationId xmlns:p14="http://schemas.microsoft.com/office/powerpoint/2010/main" val="303744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4"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2023/3/22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2023/3/22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2023/3/22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ctrTitle"/>
          </p:nvPr>
        </p:nvSpPr>
        <p:spPr>
          <a:xfrm rot="19140000">
            <a:off x="817134" y="1297804"/>
            <a:ext cx="5648758" cy="903230"/>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308" y="1853194"/>
            <a:ext cx="6511287" cy="246944"/>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84930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709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694"/>
            <a:ext cx="9146599" cy="514419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7" name="Right Triangle 6"/>
          <p:cNvSpPr/>
          <p:nvPr/>
        </p:nvSpPr>
        <p:spPr>
          <a:xfrm>
            <a:off x="0" y="1985962"/>
            <a:ext cx="3571960" cy="315753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819421" y="1295055"/>
            <a:ext cx="5651127" cy="905632"/>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Text Placeholder 2"/>
          <p:cNvSpPr>
            <a:spLocks noGrp="1"/>
          </p:cNvSpPr>
          <p:nvPr>
            <p:ph type="body" idx="1"/>
          </p:nvPr>
        </p:nvSpPr>
        <p:spPr>
          <a:xfrm rot="19140000">
            <a:off x="1216181" y="1851228"/>
            <a:ext cx="6510684" cy="246888"/>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marL="0" marR="0" lvl="0" indent="0" algn="l" defTabSz="914018"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484298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98"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145" y="822960"/>
            <a:ext cx="3200477" cy="2784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867288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98"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4" name="Content Placeholder 3"/>
          <p:cNvSpPr>
            <a:spLocks noGrp="1"/>
          </p:cNvSpPr>
          <p:nvPr>
            <p:ph sz="half" idx="2"/>
          </p:nvPr>
        </p:nvSpPr>
        <p:spPr>
          <a:xfrm>
            <a:off x="819188"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145" y="822960"/>
            <a:ext cx="3200477" cy="41148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marL="0" lvl="0" indent="0" algn="l" defTabSz="914018" rtl="0" eaLnBrk="1" latinLnBrk="0" hangingPunct="1">
              <a:lnSpc>
                <a:spcPct val="100000"/>
              </a:lnSpc>
              <a:spcBef>
                <a:spcPts val="0"/>
              </a:spcBef>
              <a:spcAft>
                <a:spcPts val="0"/>
              </a:spcAft>
              <a:buClr>
                <a:schemeClr val="accent1"/>
              </a:buClr>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4700145" y="1276386"/>
            <a:ext cx="3200477" cy="23317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879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4688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27585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8" name="Right Triangle 17"/>
          <p:cNvSpPr/>
          <p:nvPr/>
        </p:nvSpPr>
        <p:spPr>
          <a:xfrm rot="5400000">
            <a:off x="1290671" y="-1290638"/>
            <a:ext cx="5143623"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784967" y="1182079"/>
            <a:ext cx="5212205" cy="817070"/>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018" rtl="0" eaLnBrk="1" fontAlgn="auto" latinLnBrk="0" hangingPunct="1">
              <a:lnSpc>
                <a:spcPct val="100000"/>
              </a:lnSpc>
              <a:spcBef>
                <a:spcPct val="0"/>
              </a:spcBef>
              <a:spcAft>
                <a:spcPts val="0"/>
              </a:spcAft>
              <a:buClrTx/>
              <a:buSzTx/>
              <a:buFontTx/>
              <a:buNone/>
              <a:defRPr/>
            </a:pPr>
            <a:r>
              <a:rPr lang="en-US"/>
              <a:t>Click to edit Master title style</a:t>
            </a:r>
            <a:endParaRPr lang="en-US" dirty="0"/>
          </a:p>
        </p:txBody>
      </p:sp>
      <p:sp>
        <p:nvSpPr>
          <p:cNvPr id="3" name="Content Placeholder 2"/>
          <p:cNvSpPr>
            <a:spLocks noGrp="1"/>
          </p:cNvSpPr>
          <p:nvPr>
            <p:ph idx="1"/>
          </p:nvPr>
        </p:nvSpPr>
        <p:spPr>
          <a:xfrm>
            <a:off x="4749666" y="1964201"/>
            <a:ext cx="3807870" cy="249351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88" y="1690039"/>
            <a:ext cx="5794899" cy="467486"/>
          </a:xfrm>
        </p:spPr>
        <p:txBody>
          <a:bodyPr>
            <a:normAutofit/>
          </a:bodyPr>
          <a:lstStyle>
            <a:lvl1pPr marL="0" indent="0">
              <a:buNone/>
              <a:defRPr lang="en-US" sz="1400" b="1" kern="1200" dirty="0" smtClean="0">
                <a:solidFill>
                  <a:srgbClr val="FFFFFF"/>
                </a:solidFill>
                <a:latin typeface="+mn-lt"/>
                <a:ea typeface="+mn-ea"/>
                <a:cs typeface="+mn-cs"/>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marL="0" marR="0" lvl="0" indent="0" algn="l" defTabSz="914018"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53271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92" y="0"/>
            <a:ext cx="7115345" cy="51435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04" anchor="ctr"/>
          <a:lstStyle>
            <a:lvl1pPr algn="r">
              <a:defRPr/>
            </a:lvl1pPr>
          </a:lstStyle>
          <a:p>
            <a:r>
              <a:rPr lang="en-US"/>
              <a:t>Click icon to add picture</a:t>
            </a:r>
            <a:endParaRPr lang="en-US" dirty="0"/>
          </a:p>
        </p:txBody>
      </p:sp>
      <p:sp>
        <p:nvSpPr>
          <p:cNvPr id="9" name="Right Triangle 8"/>
          <p:cNvSpPr/>
          <p:nvPr/>
        </p:nvSpPr>
        <p:spPr>
          <a:xfrm>
            <a:off x="0" y="1985962"/>
            <a:ext cx="3571960" cy="315753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10" name="Freeform 9"/>
          <p:cNvSpPr/>
          <p:nvPr/>
        </p:nvSpPr>
        <p:spPr>
          <a:xfrm>
            <a:off x="0" y="3786204"/>
            <a:ext cx="3571960" cy="1357313"/>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1"/>
          <p:cNvSpPr>
            <a:spLocks noGrp="1"/>
          </p:cNvSpPr>
          <p:nvPr>
            <p:ph type="title"/>
          </p:nvPr>
        </p:nvSpPr>
        <p:spPr>
          <a:xfrm rot="19140000">
            <a:off x="671231" y="1288127"/>
            <a:ext cx="5486531" cy="650583"/>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524" y="1635397"/>
            <a:ext cx="6096691" cy="555498"/>
          </a:xfrm>
        </p:spPr>
        <p:txBody>
          <a:bodyPr/>
          <a:lstStyle>
            <a:lvl1pPr marL="0" indent="0">
              <a:buNone/>
              <a:defRPr sz="1400">
                <a:solidFill>
                  <a:schemeClr val="tx2"/>
                </a:solidFill>
              </a:defRPr>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150329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063024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77" y="205981"/>
            <a:ext cx="2057449" cy="350877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11" y="205981"/>
            <a:ext cx="6019944" cy="350877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98641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0"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78"/>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3"/>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3/22/2023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2023/3/22</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9" cstate="screen"/>
          <a:srcRect/>
          <a:stretch>
            <a:fillRect/>
          </a:stretch>
        </p:blipFill>
        <p:spPr>
          <a:xfrm>
            <a:off x="5523114"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9" r:id="rId16"/>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3787975"/>
            <a:ext cx="3574343" cy="1355526"/>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8" name="Freeform 7"/>
          <p:cNvSpPr/>
          <p:nvPr/>
        </p:nvSpPr>
        <p:spPr>
          <a:xfrm>
            <a:off x="-2380" y="3788469"/>
            <a:ext cx="9146599" cy="1355032"/>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defTabSz="914018"/>
            <a:endParaRPr lang="en-US">
              <a:solidFill>
                <a:srgbClr val="FFFFFF"/>
              </a:solidFill>
            </a:endParaRPr>
          </a:p>
        </p:txBody>
      </p:sp>
      <p:sp>
        <p:nvSpPr>
          <p:cNvPr id="2" name="Title Placeholder 1"/>
          <p:cNvSpPr>
            <a:spLocks noGrp="1"/>
          </p:cNvSpPr>
          <p:nvPr>
            <p:ph type="title"/>
          </p:nvPr>
        </p:nvSpPr>
        <p:spPr>
          <a:xfrm>
            <a:off x="822980" y="274320"/>
            <a:ext cx="7521120" cy="411480"/>
          </a:xfrm>
          <a:prstGeom prst="rect">
            <a:avLst/>
          </a:prstGeom>
        </p:spPr>
        <p:txBody>
          <a:bodyPr vert="horz" lIns="91406" tIns="45703" rIns="91406" bIns="45703"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80" y="825488"/>
            <a:ext cx="7521120" cy="2684887"/>
          </a:xfrm>
          <a:prstGeom prst="rect">
            <a:avLst/>
          </a:prstGeom>
        </p:spPr>
        <p:txBody>
          <a:bodyPr vert="horz" lIns="91406" tIns="45703" rIns="91406" bIns="457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74" y="4402836"/>
            <a:ext cx="2176324" cy="150876"/>
          </a:xfrm>
          <a:prstGeom prst="rect">
            <a:avLst/>
          </a:prstGeom>
        </p:spPr>
        <p:txBody>
          <a:bodyPr vert="horz" lIns="91406" tIns="45703" rIns="91406" bIns="45703" rtlCol="0" anchor="ctr"/>
          <a:lstStyle>
            <a:lvl1pPr algn="l">
              <a:defRPr sz="1200">
                <a:solidFill>
                  <a:srgbClr val="FFFFFF"/>
                </a:solidFill>
              </a:defRPr>
            </a:lvl1pPr>
          </a:lstStyle>
          <a:p>
            <a:pPr defTabSz="914018"/>
            <a:fld id="{1D8BD707-D9CF-40AE-B4C6-C98DA3205C09}" type="datetimeFigureOut">
              <a:rPr lang="en-US" smtClean="0"/>
              <a:pPr defTabSz="914018"/>
              <a:t>3/22/2023</a:t>
            </a:fld>
            <a:endParaRPr lang="en-US"/>
          </a:p>
        </p:txBody>
      </p:sp>
      <p:sp>
        <p:nvSpPr>
          <p:cNvPr id="5" name="Footer Placeholder 4"/>
          <p:cNvSpPr>
            <a:spLocks noGrp="1"/>
          </p:cNvSpPr>
          <p:nvPr>
            <p:ph type="ftr" sz="quarter" idx="3"/>
          </p:nvPr>
        </p:nvSpPr>
        <p:spPr>
          <a:xfrm>
            <a:off x="3517616" y="4713842"/>
            <a:ext cx="4724513" cy="205740"/>
          </a:xfrm>
          <a:prstGeom prst="rect">
            <a:avLst/>
          </a:prstGeom>
        </p:spPr>
        <p:txBody>
          <a:bodyPr vert="horz" lIns="91406" tIns="45703" rIns="91406" bIns="45703" rtlCol="0" anchor="ctr"/>
          <a:lstStyle>
            <a:lvl1pPr algn="r">
              <a:defRPr sz="1000" cap="all" spc="200" baseline="0">
                <a:solidFill>
                  <a:srgbClr val="FFFFFF"/>
                </a:solidFill>
              </a:defRPr>
            </a:lvl1pPr>
          </a:lstStyle>
          <a:p>
            <a:pPr defTabSz="914018"/>
            <a:endParaRPr lang="en-US"/>
          </a:p>
        </p:txBody>
      </p:sp>
      <p:sp>
        <p:nvSpPr>
          <p:cNvPr id="6" name="Slide Number Placeholder 5"/>
          <p:cNvSpPr>
            <a:spLocks noGrp="1"/>
          </p:cNvSpPr>
          <p:nvPr>
            <p:ph type="sldNum" sz="quarter" idx="4"/>
          </p:nvPr>
        </p:nvSpPr>
        <p:spPr>
          <a:xfrm>
            <a:off x="8401239" y="4628117"/>
            <a:ext cx="502932" cy="377190"/>
          </a:xfrm>
          <a:prstGeom prst="ellipse">
            <a:avLst/>
          </a:prstGeom>
          <a:ln w="19050">
            <a:solidFill>
              <a:srgbClr val="FFFFFF"/>
            </a:solidFill>
          </a:ln>
        </p:spPr>
        <p:txBody>
          <a:bodyPr vert="horz" lIns="9144" tIns="9144" rIns="9144" bIns="9144" rtlCol="0" anchor="ctr">
            <a:normAutofit/>
          </a:bodyPr>
          <a:lstStyle>
            <a:lvl1pPr algn="ctr">
              <a:defRPr sz="1700">
                <a:solidFill>
                  <a:srgbClr val="FFFFFF"/>
                </a:solidFill>
              </a:defRPr>
            </a:lvl1pPr>
          </a:lstStyle>
          <a:p>
            <a:pPr defTabSz="914018"/>
            <a:fld id="{B6F15528-21DE-4FAA-801E-634DDDAF4B2B}" type="slidenum">
              <a:rPr lang="en-US" smtClean="0"/>
              <a:pPr defTabSz="914018"/>
              <a:t>‹#›</a:t>
            </a:fld>
            <a:endParaRPr lang="en-US"/>
          </a:p>
        </p:txBody>
      </p:sp>
    </p:spTree>
    <p:extLst>
      <p:ext uri="{BB962C8B-B14F-4D97-AF65-F5344CB8AC3E}">
        <p14:creationId xmlns:p14="http://schemas.microsoft.com/office/powerpoint/2010/main" val="234128476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018" rtl="0" eaLnBrk="1" latinLnBrk="0" hangingPunct="1">
        <a:spcBef>
          <a:spcPct val="0"/>
        </a:spcBef>
        <a:buNone/>
        <a:defRPr sz="2800" kern="1200" cap="all" baseline="0">
          <a:solidFill>
            <a:schemeClr val="tx1"/>
          </a:solidFill>
          <a:latin typeface="+mj-lt"/>
          <a:ea typeface="+mj-ea"/>
          <a:cs typeface="+mj-cs"/>
        </a:defRPr>
      </a:lvl1pPr>
    </p:titleStyle>
    <p:bodyStyle>
      <a:lvl1pPr marL="342749" indent="-342749" algn="l" defTabSz="914018"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22"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420"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0935" indent="-164397"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433" indent="-173922" algn="l" defTabSz="914018"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6820" indent="-173922"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2624"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122"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206" indent="-164397" algn="l" defTabSz="914018"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3/22/2023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3/22/2023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5" y="2"/>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3.xml"/><Relationship Id="rId7" Type="http://schemas.openxmlformats.org/officeDocument/2006/relationships/image" Target="../media/image12.png"/><Relationship Id="rId12"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jpe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6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63.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6.jp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20.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2.gif"/><Relationship Id="rId7" Type="http://schemas.openxmlformats.org/officeDocument/2006/relationships/image" Target="../media/image25.wmf"/><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4.gif"/><Relationship Id="rId5" Type="http://schemas.openxmlformats.org/officeDocument/2006/relationships/slide" Target="slide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2431" t="20511" r="1385" b="14113"/>
          <a:stretch/>
        </p:blipFill>
        <p:spPr>
          <a:xfrm>
            <a:off x="-12552" y="90819"/>
            <a:ext cx="9156552" cy="2805107"/>
          </a:xfrm>
          <a:prstGeom prst="rect">
            <a:avLst/>
          </a:prstGeom>
        </p:spPr>
      </p:pic>
      <p:sp>
        <p:nvSpPr>
          <p:cNvPr id="3" name="WordArt 7"/>
          <p:cNvSpPr>
            <a:spLocks noChangeArrowheads="1" noChangeShapeType="1" noTextEdit="1"/>
          </p:cNvSpPr>
          <p:nvPr/>
        </p:nvSpPr>
        <p:spPr bwMode="auto">
          <a:xfrm>
            <a:off x="844062" y="2876550"/>
            <a:ext cx="7690338" cy="1318846"/>
          </a:xfrm>
          <a:prstGeom prst="rect">
            <a:avLst/>
          </a:prstGeom>
        </p:spPr>
        <p:txBody>
          <a:bodyPr wrap="none" fromWordArt="1">
            <a:prstTxWarp prst="textPlain">
              <a:avLst>
                <a:gd name="adj" fmla="val 50000"/>
              </a:avLst>
            </a:prstTxWarp>
          </a:bodyPr>
          <a:lstStyle/>
          <a:p>
            <a:pPr algn="ctr"/>
            <a:r>
              <a:rPr lang="en-US" sz="36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Bài</a:t>
            </a:r>
            <a:r>
              <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22: </a:t>
            </a:r>
            <a:r>
              <a:rPr lang="en-US" sz="36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Ăn</a:t>
            </a:r>
            <a:r>
              <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a:t>
            </a:r>
            <a:r>
              <a:rPr lang="en-US" sz="36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uống</a:t>
            </a:r>
            <a:r>
              <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a:t>
            </a:r>
            <a:r>
              <a:rPr lang="en-US" sz="36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hàng</a:t>
            </a:r>
            <a:r>
              <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a:t>
            </a:r>
            <a:r>
              <a:rPr lang="en-US" sz="36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ngày</a:t>
            </a:r>
            <a:endPar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endParaRPr>
          </a:p>
          <a:p>
            <a:pPr algn="ctr"/>
            <a:r>
              <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a:t>
            </a:r>
            <a:r>
              <a:rPr lang="en-US" sz="3600" kern="10" dirty="0" err="1">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Tiết</a:t>
            </a:r>
            <a:r>
              <a:rPr lang="en-US" sz="3600" kern="10" dirty="0">
                <a:ln w="9525">
                  <a:solidFill>
                    <a:srgbClr val="FF33CC"/>
                  </a:solidFill>
                  <a:round/>
                  <a:headEnd/>
                  <a:tailEnd/>
                </a:ln>
                <a:solidFill>
                  <a:srgbClr val="FF33CC"/>
                </a:solidFill>
                <a:latin typeface="Times New Roman" panose="02020603050405020304" pitchFamily="18" charset="0"/>
                <a:cs typeface="Times New Roman" panose="02020603050405020304" pitchFamily="18" charset="0"/>
              </a:rPr>
              <a:t> 1)</a:t>
            </a:r>
          </a:p>
        </p:txBody>
      </p:sp>
      <p:sp>
        <p:nvSpPr>
          <p:cNvPr id="2" name="Rectangle 1"/>
          <p:cNvSpPr/>
          <p:nvPr/>
        </p:nvSpPr>
        <p:spPr>
          <a:xfrm>
            <a:off x="2562505" y="4400550"/>
            <a:ext cx="6733895" cy="584775"/>
          </a:xfrm>
          <a:prstGeom prst="rect">
            <a:avLst/>
          </a:prstGeom>
          <a:noFill/>
        </p:spPr>
        <p:txBody>
          <a:bodyPr wrap="square" lIns="91440" tIns="45720" rIns="91440" bIns="45720">
            <a:spAutoFit/>
          </a:bodyPr>
          <a:lstStyle/>
          <a:p>
            <a:pPr algn="ctr"/>
            <a:r>
              <a:rPr lang="vi-VN" sz="3200" dirty="0" smtClean="0">
                <a:ln w="0"/>
                <a:solidFill>
                  <a:schemeClr val="accent1"/>
                </a:solidFill>
                <a:effectLst>
                  <a:outerShdw blurRad="38100" dist="19050" dir="2700000" algn="tl" rotWithShape="0">
                    <a:schemeClr val="dk1">
                      <a:alpha val="40000"/>
                    </a:schemeClr>
                  </a:outerShdw>
                </a:effectLst>
              </a:rPr>
              <a:t>Giáo viên : Phạm Thị Thanh Hải</a:t>
            </a:r>
            <a:endParaRPr lang="en-US" sz="3200" b="0" cap="none" spc="0" dirty="0">
              <a:ln w="0"/>
              <a:solidFill>
                <a:schemeClr val="accent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038102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58" r="57045" b="52116"/>
          <a:stretch/>
        </p:blipFill>
        <p:spPr bwMode="auto">
          <a:xfrm>
            <a:off x="34636" y="558798"/>
            <a:ext cx="4191000" cy="45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2900" y="742950"/>
            <a:ext cx="1050925"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0"/>
            <a:ext cx="731520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Từ chối việc ăn rau là nên hay không nên?</a:t>
            </a:r>
            <a:endParaRPr lang="vi-VN" sz="3200">
              <a:latin typeface="Times New Roman" pitchFamily="18" charset="0"/>
              <a:cs typeface="Times New Roman" pitchFamily="18" charset="0"/>
            </a:endParaRPr>
          </a:p>
        </p:txBody>
      </p:sp>
      <p:sp>
        <p:nvSpPr>
          <p:cNvPr id="4" name="TextBox 3"/>
          <p:cNvSpPr txBox="1"/>
          <p:nvPr/>
        </p:nvSpPr>
        <p:spPr>
          <a:xfrm>
            <a:off x="4267200" y="742950"/>
            <a:ext cx="4648200" cy="304698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Rau </a:t>
            </a:r>
            <a:r>
              <a:rPr lang="en-US" sz="3200" dirty="0" err="1" smtClean="0">
                <a:latin typeface="Times New Roman" pitchFamily="18" charset="0"/>
                <a:cs typeface="Times New Roman" pitchFamily="18" charset="0"/>
              </a:rPr>
              <a:t>cung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dinh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dưỡng</a:t>
            </a:r>
            <a:r>
              <a:rPr lang="en-US" sz="3200" dirty="0" smtClean="0">
                <a:latin typeface="Times New Roman" pitchFamily="18" charset="0"/>
                <a:cs typeface="Times New Roman" pitchFamily="18" charset="0"/>
              </a:rPr>
              <a:t> vitamin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chất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giúp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chúng</a:t>
            </a:r>
            <a:r>
              <a:rPr lang="en-US" sz="3200" dirty="0" smtClean="0">
                <a:latin typeface="Times New Roman" pitchFamily="18" charset="0"/>
                <a:cs typeface="Times New Roman" pitchFamily="18" charset="0"/>
              </a:rPr>
              <a:t> ta </a:t>
            </a:r>
            <a:r>
              <a:rPr lang="en-US" sz="3200" dirty="0" err="1" smtClean="0">
                <a:latin typeface="Times New Roman" pitchFamily="18" charset="0"/>
                <a:cs typeface="Times New Roman" pitchFamily="18" charset="0"/>
              </a:rPr>
              <a:t>phát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triển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khỏe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hoàn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thiện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nhất</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8" name="WordArt 40">
            <a:extLst>
              <a:ext uri="{FF2B5EF4-FFF2-40B4-BE49-F238E27FC236}">
                <a16:creationId xmlns:a16="http://schemas.microsoft.com/office/drawing/2014/main" id="{F3C7B8B7-7FAE-4267-9C81-95DB070689A2}"/>
              </a:ext>
            </a:extLst>
          </p:cNvPr>
          <p:cNvSpPr>
            <a:spLocks noChangeArrowheads="1" noChangeShapeType="1" noTextEdit="1"/>
          </p:cNvSpPr>
          <p:nvPr/>
        </p:nvSpPr>
        <p:spPr bwMode="auto">
          <a:xfrm>
            <a:off x="7567613"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9" name="WordArt 39">
            <a:extLst>
              <a:ext uri="{FF2B5EF4-FFF2-40B4-BE49-F238E27FC236}">
                <a16:creationId xmlns:a16="http://schemas.microsoft.com/office/drawing/2014/main" id="{F2C490BE-A910-45CF-B974-5D89EB9F9D65}"/>
              </a:ext>
            </a:extLst>
          </p:cNvPr>
          <p:cNvSpPr>
            <a:spLocks noChangeArrowheads="1" noChangeShapeType="1" noTextEdit="1"/>
          </p:cNvSpPr>
          <p:nvPr/>
        </p:nvSpPr>
        <p:spPr bwMode="auto">
          <a:xfrm>
            <a:off x="7600950"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0" name="WordArt 38">
            <a:extLst>
              <a:ext uri="{FF2B5EF4-FFF2-40B4-BE49-F238E27FC236}">
                <a16:creationId xmlns:a16="http://schemas.microsoft.com/office/drawing/2014/main" id="{01A1348D-6BDE-484C-AAAC-34FFBBEA98A6}"/>
              </a:ext>
            </a:extLst>
          </p:cNvPr>
          <p:cNvSpPr>
            <a:spLocks noChangeArrowheads="1" noChangeShapeType="1" noTextEdit="1"/>
          </p:cNvSpPr>
          <p:nvPr/>
        </p:nvSpPr>
        <p:spPr bwMode="auto">
          <a:xfrm>
            <a:off x="7553325"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1" name="WordArt 37">
            <a:extLst>
              <a:ext uri="{FF2B5EF4-FFF2-40B4-BE49-F238E27FC236}">
                <a16:creationId xmlns:a16="http://schemas.microsoft.com/office/drawing/2014/main" id="{96D21A5B-1D09-4F72-AA2D-CB4B76DC147B}"/>
              </a:ext>
            </a:extLst>
          </p:cNvPr>
          <p:cNvSpPr>
            <a:spLocks noChangeArrowheads="1" noChangeShapeType="1" noTextEdit="1"/>
          </p:cNvSpPr>
          <p:nvPr/>
        </p:nvSpPr>
        <p:spPr bwMode="auto">
          <a:xfrm>
            <a:off x="7558088"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3" name="WordArt 36">
            <a:extLst>
              <a:ext uri="{FF2B5EF4-FFF2-40B4-BE49-F238E27FC236}">
                <a16:creationId xmlns:a16="http://schemas.microsoft.com/office/drawing/2014/main" id="{B28CA82C-2304-4554-9B56-8DC91480ADB8}"/>
              </a:ext>
            </a:extLst>
          </p:cNvPr>
          <p:cNvSpPr>
            <a:spLocks noChangeArrowheads="1" noChangeShapeType="1" noTextEdit="1"/>
          </p:cNvSpPr>
          <p:nvPr/>
        </p:nvSpPr>
        <p:spPr bwMode="auto">
          <a:xfrm>
            <a:off x="7543800" y="401955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4" name="WordArt 35">
            <a:extLst>
              <a:ext uri="{FF2B5EF4-FFF2-40B4-BE49-F238E27FC236}">
                <a16:creationId xmlns:a16="http://schemas.microsoft.com/office/drawing/2014/main" id="{E0704888-F9C4-4277-80E8-A83094F9F875}"/>
              </a:ext>
            </a:extLst>
          </p:cNvPr>
          <p:cNvSpPr>
            <a:spLocks noChangeArrowheads="1" noChangeShapeType="1" noTextEdit="1"/>
          </p:cNvSpPr>
          <p:nvPr/>
        </p:nvSpPr>
        <p:spPr bwMode="auto">
          <a:xfrm>
            <a:off x="7543800"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15" name="AutoShape 52">
            <a:extLst>
              <a:ext uri="{FF2B5EF4-FFF2-40B4-BE49-F238E27FC236}">
                <a16:creationId xmlns:a16="http://schemas.microsoft.com/office/drawing/2014/main" id="{D620ABFB-125A-4D99-9CA5-BFDFAD3A9C39}"/>
              </a:ext>
            </a:extLst>
          </p:cNvPr>
          <p:cNvSpPr>
            <a:spLocks noChangeArrowheads="1"/>
          </p:cNvSpPr>
          <p:nvPr/>
        </p:nvSpPr>
        <p:spPr bwMode="auto">
          <a:xfrm>
            <a:off x="7010400" y="3486150"/>
            <a:ext cx="1752600" cy="1752600"/>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3600" i="1" kern="10" dirty="0" err="1">
                <a:ln w="9525">
                  <a:solidFill>
                    <a:srgbClr val="000000"/>
                  </a:solidFill>
                  <a:round/>
                  <a:headEnd/>
                  <a:tailEnd/>
                </a:ln>
                <a:solidFill>
                  <a:srgbClr val="000000"/>
                </a:solidFill>
                <a:cs typeface="Times New Roman" panose="02020603050405020304" pitchFamily="18" charset="0"/>
              </a:rPr>
              <a:t>Hết</a:t>
            </a:r>
            <a:r>
              <a:rPr lang="en-US" sz="3600" i="1" kern="10" dirty="0">
                <a:ln w="9525">
                  <a:solidFill>
                    <a:srgbClr val="000000"/>
                  </a:solidFill>
                  <a:round/>
                  <a:headEnd/>
                  <a:tailEnd/>
                </a:ln>
                <a:solidFill>
                  <a:srgbClr val="000000"/>
                </a:solidFill>
                <a:cs typeface="Times New Roman" panose="02020603050405020304" pitchFamily="18" charset="0"/>
              </a:rPr>
              <a:t> </a:t>
            </a:r>
            <a:r>
              <a:rPr lang="en-US" sz="3600" i="1" kern="10" dirty="0" err="1">
                <a:ln w="9525">
                  <a:solidFill>
                    <a:srgbClr val="000000"/>
                  </a:solidFill>
                  <a:round/>
                  <a:headEnd/>
                  <a:tailEnd/>
                </a:ln>
                <a:solidFill>
                  <a:srgbClr val="000000"/>
                </a:solidFill>
                <a:cs typeface="Times New Roman" panose="02020603050405020304" pitchFamily="18" charset="0"/>
              </a:rPr>
              <a:t>giờ</a:t>
            </a:r>
            <a:endParaRPr lang="en-US" sz="3600" i="1" kern="10" dirty="0">
              <a:ln w="9525">
                <a:solidFill>
                  <a:srgbClr val="000000"/>
                </a:solidFill>
                <a:round/>
                <a:headEnd/>
                <a:tailEnd/>
              </a:ln>
              <a:solidFill>
                <a:srgbClr val="000000"/>
              </a:solidFill>
              <a:cs typeface="Times New Roman" panose="02020603050405020304" pitchFamily="18" charset="0"/>
            </a:endParaRPr>
          </a:p>
        </p:txBody>
      </p:sp>
    </p:spTree>
    <p:extLst>
      <p:ext uri="{BB962C8B-B14F-4D97-AF65-F5344CB8AC3E}">
        <p14:creationId xmlns:p14="http://schemas.microsoft.com/office/powerpoint/2010/main" val="1745221292"/>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par>
                          <p:cTn id="20" fill="hold">
                            <p:stCondLst>
                              <p:cond delay="500"/>
                            </p:stCondLst>
                            <p:childTnLst>
                              <p:par>
                                <p:cTn id="21" presetID="53" presetClass="exit" presetSubtype="0" fill="hold" nodeType="afterEffect">
                                  <p:stCondLst>
                                    <p:cond delay="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fltVal val="0"/>
                                          </p:val>
                                        </p:tav>
                                      </p:tavLst>
                                    </p:anim>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amera.wav"/>
                                        </p:tgtEl>
                                      </p:cMediaNode>
                                    </p:audio>
                                  </p:subTnLst>
                                </p:cTn>
                              </p:par>
                            </p:childTnLst>
                          </p:cTn>
                        </p:par>
                        <p:par>
                          <p:cTn id="30" fill="hold">
                            <p:stCondLst>
                              <p:cond delay="1500"/>
                            </p:stCondLst>
                            <p:childTnLst>
                              <p:par>
                                <p:cTn id="31" presetID="53" presetClass="exit" presetSubtype="0" fill="hold" nodeType="after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2000"/>
                            </p:stCondLst>
                            <p:childTnLst>
                              <p:par>
                                <p:cTn id="37" presetID="9"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2" name="camera.wav"/>
                                        </p:tgtEl>
                                      </p:cMediaNode>
                                    </p:audio>
                                  </p:subTnLst>
                                </p:cTn>
                              </p:par>
                            </p:childTnLst>
                          </p:cTn>
                        </p:par>
                        <p:par>
                          <p:cTn id="40" fill="hold">
                            <p:stCondLst>
                              <p:cond delay="2500"/>
                            </p:stCondLst>
                            <p:childTnLst>
                              <p:par>
                                <p:cTn id="41" presetID="53" presetClass="exit" presetSubtype="0" fill="hold" nodeType="afterEffect">
                                  <p:stCondLst>
                                    <p:cond delay="0"/>
                                  </p:stCondLst>
                                  <p:childTnLst>
                                    <p:anim calcmode="lin" valueType="num">
                                      <p:cBhvr>
                                        <p:cTn id="42" dur="500"/>
                                        <p:tgtEl>
                                          <p:spTgt spid="10"/>
                                        </p:tgtEl>
                                        <p:attrNameLst>
                                          <p:attrName>ppt_w</p:attrName>
                                        </p:attrNameLst>
                                      </p:cBhvr>
                                      <p:tavLst>
                                        <p:tav tm="0">
                                          <p:val>
                                            <p:strVal val="ppt_w"/>
                                          </p:val>
                                        </p:tav>
                                        <p:tav tm="100000">
                                          <p:val>
                                            <p:fltVal val="0"/>
                                          </p:val>
                                        </p:tav>
                                      </p:tavLst>
                                    </p:anim>
                                    <p:anim calcmode="lin" valueType="num">
                                      <p:cBhvr>
                                        <p:cTn id="43" dur="500"/>
                                        <p:tgtEl>
                                          <p:spTgt spid="10"/>
                                        </p:tgtEl>
                                        <p:attrNameLst>
                                          <p:attrName>ppt_h</p:attrName>
                                        </p:attrNameLst>
                                      </p:cBhvr>
                                      <p:tavLst>
                                        <p:tav tm="0">
                                          <p:val>
                                            <p:strVal val="ppt_h"/>
                                          </p:val>
                                        </p:tav>
                                        <p:tav tm="100000">
                                          <p:val>
                                            <p:fltVal val="0"/>
                                          </p:val>
                                        </p:tav>
                                      </p:tavLst>
                                    </p:anim>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par>
                          <p:cTn id="46" fill="hold">
                            <p:stCondLst>
                              <p:cond delay="3000"/>
                            </p:stCondLst>
                            <p:childTnLst>
                              <p:par>
                                <p:cTn id="47" presetID="9"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2" name="camera.wav"/>
                                        </p:tgtEl>
                                      </p:cMediaNode>
                                    </p:audio>
                                  </p:subTnLst>
                                </p:cTn>
                              </p:par>
                            </p:childTnLst>
                          </p:cTn>
                        </p:par>
                        <p:par>
                          <p:cTn id="50" fill="hold">
                            <p:stCondLst>
                              <p:cond delay="3500"/>
                            </p:stCondLst>
                            <p:childTnLst>
                              <p:par>
                                <p:cTn id="51" presetID="53" presetClass="exit" presetSubtype="0" fill="hold" nodeType="after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par>
                          <p:cTn id="56" fill="hold">
                            <p:stCondLst>
                              <p:cond delay="4000"/>
                            </p:stCondLst>
                            <p:childTnLst>
                              <p:par>
                                <p:cTn id="57" presetID="9"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dissolve">
                                      <p:cBhvr>
                                        <p:cTn id="59" dur="500"/>
                                        <p:tgtEl>
                                          <p:spTgt spid="13"/>
                                        </p:tgtEl>
                                      </p:cBhvr>
                                    </p:animEffect>
                                  </p:childTnLst>
                                  <p:subTnLst>
                                    <p:audio>
                                      <p:cMediaNode>
                                        <p:cTn display="0" masterRel="sameClick">
                                          <p:stCondLst>
                                            <p:cond evt="begin" delay="0">
                                              <p:tn val="57"/>
                                            </p:cond>
                                          </p:stCondLst>
                                          <p:endCondLst>
                                            <p:cond evt="onStopAudio" delay="0">
                                              <p:tgtEl>
                                                <p:sldTgt/>
                                              </p:tgtEl>
                                            </p:cond>
                                          </p:endCondLst>
                                        </p:cTn>
                                        <p:tgtEl>
                                          <p:sndTgt r:embed="rId2" name="camera.wav"/>
                                        </p:tgtEl>
                                      </p:cMediaNode>
                                    </p:audio>
                                  </p:subTnLst>
                                </p:cTn>
                              </p:par>
                            </p:childTnLst>
                          </p:cTn>
                        </p:par>
                        <p:par>
                          <p:cTn id="60" fill="hold">
                            <p:stCondLst>
                              <p:cond delay="4500"/>
                            </p:stCondLst>
                            <p:childTnLst>
                              <p:par>
                                <p:cTn id="61" presetID="53" presetClass="exit" presetSubtype="0" fill="hold" nodeType="afterEffect">
                                  <p:stCondLst>
                                    <p:cond delay="0"/>
                                  </p:stCondLst>
                                  <p:childTnLst>
                                    <p:anim calcmode="lin" valueType="num">
                                      <p:cBhvr>
                                        <p:cTn id="62" dur="500"/>
                                        <p:tgtEl>
                                          <p:spTgt spid="13"/>
                                        </p:tgtEl>
                                        <p:attrNameLst>
                                          <p:attrName>ppt_w</p:attrName>
                                        </p:attrNameLst>
                                      </p:cBhvr>
                                      <p:tavLst>
                                        <p:tav tm="0">
                                          <p:val>
                                            <p:strVal val="ppt_w"/>
                                          </p:val>
                                        </p:tav>
                                        <p:tav tm="100000">
                                          <p:val>
                                            <p:fltVal val="0"/>
                                          </p:val>
                                        </p:tav>
                                      </p:tavLst>
                                    </p:anim>
                                    <p:anim calcmode="lin" valueType="num">
                                      <p:cBhvr>
                                        <p:cTn id="63" dur="500"/>
                                        <p:tgtEl>
                                          <p:spTgt spid="13"/>
                                        </p:tgtEl>
                                        <p:attrNameLst>
                                          <p:attrName>ppt_h</p:attrName>
                                        </p:attrNameLst>
                                      </p:cBhvr>
                                      <p:tavLst>
                                        <p:tav tm="0">
                                          <p:val>
                                            <p:strVal val="ppt_h"/>
                                          </p:val>
                                        </p:tav>
                                        <p:tav tm="100000">
                                          <p:val>
                                            <p:fltVal val="0"/>
                                          </p:val>
                                        </p:tav>
                                      </p:tavLst>
                                    </p:anim>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5000"/>
                            </p:stCondLst>
                            <p:childTnLst>
                              <p:par>
                                <p:cTn id="67" presetID="9"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dissolve">
                                      <p:cBhvr>
                                        <p:cTn id="69" dur="5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2" name="camera.wav"/>
                                        </p:tgtEl>
                                      </p:cMediaNode>
                                    </p:audio>
                                  </p:subTnLst>
                                </p:cTn>
                              </p:par>
                            </p:childTnLst>
                          </p:cTn>
                        </p:par>
                        <p:par>
                          <p:cTn id="70" fill="hold">
                            <p:stCondLst>
                              <p:cond delay="5500"/>
                            </p:stCondLst>
                            <p:childTnLst>
                              <p:par>
                                <p:cTn id="71" presetID="53" presetClass="exit" presetSubtype="0" fill="hold" nodeType="afterEffect">
                                  <p:stCondLst>
                                    <p:cond delay="0"/>
                                  </p:stCondLst>
                                  <p:childTnLst>
                                    <p:anim calcmode="lin" valueType="num">
                                      <p:cBhvr>
                                        <p:cTn id="72" dur="500"/>
                                        <p:tgtEl>
                                          <p:spTgt spid="14"/>
                                        </p:tgtEl>
                                        <p:attrNameLst>
                                          <p:attrName>ppt_w</p:attrName>
                                        </p:attrNameLst>
                                      </p:cBhvr>
                                      <p:tavLst>
                                        <p:tav tm="0">
                                          <p:val>
                                            <p:strVal val="ppt_w"/>
                                          </p:val>
                                        </p:tav>
                                        <p:tav tm="100000">
                                          <p:val>
                                            <p:fltVal val="0"/>
                                          </p:val>
                                        </p:tav>
                                      </p:tavLst>
                                    </p:anim>
                                    <p:anim calcmode="lin" valueType="num">
                                      <p:cBhvr>
                                        <p:cTn id="73" dur="500"/>
                                        <p:tgtEl>
                                          <p:spTgt spid="14"/>
                                        </p:tgtEl>
                                        <p:attrNameLst>
                                          <p:attrName>ppt_h</p:attrName>
                                        </p:attrNameLst>
                                      </p:cBhvr>
                                      <p:tavLst>
                                        <p:tav tm="0">
                                          <p:val>
                                            <p:strVal val="ppt_h"/>
                                          </p:val>
                                        </p:tav>
                                        <p:tav tm="100000">
                                          <p:val>
                                            <p:fltVal val="0"/>
                                          </p:val>
                                        </p:tav>
                                      </p:tavLst>
                                    </p:anim>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6" presetClass="entr" presetSubtype="21"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barn(inVertic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ordArt 40">
            <a:extLst>
              <a:ext uri="{FF2B5EF4-FFF2-40B4-BE49-F238E27FC236}">
                <a16:creationId xmlns:a16="http://schemas.microsoft.com/office/drawing/2014/main" id="{F3C7B8B7-7FAE-4267-9C81-95DB070689A2}"/>
              </a:ext>
            </a:extLst>
          </p:cNvPr>
          <p:cNvSpPr>
            <a:spLocks noChangeArrowheads="1" noChangeShapeType="1" noTextEdit="1"/>
          </p:cNvSpPr>
          <p:nvPr/>
        </p:nvSpPr>
        <p:spPr bwMode="auto">
          <a:xfrm>
            <a:off x="7567613"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9" name="WordArt 39">
            <a:extLst>
              <a:ext uri="{FF2B5EF4-FFF2-40B4-BE49-F238E27FC236}">
                <a16:creationId xmlns:a16="http://schemas.microsoft.com/office/drawing/2014/main" id="{F2C490BE-A910-45CF-B974-5D89EB9F9D65}"/>
              </a:ext>
            </a:extLst>
          </p:cNvPr>
          <p:cNvSpPr>
            <a:spLocks noChangeArrowheads="1" noChangeShapeType="1" noTextEdit="1"/>
          </p:cNvSpPr>
          <p:nvPr/>
        </p:nvSpPr>
        <p:spPr bwMode="auto">
          <a:xfrm>
            <a:off x="7600950"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0" name="WordArt 38">
            <a:extLst>
              <a:ext uri="{FF2B5EF4-FFF2-40B4-BE49-F238E27FC236}">
                <a16:creationId xmlns:a16="http://schemas.microsoft.com/office/drawing/2014/main" id="{01A1348D-6BDE-484C-AAAC-34FFBBEA98A6}"/>
              </a:ext>
            </a:extLst>
          </p:cNvPr>
          <p:cNvSpPr>
            <a:spLocks noChangeArrowheads="1" noChangeShapeType="1" noTextEdit="1"/>
          </p:cNvSpPr>
          <p:nvPr/>
        </p:nvSpPr>
        <p:spPr bwMode="auto">
          <a:xfrm>
            <a:off x="7553325"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1" name="WordArt 37">
            <a:extLst>
              <a:ext uri="{FF2B5EF4-FFF2-40B4-BE49-F238E27FC236}">
                <a16:creationId xmlns:a16="http://schemas.microsoft.com/office/drawing/2014/main" id="{96D21A5B-1D09-4F72-AA2D-CB4B76DC147B}"/>
              </a:ext>
            </a:extLst>
          </p:cNvPr>
          <p:cNvSpPr>
            <a:spLocks noChangeArrowheads="1" noChangeShapeType="1" noTextEdit="1"/>
          </p:cNvSpPr>
          <p:nvPr/>
        </p:nvSpPr>
        <p:spPr bwMode="auto">
          <a:xfrm>
            <a:off x="7558088"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3" name="WordArt 36">
            <a:extLst>
              <a:ext uri="{FF2B5EF4-FFF2-40B4-BE49-F238E27FC236}">
                <a16:creationId xmlns:a16="http://schemas.microsoft.com/office/drawing/2014/main" id="{B28CA82C-2304-4554-9B56-8DC91480ADB8}"/>
              </a:ext>
            </a:extLst>
          </p:cNvPr>
          <p:cNvSpPr>
            <a:spLocks noChangeArrowheads="1" noChangeShapeType="1" noTextEdit="1"/>
          </p:cNvSpPr>
          <p:nvPr/>
        </p:nvSpPr>
        <p:spPr bwMode="auto">
          <a:xfrm>
            <a:off x="7543800" y="401955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4" name="WordArt 35">
            <a:extLst>
              <a:ext uri="{FF2B5EF4-FFF2-40B4-BE49-F238E27FC236}">
                <a16:creationId xmlns:a16="http://schemas.microsoft.com/office/drawing/2014/main" id="{E0704888-F9C4-4277-80E8-A83094F9F875}"/>
              </a:ext>
            </a:extLst>
          </p:cNvPr>
          <p:cNvSpPr>
            <a:spLocks noChangeArrowheads="1" noChangeShapeType="1" noTextEdit="1"/>
          </p:cNvSpPr>
          <p:nvPr/>
        </p:nvSpPr>
        <p:spPr bwMode="auto">
          <a:xfrm>
            <a:off x="7543800"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15" name="TextBox 14"/>
          <p:cNvSpPr txBox="1"/>
          <p:nvPr/>
        </p:nvSpPr>
        <p:spPr>
          <a:xfrm>
            <a:off x="0" y="0"/>
            <a:ext cx="9067800" cy="1077218"/>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Việc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nhắc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rửa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tay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nên</a:t>
            </a:r>
            <a:r>
              <a:rPr lang="en-US" sz="3200" dirty="0" smtClean="0">
                <a:latin typeface="Times New Roman" pitchFamily="18" charset="0"/>
                <a:cs typeface="Times New Roman" pitchFamily="18" charset="0"/>
              </a:rPr>
              <a:t> hay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477" b="51671"/>
          <a:stretch/>
        </p:blipFill>
        <p:spPr bwMode="auto">
          <a:xfrm>
            <a:off x="10390" y="1005663"/>
            <a:ext cx="4848839" cy="415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19600" y="1657350"/>
            <a:ext cx="4724400" cy="206210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200" dirty="0" err="1" smtClean="0">
                <a:latin typeface="Times New Roman" pitchFamily="18" charset="0"/>
                <a:cs typeface="Times New Roman" pitchFamily="18" charset="0"/>
              </a:rPr>
              <a:t>Để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đảm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bảo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sức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khỏe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tránh</a:t>
            </a:r>
            <a:r>
              <a:rPr lang="en-US" sz="3200" dirty="0" smtClean="0">
                <a:latin typeface="Times New Roman" pitchFamily="18" charset="0"/>
                <a:cs typeface="Times New Roman" pitchFamily="18" charset="0"/>
              </a:rPr>
              <a:t> vi </a:t>
            </a:r>
            <a:r>
              <a:rPr lang="en-US" sz="3200" dirty="0" err="1" smtClean="0">
                <a:latin typeface="Times New Roman" pitchFamily="18" charset="0"/>
                <a:cs typeface="Times New Roman" pitchFamily="18" charset="0"/>
              </a:rPr>
              <a:t>khuẩn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xâm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rửa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tay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sẽ</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799" y="540341"/>
            <a:ext cx="111125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AutoShape 52">
            <a:extLst>
              <a:ext uri="{FF2B5EF4-FFF2-40B4-BE49-F238E27FC236}">
                <a16:creationId xmlns:a16="http://schemas.microsoft.com/office/drawing/2014/main" id="{D620ABFB-125A-4D99-9CA5-BFDFAD3A9C39}"/>
              </a:ext>
            </a:extLst>
          </p:cNvPr>
          <p:cNvSpPr>
            <a:spLocks noChangeArrowheads="1"/>
          </p:cNvSpPr>
          <p:nvPr/>
        </p:nvSpPr>
        <p:spPr bwMode="auto">
          <a:xfrm>
            <a:off x="7010400" y="3486150"/>
            <a:ext cx="1752600" cy="1752600"/>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3600" i="1" kern="10" dirty="0" err="1">
                <a:ln w="9525">
                  <a:solidFill>
                    <a:srgbClr val="000000"/>
                  </a:solidFill>
                  <a:round/>
                  <a:headEnd/>
                  <a:tailEnd/>
                </a:ln>
                <a:solidFill>
                  <a:srgbClr val="000000"/>
                </a:solidFill>
                <a:cs typeface="Times New Roman" panose="02020603050405020304" pitchFamily="18" charset="0"/>
              </a:rPr>
              <a:t>Hết</a:t>
            </a:r>
            <a:r>
              <a:rPr lang="en-US" sz="3600" i="1" kern="10" dirty="0">
                <a:ln w="9525">
                  <a:solidFill>
                    <a:srgbClr val="000000"/>
                  </a:solidFill>
                  <a:round/>
                  <a:headEnd/>
                  <a:tailEnd/>
                </a:ln>
                <a:solidFill>
                  <a:srgbClr val="000000"/>
                </a:solidFill>
                <a:cs typeface="Times New Roman" panose="02020603050405020304" pitchFamily="18" charset="0"/>
              </a:rPr>
              <a:t> </a:t>
            </a:r>
            <a:r>
              <a:rPr lang="en-US" sz="3600" i="1" kern="10" dirty="0" err="1">
                <a:ln w="9525">
                  <a:solidFill>
                    <a:srgbClr val="000000"/>
                  </a:solidFill>
                  <a:round/>
                  <a:headEnd/>
                  <a:tailEnd/>
                </a:ln>
                <a:solidFill>
                  <a:srgbClr val="000000"/>
                </a:solidFill>
                <a:cs typeface="Times New Roman" panose="02020603050405020304" pitchFamily="18" charset="0"/>
              </a:rPr>
              <a:t>giờ</a:t>
            </a:r>
            <a:endParaRPr lang="en-US" sz="3600" i="1" kern="10" dirty="0">
              <a:ln w="9525">
                <a:solidFill>
                  <a:srgbClr val="000000"/>
                </a:solidFill>
                <a:round/>
                <a:headEnd/>
                <a:tailEnd/>
              </a:ln>
              <a:solidFill>
                <a:srgbClr val="000000"/>
              </a:solidFill>
              <a:cs typeface="Times New Roman" panose="02020603050405020304" pitchFamily="18" charset="0"/>
            </a:endParaRPr>
          </a:p>
        </p:txBody>
      </p:sp>
    </p:spTree>
    <p:extLst>
      <p:ext uri="{BB962C8B-B14F-4D97-AF65-F5344CB8AC3E}">
        <p14:creationId xmlns:p14="http://schemas.microsoft.com/office/powerpoint/2010/main" val="413885726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amera.wav"/>
                                        </p:tgtEl>
                                      </p:cMediaNode>
                                    </p:audio>
                                  </p:subTnLst>
                                </p:cTn>
                              </p:par>
                            </p:childTnLst>
                          </p:cTn>
                        </p:par>
                        <p:par>
                          <p:cTn id="20" fill="hold">
                            <p:stCondLst>
                              <p:cond delay="500"/>
                            </p:stCondLst>
                            <p:childTnLst>
                              <p:par>
                                <p:cTn id="21" presetID="53" presetClass="exit" presetSubtype="0" fill="hold" nodeType="afterEffect">
                                  <p:stCondLst>
                                    <p:cond delay="0"/>
                                  </p:stCondLst>
                                  <p:childTnLst>
                                    <p:anim calcmode="lin" valueType="num">
                                      <p:cBhvr>
                                        <p:cTn id="22" dur="500"/>
                                        <p:tgtEl>
                                          <p:spTgt spid="8"/>
                                        </p:tgtEl>
                                        <p:attrNameLst>
                                          <p:attrName>ppt_w</p:attrName>
                                        </p:attrNameLst>
                                      </p:cBhvr>
                                      <p:tavLst>
                                        <p:tav tm="0">
                                          <p:val>
                                            <p:strVal val="ppt_w"/>
                                          </p:val>
                                        </p:tav>
                                        <p:tav tm="100000">
                                          <p:val>
                                            <p:fltVal val="0"/>
                                          </p:val>
                                        </p:tav>
                                      </p:tavLst>
                                    </p:anim>
                                    <p:anim calcmode="lin" valueType="num">
                                      <p:cBhvr>
                                        <p:cTn id="23" dur="500"/>
                                        <p:tgtEl>
                                          <p:spTgt spid="8"/>
                                        </p:tgtEl>
                                        <p:attrNameLst>
                                          <p:attrName>ppt_h</p:attrName>
                                        </p:attrNameLst>
                                      </p:cBhvr>
                                      <p:tavLst>
                                        <p:tav tm="0">
                                          <p:val>
                                            <p:strVal val="ppt_h"/>
                                          </p:val>
                                        </p:tav>
                                        <p:tav tm="100000">
                                          <p:val>
                                            <p:fltVal val="0"/>
                                          </p:val>
                                        </p:tav>
                                      </p:tavLst>
                                    </p:anim>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amera.wav"/>
                                        </p:tgtEl>
                                      </p:cMediaNode>
                                    </p:audio>
                                  </p:subTnLst>
                                </p:cTn>
                              </p:par>
                            </p:childTnLst>
                          </p:cTn>
                        </p:par>
                        <p:par>
                          <p:cTn id="30" fill="hold">
                            <p:stCondLst>
                              <p:cond delay="1500"/>
                            </p:stCondLst>
                            <p:childTnLst>
                              <p:par>
                                <p:cTn id="31" presetID="53" presetClass="exit" presetSubtype="0" fill="hold" nodeType="after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2000"/>
                            </p:stCondLst>
                            <p:childTnLst>
                              <p:par>
                                <p:cTn id="37" presetID="9"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subTnLst>
                                    <p:audio>
                                      <p:cMediaNode>
                                        <p:cTn display="0" masterRel="sameClick">
                                          <p:stCondLst>
                                            <p:cond evt="begin" delay="0">
                                              <p:tn val="37"/>
                                            </p:cond>
                                          </p:stCondLst>
                                          <p:endCondLst>
                                            <p:cond evt="onStopAudio" delay="0">
                                              <p:tgtEl>
                                                <p:sldTgt/>
                                              </p:tgtEl>
                                            </p:cond>
                                          </p:endCondLst>
                                        </p:cTn>
                                        <p:tgtEl>
                                          <p:sndTgt r:embed="rId2" name="camera.wav"/>
                                        </p:tgtEl>
                                      </p:cMediaNode>
                                    </p:audio>
                                  </p:subTnLst>
                                </p:cTn>
                              </p:par>
                            </p:childTnLst>
                          </p:cTn>
                        </p:par>
                        <p:par>
                          <p:cTn id="40" fill="hold">
                            <p:stCondLst>
                              <p:cond delay="2500"/>
                            </p:stCondLst>
                            <p:childTnLst>
                              <p:par>
                                <p:cTn id="41" presetID="53" presetClass="exit" presetSubtype="0" fill="hold" nodeType="afterEffect">
                                  <p:stCondLst>
                                    <p:cond delay="0"/>
                                  </p:stCondLst>
                                  <p:childTnLst>
                                    <p:anim calcmode="lin" valueType="num">
                                      <p:cBhvr>
                                        <p:cTn id="42" dur="500"/>
                                        <p:tgtEl>
                                          <p:spTgt spid="10"/>
                                        </p:tgtEl>
                                        <p:attrNameLst>
                                          <p:attrName>ppt_w</p:attrName>
                                        </p:attrNameLst>
                                      </p:cBhvr>
                                      <p:tavLst>
                                        <p:tav tm="0">
                                          <p:val>
                                            <p:strVal val="ppt_w"/>
                                          </p:val>
                                        </p:tav>
                                        <p:tav tm="100000">
                                          <p:val>
                                            <p:fltVal val="0"/>
                                          </p:val>
                                        </p:tav>
                                      </p:tavLst>
                                    </p:anim>
                                    <p:anim calcmode="lin" valueType="num">
                                      <p:cBhvr>
                                        <p:cTn id="43" dur="500"/>
                                        <p:tgtEl>
                                          <p:spTgt spid="10"/>
                                        </p:tgtEl>
                                        <p:attrNameLst>
                                          <p:attrName>ppt_h</p:attrName>
                                        </p:attrNameLst>
                                      </p:cBhvr>
                                      <p:tavLst>
                                        <p:tav tm="0">
                                          <p:val>
                                            <p:strVal val="ppt_h"/>
                                          </p:val>
                                        </p:tav>
                                        <p:tav tm="100000">
                                          <p:val>
                                            <p:fltVal val="0"/>
                                          </p:val>
                                        </p:tav>
                                      </p:tavLst>
                                    </p:anim>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par>
                          <p:cTn id="46" fill="hold">
                            <p:stCondLst>
                              <p:cond delay="3000"/>
                            </p:stCondLst>
                            <p:childTnLst>
                              <p:par>
                                <p:cTn id="47" presetID="9"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subTnLst>
                                    <p:audio>
                                      <p:cMediaNode>
                                        <p:cTn display="0" masterRel="sameClick">
                                          <p:stCondLst>
                                            <p:cond evt="begin" delay="0">
                                              <p:tn val="47"/>
                                            </p:cond>
                                          </p:stCondLst>
                                          <p:endCondLst>
                                            <p:cond evt="onStopAudio" delay="0">
                                              <p:tgtEl>
                                                <p:sldTgt/>
                                              </p:tgtEl>
                                            </p:cond>
                                          </p:endCondLst>
                                        </p:cTn>
                                        <p:tgtEl>
                                          <p:sndTgt r:embed="rId2" name="camera.wav"/>
                                        </p:tgtEl>
                                      </p:cMediaNode>
                                    </p:audio>
                                  </p:subTnLst>
                                </p:cTn>
                              </p:par>
                            </p:childTnLst>
                          </p:cTn>
                        </p:par>
                        <p:par>
                          <p:cTn id="50" fill="hold">
                            <p:stCondLst>
                              <p:cond delay="3500"/>
                            </p:stCondLst>
                            <p:childTnLst>
                              <p:par>
                                <p:cTn id="51" presetID="53" presetClass="exit" presetSubtype="0" fill="hold" nodeType="after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par>
                          <p:cTn id="56" fill="hold">
                            <p:stCondLst>
                              <p:cond delay="4000"/>
                            </p:stCondLst>
                            <p:childTnLst>
                              <p:par>
                                <p:cTn id="57" presetID="9" presetClass="entr" presetSubtype="0"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dissolve">
                                      <p:cBhvr>
                                        <p:cTn id="59" dur="500"/>
                                        <p:tgtEl>
                                          <p:spTgt spid="13"/>
                                        </p:tgtEl>
                                      </p:cBhvr>
                                    </p:animEffect>
                                  </p:childTnLst>
                                  <p:subTnLst>
                                    <p:audio>
                                      <p:cMediaNode>
                                        <p:cTn display="0" masterRel="sameClick">
                                          <p:stCondLst>
                                            <p:cond evt="begin" delay="0">
                                              <p:tn val="57"/>
                                            </p:cond>
                                          </p:stCondLst>
                                          <p:endCondLst>
                                            <p:cond evt="onStopAudio" delay="0">
                                              <p:tgtEl>
                                                <p:sldTgt/>
                                              </p:tgtEl>
                                            </p:cond>
                                          </p:endCondLst>
                                        </p:cTn>
                                        <p:tgtEl>
                                          <p:sndTgt r:embed="rId2" name="camera.wav"/>
                                        </p:tgtEl>
                                      </p:cMediaNode>
                                    </p:audio>
                                  </p:subTnLst>
                                </p:cTn>
                              </p:par>
                            </p:childTnLst>
                          </p:cTn>
                        </p:par>
                        <p:par>
                          <p:cTn id="60" fill="hold">
                            <p:stCondLst>
                              <p:cond delay="4500"/>
                            </p:stCondLst>
                            <p:childTnLst>
                              <p:par>
                                <p:cTn id="61" presetID="53" presetClass="exit" presetSubtype="0" fill="hold" nodeType="afterEffect">
                                  <p:stCondLst>
                                    <p:cond delay="0"/>
                                  </p:stCondLst>
                                  <p:childTnLst>
                                    <p:anim calcmode="lin" valueType="num">
                                      <p:cBhvr>
                                        <p:cTn id="62" dur="500"/>
                                        <p:tgtEl>
                                          <p:spTgt spid="13"/>
                                        </p:tgtEl>
                                        <p:attrNameLst>
                                          <p:attrName>ppt_w</p:attrName>
                                        </p:attrNameLst>
                                      </p:cBhvr>
                                      <p:tavLst>
                                        <p:tav tm="0">
                                          <p:val>
                                            <p:strVal val="ppt_w"/>
                                          </p:val>
                                        </p:tav>
                                        <p:tav tm="100000">
                                          <p:val>
                                            <p:fltVal val="0"/>
                                          </p:val>
                                        </p:tav>
                                      </p:tavLst>
                                    </p:anim>
                                    <p:anim calcmode="lin" valueType="num">
                                      <p:cBhvr>
                                        <p:cTn id="63" dur="500"/>
                                        <p:tgtEl>
                                          <p:spTgt spid="13"/>
                                        </p:tgtEl>
                                        <p:attrNameLst>
                                          <p:attrName>ppt_h</p:attrName>
                                        </p:attrNameLst>
                                      </p:cBhvr>
                                      <p:tavLst>
                                        <p:tav tm="0">
                                          <p:val>
                                            <p:strVal val="ppt_h"/>
                                          </p:val>
                                        </p:tav>
                                        <p:tav tm="100000">
                                          <p:val>
                                            <p:fltVal val="0"/>
                                          </p:val>
                                        </p:tav>
                                      </p:tavLst>
                                    </p:anim>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par>
                          <p:cTn id="66" fill="hold">
                            <p:stCondLst>
                              <p:cond delay="5000"/>
                            </p:stCondLst>
                            <p:childTnLst>
                              <p:par>
                                <p:cTn id="67" presetID="9" presetClass="entr" presetSubtype="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dissolve">
                                      <p:cBhvr>
                                        <p:cTn id="69" dur="500"/>
                                        <p:tgtEl>
                                          <p:spTgt spid="14"/>
                                        </p:tgtEl>
                                      </p:cBhvr>
                                    </p:animEffect>
                                  </p:childTnLst>
                                  <p:subTnLst>
                                    <p:audio>
                                      <p:cMediaNode>
                                        <p:cTn display="0" masterRel="sameClick">
                                          <p:stCondLst>
                                            <p:cond evt="begin" delay="0">
                                              <p:tn val="67"/>
                                            </p:cond>
                                          </p:stCondLst>
                                          <p:endCondLst>
                                            <p:cond evt="onStopAudio" delay="0">
                                              <p:tgtEl>
                                                <p:sldTgt/>
                                              </p:tgtEl>
                                            </p:cond>
                                          </p:endCondLst>
                                        </p:cTn>
                                        <p:tgtEl>
                                          <p:sndTgt r:embed="rId2" name="camera.wav"/>
                                        </p:tgtEl>
                                      </p:cMediaNode>
                                    </p:audio>
                                  </p:subTnLst>
                                </p:cTn>
                              </p:par>
                            </p:childTnLst>
                          </p:cTn>
                        </p:par>
                        <p:par>
                          <p:cTn id="70" fill="hold">
                            <p:stCondLst>
                              <p:cond delay="5500"/>
                            </p:stCondLst>
                            <p:childTnLst>
                              <p:par>
                                <p:cTn id="71" presetID="53" presetClass="exit" presetSubtype="0" fill="hold" nodeType="afterEffect">
                                  <p:stCondLst>
                                    <p:cond delay="0"/>
                                  </p:stCondLst>
                                  <p:childTnLst>
                                    <p:anim calcmode="lin" valueType="num">
                                      <p:cBhvr>
                                        <p:cTn id="72" dur="500"/>
                                        <p:tgtEl>
                                          <p:spTgt spid="14"/>
                                        </p:tgtEl>
                                        <p:attrNameLst>
                                          <p:attrName>ppt_w</p:attrName>
                                        </p:attrNameLst>
                                      </p:cBhvr>
                                      <p:tavLst>
                                        <p:tav tm="0">
                                          <p:val>
                                            <p:strVal val="ppt_w"/>
                                          </p:val>
                                        </p:tav>
                                        <p:tav tm="100000">
                                          <p:val>
                                            <p:fltVal val="0"/>
                                          </p:val>
                                        </p:tav>
                                      </p:tavLst>
                                    </p:anim>
                                    <p:anim calcmode="lin" valueType="num">
                                      <p:cBhvr>
                                        <p:cTn id="73" dur="500"/>
                                        <p:tgtEl>
                                          <p:spTgt spid="14"/>
                                        </p:tgtEl>
                                        <p:attrNameLst>
                                          <p:attrName>ppt_h</p:attrName>
                                        </p:attrNameLst>
                                      </p:cBhvr>
                                      <p:tavLst>
                                        <p:tav tm="0">
                                          <p:val>
                                            <p:strVal val="ppt_h"/>
                                          </p:val>
                                        </p:tav>
                                        <p:tav tm="100000">
                                          <p:val>
                                            <p:fltVal val="0"/>
                                          </p:val>
                                        </p:tav>
                                      </p:tavLst>
                                    </p:anim>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6" presetClass="entr" presetSubtype="21"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arn(inVertical)">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1000"/>
                                        <p:tgtEl>
                                          <p:spTgt spid="18"/>
                                        </p:tgtEl>
                                      </p:cBhvr>
                                    </p:animEffect>
                                    <p:anim calcmode="lin" valueType="num">
                                      <p:cBhvr>
                                        <p:cTn id="84" dur="1000" fill="hold"/>
                                        <p:tgtEl>
                                          <p:spTgt spid="18"/>
                                        </p:tgtEl>
                                        <p:attrNameLst>
                                          <p:attrName>ppt_x</p:attrName>
                                        </p:attrNameLst>
                                      </p:cBhvr>
                                      <p:tavLst>
                                        <p:tav tm="0">
                                          <p:val>
                                            <p:strVal val="#ppt_x"/>
                                          </p:val>
                                        </p:tav>
                                        <p:tav tm="100000">
                                          <p:val>
                                            <p:strVal val="#ppt_x"/>
                                          </p:val>
                                        </p:tav>
                                      </p:tavLst>
                                    </p:anim>
                                    <p:anim calcmode="lin" valueType="num">
                                      <p:cBhvr>
                                        <p:cTn id="8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ordArt 40">
            <a:extLst>
              <a:ext uri="{FF2B5EF4-FFF2-40B4-BE49-F238E27FC236}">
                <a16:creationId xmlns:a16="http://schemas.microsoft.com/office/drawing/2014/main" id="{F3C7B8B7-7FAE-4267-9C81-95DB070689A2}"/>
              </a:ext>
            </a:extLst>
          </p:cNvPr>
          <p:cNvSpPr>
            <a:spLocks noChangeArrowheads="1" noChangeShapeType="1" noTextEdit="1"/>
          </p:cNvSpPr>
          <p:nvPr/>
        </p:nvSpPr>
        <p:spPr bwMode="auto">
          <a:xfrm>
            <a:off x="7567613"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9" name="WordArt 39">
            <a:extLst>
              <a:ext uri="{FF2B5EF4-FFF2-40B4-BE49-F238E27FC236}">
                <a16:creationId xmlns:a16="http://schemas.microsoft.com/office/drawing/2014/main" id="{F2C490BE-A910-45CF-B974-5D89EB9F9D65}"/>
              </a:ext>
            </a:extLst>
          </p:cNvPr>
          <p:cNvSpPr>
            <a:spLocks noChangeArrowheads="1" noChangeShapeType="1" noTextEdit="1"/>
          </p:cNvSpPr>
          <p:nvPr/>
        </p:nvSpPr>
        <p:spPr bwMode="auto">
          <a:xfrm>
            <a:off x="7600950"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0" name="WordArt 38">
            <a:extLst>
              <a:ext uri="{FF2B5EF4-FFF2-40B4-BE49-F238E27FC236}">
                <a16:creationId xmlns:a16="http://schemas.microsoft.com/office/drawing/2014/main" id="{01A1348D-6BDE-484C-AAAC-34FFBBEA98A6}"/>
              </a:ext>
            </a:extLst>
          </p:cNvPr>
          <p:cNvSpPr>
            <a:spLocks noChangeArrowheads="1" noChangeShapeType="1" noTextEdit="1"/>
          </p:cNvSpPr>
          <p:nvPr/>
        </p:nvSpPr>
        <p:spPr bwMode="auto">
          <a:xfrm>
            <a:off x="7553325"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1" name="WordArt 37">
            <a:extLst>
              <a:ext uri="{FF2B5EF4-FFF2-40B4-BE49-F238E27FC236}">
                <a16:creationId xmlns:a16="http://schemas.microsoft.com/office/drawing/2014/main" id="{96D21A5B-1D09-4F72-AA2D-CB4B76DC147B}"/>
              </a:ext>
            </a:extLst>
          </p:cNvPr>
          <p:cNvSpPr>
            <a:spLocks noChangeArrowheads="1" noChangeShapeType="1" noTextEdit="1"/>
          </p:cNvSpPr>
          <p:nvPr/>
        </p:nvSpPr>
        <p:spPr bwMode="auto">
          <a:xfrm>
            <a:off x="7558088"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3" name="WordArt 36">
            <a:extLst>
              <a:ext uri="{FF2B5EF4-FFF2-40B4-BE49-F238E27FC236}">
                <a16:creationId xmlns:a16="http://schemas.microsoft.com/office/drawing/2014/main" id="{B28CA82C-2304-4554-9B56-8DC91480ADB8}"/>
              </a:ext>
            </a:extLst>
          </p:cNvPr>
          <p:cNvSpPr>
            <a:spLocks noChangeArrowheads="1" noChangeShapeType="1" noTextEdit="1"/>
          </p:cNvSpPr>
          <p:nvPr/>
        </p:nvSpPr>
        <p:spPr bwMode="auto">
          <a:xfrm>
            <a:off x="7543800" y="401955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4" name="WordArt 35">
            <a:extLst>
              <a:ext uri="{FF2B5EF4-FFF2-40B4-BE49-F238E27FC236}">
                <a16:creationId xmlns:a16="http://schemas.microsoft.com/office/drawing/2014/main" id="{E0704888-F9C4-4277-80E8-A83094F9F875}"/>
              </a:ext>
            </a:extLst>
          </p:cNvPr>
          <p:cNvSpPr>
            <a:spLocks noChangeArrowheads="1" noChangeShapeType="1" noTextEdit="1"/>
          </p:cNvSpPr>
          <p:nvPr/>
        </p:nvSpPr>
        <p:spPr bwMode="auto">
          <a:xfrm>
            <a:off x="7543800"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19" name="TextBox 18"/>
          <p:cNvSpPr txBox="1"/>
          <p:nvPr/>
        </p:nvSpPr>
        <p:spPr>
          <a:xfrm>
            <a:off x="0" y="46740"/>
            <a:ext cx="9144000" cy="1077210"/>
          </a:xfrm>
          <a:prstGeom prst="rect">
            <a:avLst/>
          </a:prstGeom>
          <a:noFill/>
        </p:spPr>
        <p:txBody>
          <a:bodyPr wrap="square" lIns="91432" tIns="45716" rIns="91432" bIns="45716" rtlCol="0">
            <a:spAutoFit/>
          </a:bodyPr>
          <a:lstStyle/>
          <a:p>
            <a:r>
              <a:rPr lang="en-US" sz="3200" dirty="0" err="1" smtClean="0">
                <a:latin typeface="Times New Roman" pitchFamily="18" charset="0"/>
                <a:cs typeface="Times New Roman" pitchFamily="18" charset="0"/>
              </a:rPr>
              <a:t>Việc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bánh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kẹo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uống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ngọt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buổi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nên</a:t>
            </a:r>
            <a:r>
              <a:rPr lang="en-US" sz="3200" dirty="0" smtClean="0">
                <a:latin typeface="Times New Roman" pitchFamily="18" charset="0"/>
                <a:cs typeface="Times New Roman" pitchFamily="18" charset="0"/>
              </a:rPr>
              <a:t> hay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làm</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008" r="56023"/>
          <a:stretch/>
        </p:blipFill>
        <p:spPr bwMode="auto">
          <a:xfrm>
            <a:off x="0" y="1089335"/>
            <a:ext cx="4495800" cy="40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093" y="590550"/>
            <a:ext cx="1049337"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572000" y="1809750"/>
            <a:ext cx="4495799" cy="1815874"/>
          </a:xfrm>
          <a:prstGeom prst="rect">
            <a:avLst/>
          </a:prstGeom>
          <a:noFill/>
          <a:ln>
            <a:solidFill>
              <a:schemeClr val="tx1">
                <a:lumMod val="75000"/>
                <a:lumOff val="25000"/>
              </a:schemeClr>
            </a:solidFill>
          </a:ln>
        </p:spPr>
        <p:txBody>
          <a:bodyPr wrap="square" lIns="91432" tIns="45716" rIns="91432" bIns="45716" rtlCol="0">
            <a:spAutoFit/>
          </a:bodyPr>
          <a:lstStyle/>
          <a:p>
            <a:pPr algn="just"/>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kẹo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uống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ngọt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buổi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dễ</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bệnh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hóa</a:t>
            </a:r>
            <a:r>
              <a:rPr lang="en-US" sz="2800" dirty="0" smtClean="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23" name="AutoShape 52">
            <a:extLst>
              <a:ext uri="{FF2B5EF4-FFF2-40B4-BE49-F238E27FC236}">
                <a16:creationId xmlns:a16="http://schemas.microsoft.com/office/drawing/2014/main" id="{D620ABFB-125A-4D99-9CA5-BFDFAD3A9C39}"/>
              </a:ext>
            </a:extLst>
          </p:cNvPr>
          <p:cNvSpPr>
            <a:spLocks noChangeArrowheads="1"/>
          </p:cNvSpPr>
          <p:nvPr/>
        </p:nvSpPr>
        <p:spPr bwMode="auto">
          <a:xfrm>
            <a:off x="7010400" y="3486150"/>
            <a:ext cx="1752600" cy="1752600"/>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3600" i="1" kern="10" dirty="0" err="1">
                <a:ln w="9525">
                  <a:solidFill>
                    <a:srgbClr val="000000"/>
                  </a:solidFill>
                  <a:round/>
                  <a:headEnd/>
                  <a:tailEnd/>
                </a:ln>
                <a:solidFill>
                  <a:srgbClr val="000000"/>
                </a:solidFill>
                <a:cs typeface="Times New Roman" panose="02020603050405020304" pitchFamily="18" charset="0"/>
              </a:rPr>
              <a:t>Hết</a:t>
            </a:r>
            <a:r>
              <a:rPr lang="en-US" sz="3600" i="1" kern="10" dirty="0">
                <a:ln w="9525">
                  <a:solidFill>
                    <a:srgbClr val="000000"/>
                  </a:solidFill>
                  <a:round/>
                  <a:headEnd/>
                  <a:tailEnd/>
                </a:ln>
                <a:solidFill>
                  <a:srgbClr val="000000"/>
                </a:solidFill>
                <a:cs typeface="Times New Roman" panose="02020603050405020304" pitchFamily="18" charset="0"/>
              </a:rPr>
              <a:t> </a:t>
            </a:r>
            <a:r>
              <a:rPr lang="en-US" sz="3600" i="1" kern="10" dirty="0" err="1">
                <a:ln w="9525">
                  <a:solidFill>
                    <a:srgbClr val="000000"/>
                  </a:solidFill>
                  <a:round/>
                  <a:headEnd/>
                  <a:tailEnd/>
                </a:ln>
                <a:solidFill>
                  <a:srgbClr val="000000"/>
                </a:solidFill>
                <a:cs typeface="Times New Roman" panose="02020603050405020304" pitchFamily="18" charset="0"/>
              </a:rPr>
              <a:t>giờ</a:t>
            </a:r>
            <a:endParaRPr lang="en-US" sz="3600" i="1" kern="10" dirty="0">
              <a:ln w="9525">
                <a:solidFill>
                  <a:srgbClr val="000000"/>
                </a:solidFill>
                <a:round/>
                <a:headEnd/>
                <a:tailEnd/>
              </a:ln>
              <a:solidFill>
                <a:srgbClr val="000000"/>
              </a:solidFill>
              <a:cs typeface="Times New Roman" panose="02020603050405020304" pitchFamily="18" charset="0"/>
            </a:endParaRPr>
          </a:p>
        </p:txBody>
      </p:sp>
    </p:spTree>
    <p:extLst>
      <p:ext uri="{BB962C8B-B14F-4D97-AF65-F5344CB8AC3E}">
        <p14:creationId xmlns:p14="http://schemas.microsoft.com/office/powerpoint/2010/main" val="171505506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amera.wav"/>
                                        </p:tgtEl>
                                      </p:cMediaNode>
                                    </p:audio>
                                  </p:subTnLst>
                                </p:cTn>
                              </p:par>
                            </p:childTnLst>
                          </p:cTn>
                        </p:par>
                        <p:par>
                          <p:cTn id="21" fill="hold">
                            <p:stCondLst>
                              <p:cond delay="500"/>
                            </p:stCondLst>
                            <p:childTnLst>
                              <p:par>
                                <p:cTn id="22" presetID="53" presetClass="exit" presetSubtype="0" fill="hold" nodeType="afterEffect">
                                  <p:stCondLst>
                                    <p:cond delay="0"/>
                                  </p:stCondLst>
                                  <p:childTnLst>
                                    <p:anim calcmode="lin" valueType="num">
                                      <p:cBhvr>
                                        <p:cTn id="23" dur="500"/>
                                        <p:tgtEl>
                                          <p:spTgt spid="8"/>
                                        </p:tgtEl>
                                        <p:attrNameLst>
                                          <p:attrName>ppt_w</p:attrName>
                                        </p:attrNameLst>
                                      </p:cBhvr>
                                      <p:tavLst>
                                        <p:tav tm="0">
                                          <p:val>
                                            <p:strVal val="ppt_w"/>
                                          </p:val>
                                        </p:tav>
                                        <p:tav tm="100000">
                                          <p:val>
                                            <p:fltVal val="0"/>
                                          </p:val>
                                        </p:tav>
                                      </p:tavLst>
                                    </p:anim>
                                    <p:anim calcmode="lin" valueType="num">
                                      <p:cBhvr>
                                        <p:cTn id="24" dur="500"/>
                                        <p:tgtEl>
                                          <p:spTgt spid="8"/>
                                        </p:tgtEl>
                                        <p:attrNameLst>
                                          <p:attrName>ppt_h</p:attrName>
                                        </p:attrNameLst>
                                      </p:cBhvr>
                                      <p:tavLst>
                                        <p:tav tm="0">
                                          <p:val>
                                            <p:strVal val="ppt_h"/>
                                          </p:val>
                                        </p:tav>
                                        <p:tav tm="100000">
                                          <p:val>
                                            <p:fltVal val="0"/>
                                          </p:val>
                                        </p:tav>
                                      </p:tavLst>
                                    </p:anim>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par>
                          <p:cTn id="31" fill="hold">
                            <p:stCondLst>
                              <p:cond delay="1500"/>
                            </p:stCondLst>
                            <p:childTnLst>
                              <p:par>
                                <p:cTn id="32" presetID="53" presetClass="exit" presetSubtype="0" fill="hold" nodeType="after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par>
                          <p:cTn id="37" fill="hold">
                            <p:stCondLst>
                              <p:cond delay="2000"/>
                            </p:stCondLst>
                            <p:childTnLst>
                              <p:par>
                                <p:cTn id="38" presetID="9"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2" name="camera.wav"/>
                                        </p:tgtEl>
                                      </p:cMediaNode>
                                    </p:audio>
                                  </p:subTnLst>
                                </p:cTn>
                              </p:par>
                            </p:childTnLst>
                          </p:cTn>
                        </p:par>
                        <p:par>
                          <p:cTn id="41" fill="hold">
                            <p:stCondLst>
                              <p:cond delay="2500"/>
                            </p:stCondLst>
                            <p:childTnLst>
                              <p:par>
                                <p:cTn id="42" presetID="53" presetClass="exit" presetSubtype="0" fill="hold" nodeType="afterEffect">
                                  <p:stCondLst>
                                    <p:cond delay="0"/>
                                  </p:stCondLst>
                                  <p:childTnLst>
                                    <p:anim calcmode="lin" valueType="num">
                                      <p:cBhvr>
                                        <p:cTn id="43" dur="500"/>
                                        <p:tgtEl>
                                          <p:spTgt spid="10"/>
                                        </p:tgtEl>
                                        <p:attrNameLst>
                                          <p:attrName>ppt_w</p:attrName>
                                        </p:attrNameLst>
                                      </p:cBhvr>
                                      <p:tavLst>
                                        <p:tav tm="0">
                                          <p:val>
                                            <p:strVal val="ppt_w"/>
                                          </p:val>
                                        </p:tav>
                                        <p:tav tm="100000">
                                          <p:val>
                                            <p:fltVal val="0"/>
                                          </p:val>
                                        </p:tav>
                                      </p:tavLst>
                                    </p:anim>
                                    <p:anim calcmode="lin" valueType="num">
                                      <p:cBhvr>
                                        <p:cTn id="44" dur="500"/>
                                        <p:tgtEl>
                                          <p:spTgt spid="10"/>
                                        </p:tgtEl>
                                        <p:attrNameLst>
                                          <p:attrName>ppt_h</p:attrName>
                                        </p:attrNameLst>
                                      </p:cBhvr>
                                      <p:tavLst>
                                        <p:tav tm="0">
                                          <p:val>
                                            <p:strVal val="ppt_h"/>
                                          </p:val>
                                        </p:tav>
                                        <p:tav tm="100000">
                                          <p:val>
                                            <p:fltVal val="0"/>
                                          </p:val>
                                        </p:tav>
                                      </p:tavLst>
                                    </p:anim>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3000"/>
                            </p:stCondLst>
                            <p:childTnLst>
                              <p:par>
                                <p:cTn id="48" presetID="9"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camera.wav"/>
                                        </p:tgtEl>
                                      </p:cMediaNode>
                                    </p:audio>
                                  </p:subTnLst>
                                </p:cTn>
                              </p:par>
                            </p:childTnLst>
                          </p:cTn>
                        </p:par>
                        <p:par>
                          <p:cTn id="51" fill="hold">
                            <p:stCondLst>
                              <p:cond delay="3500"/>
                            </p:stCondLst>
                            <p:childTnLst>
                              <p:par>
                                <p:cTn id="52" presetID="53" presetClass="exit" presetSubtype="0" fill="hold" nodeType="afterEffect">
                                  <p:stCondLst>
                                    <p:cond delay="0"/>
                                  </p:stCondLst>
                                  <p:childTnLst>
                                    <p:anim calcmode="lin" valueType="num">
                                      <p:cBhvr>
                                        <p:cTn id="53" dur="500"/>
                                        <p:tgtEl>
                                          <p:spTgt spid="11"/>
                                        </p:tgtEl>
                                        <p:attrNameLst>
                                          <p:attrName>ppt_w</p:attrName>
                                        </p:attrNameLst>
                                      </p:cBhvr>
                                      <p:tavLst>
                                        <p:tav tm="0">
                                          <p:val>
                                            <p:strVal val="ppt_w"/>
                                          </p:val>
                                        </p:tav>
                                        <p:tav tm="100000">
                                          <p:val>
                                            <p:fltVal val="0"/>
                                          </p:val>
                                        </p:tav>
                                      </p:tavLst>
                                    </p:anim>
                                    <p:anim calcmode="lin" valueType="num">
                                      <p:cBhvr>
                                        <p:cTn id="54" dur="500"/>
                                        <p:tgtEl>
                                          <p:spTgt spid="11"/>
                                        </p:tgtEl>
                                        <p:attrNameLst>
                                          <p:attrName>ppt_h</p:attrName>
                                        </p:attrNameLst>
                                      </p:cBhvr>
                                      <p:tavLst>
                                        <p:tav tm="0">
                                          <p:val>
                                            <p:strVal val="ppt_h"/>
                                          </p:val>
                                        </p:tav>
                                        <p:tav tm="100000">
                                          <p:val>
                                            <p:fltVal val="0"/>
                                          </p:val>
                                        </p:tav>
                                      </p:tavLst>
                                    </p:anim>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par>
                          <p:cTn id="57" fill="hold">
                            <p:stCondLst>
                              <p:cond delay="4000"/>
                            </p:stCondLst>
                            <p:childTnLst>
                              <p:par>
                                <p:cTn id="58" presetID="9"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tgtEl>
                                          <p:spTgt spid="13"/>
                                        </p:tgtEl>
                                      </p:cBhvr>
                                    </p:animEffect>
                                  </p:childTnLst>
                                  <p:subTnLst>
                                    <p:audio>
                                      <p:cMediaNode>
                                        <p:cTn display="0" masterRel="sameClick">
                                          <p:stCondLst>
                                            <p:cond evt="begin" delay="0">
                                              <p:tn val="58"/>
                                            </p:cond>
                                          </p:stCondLst>
                                          <p:endCondLst>
                                            <p:cond evt="onStopAudio" delay="0">
                                              <p:tgtEl>
                                                <p:sldTgt/>
                                              </p:tgtEl>
                                            </p:cond>
                                          </p:endCondLst>
                                        </p:cTn>
                                        <p:tgtEl>
                                          <p:sndTgt r:embed="rId2" name="camera.wav"/>
                                        </p:tgtEl>
                                      </p:cMediaNode>
                                    </p:audio>
                                  </p:subTnLst>
                                </p:cTn>
                              </p:par>
                            </p:childTnLst>
                          </p:cTn>
                        </p:par>
                        <p:par>
                          <p:cTn id="61" fill="hold">
                            <p:stCondLst>
                              <p:cond delay="4500"/>
                            </p:stCondLst>
                            <p:childTnLst>
                              <p:par>
                                <p:cTn id="62" presetID="53" presetClass="exit" presetSubtype="0" fill="hold" nodeType="afterEffect">
                                  <p:stCondLst>
                                    <p:cond delay="0"/>
                                  </p:stCondLst>
                                  <p:childTnLst>
                                    <p:anim calcmode="lin" valueType="num">
                                      <p:cBhvr>
                                        <p:cTn id="63" dur="500"/>
                                        <p:tgtEl>
                                          <p:spTgt spid="13"/>
                                        </p:tgtEl>
                                        <p:attrNameLst>
                                          <p:attrName>ppt_w</p:attrName>
                                        </p:attrNameLst>
                                      </p:cBhvr>
                                      <p:tavLst>
                                        <p:tav tm="0">
                                          <p:val>
                                            <p:strVal val="ppt_w"/>
                                          </p:val>
                                        </p:tav>
                                        <p:tav tm="100000">
                                          <p:val>
                                            <p:fltVal val="0"/>
                                          </p:val>
                                        </p:tav>
                                      </p:tavLst>
                                    </p:anim>
                                    <p:anim calcmode="lin" valueType="num">
                                      <p:cBhvr>
                                        <p:cTn id="64" dur="500"/>
                                        <p:tgtEl>
                                          <p:spTgt spid="13"/>
                                        </p:tgtEl>
                                        <p:attrNameLst>
                                          <p:attrName>ppt_h</p:attrName>
                                        </p:attrNameLst>
                                      </p:cBhvr>
                                      <p:tavLst>
                                        <p:tav tm="0">
                                          <p:val>
                                            <p:strVal val="ppt_h"/>
                                          </p:val>
                                        </p:tav>
                                        <p:tav tm="100000">
                                          <p:val>
                                            <p:fltVal val="0"/>
                                          </p:val>
                                        </p:tav>
                                      </p:tavLst>
                                    </p:anim>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par>
                          <p:cTn id="67" fill="hold">
                            <p:stCondLst>
                              <p:cond delay="5000"/>
                            </p:stCondLst>
                            <p:childTnLst>
                              <p:par>
                                <p:cTn id="68" presetID="9" presetClass="entr" presetSubtype="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dissolve">
                                      <p:cBhvr>
                                        <p:cTn id="70" dur="500"/>
                                        <p:tgtEl>
                                          <p:spTgt spid="14"/>
                                        </p:tgtEl>
                                      </p:cBhvr>
                                    </p:animEffect>
                                  </p:childTnLst>
                                  <p:subTnLst>
                                    <p:audio>
                                      <p:cMediaNode>
                                        <p:cTn display="0" masterRel="sameClick">
                                          <p:stCondLst>
                                            <p:cond evt="begin" delay="0">
                                              <p:tn val="68"/>
                                            </p:cond>
                                          </p:stCondLst>
                                          <p:endCondLst>
                                            <p:cond evt="onStopAudio" delay="0">
                                              <p:tgtEl>
                                                <p:sldTgt/>
                                              </p:tgtEl>
                                            </p:cond>
                                          </p:endCondLst>
                                        </p:cTn>
                                        <p:tgtEl>
                                          <p:sndTgt r:embed="rId2" name="camera.wav"/>
                                        </p:tgtEl>
                                      </p:cMediaNode>
                                    </p:audio>
                                  </p:subTnLst>
                                </p:cTn>
                              </p:par>
                            </p:childTnLst>
                          </p:cTn>
                        </p:par>
                        <p:par>
                          <p:cTn id="71" fill="hold">
                            <p:stCondLst>
                              <p:cond delay="5500"/>
                            </p:stCondLst>
                            <p:childTnLst>
                              <p:par>
                                <p:cTn id="72" presetID="53" presetClass="exit" presetSubtype="0" fill="hold" nodeType="after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6" presetClass="entr" presetSubtype="21"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additive="base">
                                        <p:cTn id="84" dur="500" fill="hold"/>
                                        <p:tgtEl>
                                          <p:spTgt spid="21"/>
                                        </p:tgtEl>
                                        <p:attrNameLst>
                                          <p:attrName>ppt_x</p:attrName>
                                        </p:attrNameLst>
                                      </p:cBhvr>
                                      <p:tavLst>
                                        <p:tav tm="0">
                                          <p:val>
                                            <p:strVal val="#ppt_x"/>
                                          </p:val>
                                        </p:tav>
                                        <p:tav tm="100000">
                                          <p:val>
                                            <p:strVal val="#ppt_x"/>
                                          </p:val>
                                        </p:tav>
                                      </p:tavLst>
                                    </p:anim>
                                    <p:anim calcmode="lin" valueType="num">
                                      <p:cBhvr additive="base">
                                        <p:cTn id="8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additive="base">
                                        <p:cTn id="90" dur="500" fill="hold"/>
                                        <p:tgtEl>
                                          <p:spTgt spid="22"/>
                                        </p:tgtEl>
                                        <p:attrNameLst>
                                          <p:attrName>ppt_x</p:attrName>
                                        </p:attrNameLst>
                                      </p:cBhvr>
                                      <p:tavLst>
                                        <p:tav tm="0">
                                          <p:val>
                                            <p:strVal val="#ppt_x"/>
                                          </p:val>
                                        </p:tav>
                                        <p:tav tm="100000">
                                          <p:val>
                                            <p:strVal val="#ppt_x"/>
                                          </p:val>
                                        </p:tav>
                                      </p:tavLst>
                                    </p:anim>
                                    <p:anim calcmode="lin" valueType="num">
                                      <p:cBhvr additive="base">
                                        <p:cTn id="9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WordArt 40">
            <a:extLst>
              <a:ext uri="{FF2B5EF4-FFF2-40B4-BE49-F238E27FC236}">
                <a16:creationId xmlns:a16="http://schemas.microsoft.com/office/drawing/2014/main" id="{F3C7B8B7-7FAE-4267-9C81-95DB070689A2}"/>
              </a:ext>
            </a:extLst>
          </p:cNvPr>
          <p:cNvSpPr>
            <a:spLocks noChangeArrowheads="1" noChangeShapeType="1" noTextEdit="1"/>
          </p:cNvSpPr>
          <p:nvPr/>
        </p:nvSpPr>
        <p:spPr bwMode="auto">
          <a:xfrm>
            <a:off x="7567613"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9" name="WordArt 39">
            <a:extLst>
              <a:ext uri="{FF2B5EF4-FFF2-40B4-BE49-F238E27FC236}">
                <a16:creationId xmlns:a16="http://schemas.microsoft.com/office/drawing/2014/main" id="{F2C490BE-A910-45CF-B974-5D89EB9F9D65}"/>
              </a:ext>
            </a:extLst>
          </p:cNvPr>
          <p:cNvSpPr>
            <a:spLocks noChangeArrowheads="1" noChangeShapeType="1" noTextEdit="1"/>
          </p:cNvSpPr>
          <p:nvPr/>
        </p:nvSpPr>
        <p:spPr bwMode="auto">
          <a:xfrm>
            <a:off x="7600950"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0" name="WordArt 38">
            <a:extLst>
              <a:ext uri="{FF2B5EF4-FFF2-40B4-BE49-F238E27FC236}">
                <a16:creationId xmlns:a16="http://schemas.microsoft.com/office/drawing/2014/main" id="{01A1348D-6BDE-484C-AAAC-34FFBBEA98A6}"/>
              </a:ext>
            </a:extLst>
          </p:cNvPr>
          <p:cNvSpPr>
            <a:spLocks noChangeArrowheads="1" noChangeShapeType="1" noTextEdit="1"/>
          </p:cNvSpPr>
          <p:nvPr/>
        </p:nvSpPr>
        <p:spPr bwMode="auto">
          <a:xfrm>
            <a:off x="7553325" y="40671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1" name="WordArt 37">
            <a:extLst>
              <a:ext uri="{FF2B5EF4-FFF2-40B4-BE49-F238E27FC236}">
                <a16:creationId xmlns:a16="http://schemas.microsoft.com/office/drawing/2014/main" id="{96D21A5B-1D09-4F72-AA2D-CB4B76DC147B}"/>
              </a:ext>
            </a:extLst>
          </p:cNvPr>
          <p:cNvSpPr>
            <a:spLocks noChangeArrowheads="1" noChangeShapeType="1" noTextEdit="1"/>
          </p:cNvSpPr>
          <p:nvPr/>
        </p:nvSpPr>
        <p:spPr bwMode="auto">
          <a:xfrm>
            <a:off x="7558088"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3" name="WordArt 36">
            <a:extLst>
              <a:ext uri="{FF2B5EF4-FFF2-40B4-BE49-F238E27FC236}">
                <a16:creationId xmlns:a16="http://schemas.microsoft.com/office/drawing/2014/main" id="{B28CA82C-2304-4554-9B56-8DC91480ADB8}"/>
              </a:ext>
            </a:extLst>
          </p:cNvPr>
          <p:cNvSpPr>
            <a:spLocks noChangeArrowheads="1" noChangeShapeType="1" noTextEdit="1"/>
          </p:cNvSpPr>
          <p:nvPr/>
        </p:nvSpPr>
        <p:spPr bwMode="auto">
          <a:xfrm>
            <a:off x="7543800" y="401955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4" name="WordArt 35">
            <a:extLst>
              <a:ext uri="{FF2B5EF4-FFF2-40B4-BE49-F238E27FC236}">
                <a16:creationId xmlns:a16="http://schemas.microsoft.com/office/drawing/2014/main" id="{E0704888-F9C4-4277-80E8-A83094F9F875}"/>
              </a:ext>
            </a:extLst>
          </p:cNvPr>
          <p:cNvSpPr>
            <a:spLocks noChangeArrowheads="1" noChangeShapeType="1" noTextEdit="1"/>
          </p:cNvSpPr>
          <p:nvPr/>
        </p:nvSpPr>
        <p:spPr bwMode="auto">
          <a:xfrm>
            <a:off x="7543800" y="4038600"/>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12" name="TextBox 11"/>
          <p:cNvSpPr txBox="1"/>
          <p:nvPr/>
        </p:nvSpPr>
        <p:spPr>
          <a:xfrm>
            <a:off x="0" y="12125"/>
            <a:ext cx="9067800" cy="1077210"/>
          </a:xfrm>
          <a:prstGeom prst="rect">
            <a:avLst/>
          </a:prstGeom>
          <a:noFill/>
        </p:spPr>
        <p:txBody>
          <a:bodyPr wrap="square" lIns="91432" tIns="45716" rIns="91432" bIns="45716" rtlCol="0">
            <a:spAutoFit/>
          </a:bodyPr>
          <a:lstStyle/>
          <a:p>
            <a:r>
              <a:rPr lang="en-US" sz="3200" dirty="0" err="1" smtClean="0">
                <a:solidFill>
                  <a:srgbClr val="000000"/>
                </a:solidFill>
                <a:latin typeface="Times New Roman" pitchFamily="18" charset="0"/>
                <a:cs typeface="Times New Roman" pitchFamily="18" charset="0"/>
              </a:rPr>
              <a:t>Việc</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bạn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Hoa</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từ</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chối</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ăn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thêm</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vì</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bạn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đã</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ăn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đủ</a:t>
            </a:r>
            <a:r>
              <a:rPr lang="en-US" sz="3200" dirty="0" smtClean="0">
                <a:solidFill>
                  <a:srgbClr val="000000"/>
                </a:solidFill>
                <a:latin typeface="Times New Roman" pitchFamily="18" charset="0"/>
                <a:cs typeface="Times New Roman" pitchFamily="18" charset="0"/>
              </a:rPr>
              <a:t> no </a:t>
            </a:r>
            <a:r>
              <a:rPr lang="en-US" sz="3200" dirty="0" err="1" smtClean="0">
                <a:solidFill>
                  <a:srgbClr val="000000"/>
                </a:solidFill>
                <a:latin typeface="Times New Roman" pitchFamily="18" charset="0"/>
                <a:cs typeface="Times New Roman" pitchFamily="18" charset="0"/>
              </a:rPr>
              <a:t>rồi</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là</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nên</a:t>
            </a:r>
            <a:r>
              <a:rPr lang="en-US" sz="3200" dirty="0" smtClean="0">
                <a:solidFill>
                  <a:srgbClr val="000000"/>
                </a:solidFill>
                <a:latin typeface="Times New Roman" pitchFamily="18" charset="0"/>
                <a:cs typeface="Times New Roman" pitchFamily="18" charset="0"/>
              </a:rPr>
              <a:t> hay </a:t>
            </a:r>
            <a:r>
              <a:rPr lang="en-US" sz="3200" dirty="0" err="1" smtClean="0">
                <a:solidFill>
                  <a:srgbClr val="000000"/>
                </a:solidFill>
                <a:latin typeface="Times New Roman" pitchFamily="18" charset="0"/>
                <a:cs typeface="Times New Roman" pitchFamily="18" charset="0"/>
              </a:rPr>
              <a:t>không</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nên</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làm</a:t>
            </a:r>
            <a:r>
              <a:rPr lang="en-US" sz="3200" dirty="0" smtClean="0">
                <a:solidFill>
                  <a:srgbClr val="000000"/>
                </a:solidFill>
                <a:latin typeface="Times New Roman" pitchFamily="18" charset="0"/>
                <a:cs typeface="Times New Roman" pitchFamily="18" charset="0"/>
              </a:rPr>
              <a:t>?</a:t>
            </a:r>
            <a:endParaRPr lang="vi-VN" sz="3200" dirty="0">
              <a:solidFill>
                <a:srgbClr val="000000"/>
              </a:solidFill>
              <a:latin typeface="Times New Roman" pitchFamily="18" charset="0"/>
              <a:cs typeface="Times New Roman" pitchFamily="18" charset="0"/>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00" t="47438"/>
          <a:stretch/>
        </p:blipFill>
        <p:spPr bwMode="auto">
          <a:xfrm>
            <a:off x="3464" y="1123950"/>
            <a:ext cx="4644736"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055" y="1123950"/>
            <a:ext cx="958850"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599709" y="2266950"/>
            <a:ext cx="4495799" cy="1384986"/>
          </a:xfrm>
          <a:prstGeom prst="rect">
            <a:avLst/>
          </a:prstGeom>
          <a:noFill/>
          <a:ln>
            <a:solidFill>
              <a:srgbClr val="000000">
                <a:lumMod val="75000"/>
                <a:lumOff val="25000"/>
              </a:srgbClr>
            </a:solidFill>
          </a:ln>
        </p:spPr>
        <p:txBody>
          <a:bodyPr wrap="square" lIns="91432" tIns="45716" rIns="91432" bIns="45716"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800" kern="0" dirty="0" err="1" smtClean="0">
                <a:solidFill>
                  <a:sysClr val="windowText" lastClr="000000"/>
                </a:solidFill>
                <a:latin typeface="Times New Roman" pitchFamily="18" charset="0"/>
                <a:cs typeface="Times New Roman" pitchFamily="18" charset="0"/>
              </a:rPr>
              <a:t>Ăn</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vừa</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đủ</a:t>
            </a:r>
            <a:r>
              <a:rPr lang="en-US" sz="2800" kern="0" dirty="0" smtClean="0">
                <a:solidFill>
                  <a:sysClr val="windowText" lastClr="000000"/>
                </a:solidFill>
                <a:latin typeface="Times New Roman" pitchFamily="18" charset="0"/>
                <a:cs typeface="Times New Roman" pitchFamily="18" charset="0"/>
              </a:rPr>
              <a:t> no </a:t>
            </a:r>
            <a:r>
              <a:rPr lang="en-US" sz="2800" kern="0" dirty="0" err="1" smtClean="0">
                <a:solidFill>
                  <a:sysClr val="windowText" lastClr="000000"/>
                </a:solidFill>
                <a:latin typeface="Times New Roman" pitchFamily="18" charset="0"/>
                <a:cs typeface="Times New Roman" pitchFamily="18" charset="0"/>
              </a:rPr>
              <a:t>để</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hệ</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tiêu</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hóa</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hoạt</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động</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tốt</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không</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gây</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bệnh</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thừa</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cân</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béo</a:t>
            </a:r>
            <a:r>
              <a:rPr lang="en-US" sz="2800" kern="0" dirty="0" smtClean="0">
                <a:solidFill>
                  <a:sysClr val="windowText" lastClr="000000"/>
                </a:solidFill>
                <a:latin typeface="Times New Roman" pitchFamily="18" charset="0"/>
                <a:cs typeface="Times New Roman" pitchFamily="18" charset="0"/>
              </a:rPr>
              <a:t> </a:t>
            </a:r>
            <a:r>
              <a:rPr lang="en-US" sz="2800" kern="0" dirty="0" err="1" smtClean="0">
                <a:solidFill>
                  <a:sysClr val="windowText" lastClr="000000"/>
                </a:solidFill>
                <a:latin typeface="Times New Roman" pitchFamily="18" charset="0"/>
                <a:cs typeface="Times New Roman" pitchFamily="18" charset="0"/>
              </a:rPr>
              <a:t>phì</a:t>
            </a:r>
            <a:r>
              <a:rPr lang="en-US" sz="2800" kern="0" dirty="0" smtClean="0">
                <a:solidFill>
                  <a:sysClr val="windowText" lastClr="000000"/>
                </a:solidFill>
                <a:latin typeface="Times New Roman" pitchFamily="18" charset="0"/>
                <a:cs typeface="Times New Roman" pitchFamily="18" charset="0"/>
              </a:rPr>
              <a:t>. </a:t>
            </a:r>
            <a:endParaRPr kumimoji="0" lang="vi-VN" sz="2800" b="0"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8" name="AutoShape 52">
            <a:extLst>
              <a:ext uri="{FF2B5EF4-FFF2-40B4-BE49-F238E27FC236}">
                <a16:creationId xmlns:a16="http://schemas.microsoft.com/office/drawing/2014/main" id="{D620ABFB-125A-4D99-9CA5-BFDFAD3A9C39}"/>
              </a:ext>
            </a:extLst>
          </p:cNvPr>
          <p:cNvSpPr>
            <a:spLocks noChangeArrowheads="1"/>
          </p:cNvSpPr>
          <p:nvPr/>
        </p:nvSpPr>
        <p:spPr bwMode="auto">
          <a:xfrm>
            <a:off x="7010400" y="3486150"/>
            <a:ext cx="1752600" cy="1752600"/>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sz="3600" i="1" kern="10" dirty="0" err="1">
                <a:ln w="9525">
                  <a:solidFill>
                    <a:srgbClr val="000000"/>
                  </a:solidFill>
                  <a:round/>
                  <a:headEnd/>
                  <a:tailEnd/>
                </a:ln>
                <a:solidFill>
                  <a:srgbClr val="000000"/>
                </a:solidFill>
                <a:cs typeface="Times New Roman" panose="02020603050405020304" pitchFamily="18" charset="0"/>
              </a:rPr>
              <a:t>Hết</a:t>
            </a:r>
            <a:r>
              <a:rPr lang="en-US" sz="3600" i="1" kern="10" dirty="0">
                <a:ln w="9525">
                  <a:solidFill>
                    <a:srgbClr val="000000"/>
                  </a:solidFill>
                  <a:round/>
                  <a:headEnd/>
                  <a:tailEnd/>
                </a:ln>
                <a:solidFill>
                  <a:srgbClr val="000000"/>
                </a:solidFill>
                <a:cs typeface="Times New Roman" panose="02020603050405020304" pitchFamily="18" charset="0"/>
              </a:rPr>
              <a:t> </a:t>
            </a:r>
            <a:r>
              <a:rPr lang="en-US" sz="3600" i="1" kern="10" dirty="0" err="1">
                <a:ln w="9525">
                  <a:solidFill>
                    <a:srgbClr val="000000"/>
                  </a:solidFill>
                  <a:round/>
                  <a:headEnd/>
                  <a:tailEnd/>
                </a:ln>
                <a:solidFill>
                  <a:srgbClr val="000000"/>
                </a:solidFill>
                <a:cs typeface="Times New Roman" panose="02020603050405020304" pitchFamily="18" charset="0"/>
              </a:rPr>
              <a:t>giờ</a:t>
            </a:r>
            <a:endParaRPr lang="en-US" sz="3600" i="1" kern="10" dirty="0">
              <a:ln w="9525">
                <a:solidFill>
                  <a:srgbClr val="000000"/>
                </a:solidFill>
                <a:round/>
                <a:headEnd/>
                <a:tailEnd/>
              </a:ln>
              <a:solidFill>
                <a:srgbClr val="000000"/>
              </a:solidFill>
              <a:cs typeface="Times New Roman" panose="02020603050405020304" pitchFamily="18" charset="0"/>
            </a:endParaRPr>
          </a:p>
        </p:txBody>
      </p:sp>
    </p:spTree>
    <p:extLst>
      <p:ext uri="{BB962C8B-B14F-4D97-AF65-F5344CB8AC3E}">
        <p14:creationId xmlns:p14="http://schemas.microsoft.com/office/powerpoint/2010/main" val="322823910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amera.wav"/>
                                        </p:tgtEl>
                                      </p:cMediaNode>
                                    </p:audio>
                                  </p:subTnLst>
                                </p:cTn>
                              </p:par>
                            </p:childTnLst>
                          </p:cTn>
                        </p:par>
                        <p:par>
                          <p:cTn id="21" fill="hold">
                            <p:stCondLst>
                              <p:cond delay="500"/>
                            </p:stCondLst>
                            <p:childTnLst>
                              <p:par>
                                <p:cTn id="22" presetID="53" presetClass="exit" presetSubtype="0" fill="hold" nodeType="afterEffect">
                                  <p:stCondLst>
                                    <p:cond delay="0"/>
                                  </p:stCondLst>
                                  <p:childTnLst>
                                    <p:anim calcmode="lin" valueType="num">
                                      <p:cBhvr>
                                        <p:cTn id="23" dur="500"/>
                                        <p:tgtEl>
                                          <p:spTgt spid="8"/>
                                        </p:tgtEl>
                                        <p:attrNameLst>
                                          <p:attrName>ppt_w</p:attrName>
                                        </p:attrNameLst>
                                      </p:cBhvr>
                                      <p:tavLst>
                                        <p:tav tm="0">
                                          <p:val>
                                            <p:strVal val="ppt_w"/>
                                          </p:val>
                                        </p:tav>
                                        <p:tav tm="100000">
                                          <p:val>
                                            <p:fltVal val="0"/>
                                          </p:val>
                                        </p:tav>
                                      </p:tavLst>
                                    </p:anim>
                                    <p:anim calcmode="lin" valueType="num">
                                      <p:cBhvr>
                                        <p:cTn id="24" dur="500"/>
                                        <p:tgtEl>
                                          <p:spTgt spid="8"/>
                                        </p:tgtEl>
                                        <p:attrNameLst>
                                          <p:attrName>ppt_h</p:attrName>
                                        </p:attrNameLst>
                                      </p:cBhvr>
                                      <p:tavLst>
                                        <p:tav tm="0">
                                          <p:val>
                                            <p:strVal val="ppt_h"/>
                                          </p:val>
                                        </p:tav>
                                        <p:tav tm="100000">
                                          <p:val>
                                            <p:fltVal val="0"/>
                                          </p:val>
                                        </p:tav>
                                      </p:tavLst>
                                    </p:anim>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par>
                          <p:cTn id="31" fill="hold">
                            <p:stCondLst>
                              <p:cond delay="1500"/>
                            </p:stCondLst>
                            <p:childTnLst>
                              <p:par>
                                <p:cTn id="32" presetID="53" presetClass="exit" presetSubtype="0" fill="hold" nodeType="after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par>
                          <p:cTn id="37" fill="hold">
                            <p:stCondLst>
                              <p:cond delay="2000"/>
                            </p:stCondLst>
                            <p:childTnLst>
                              <p:par>
                                <p:cTn id="38" presetID="9"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dissolve">
                                      <p:cBhvr>
                                        <p:cTn id="40" dur="500"/>
                                        <p:tgtEl>
                                          <p:spTgt spid="10"/>
                                        </p:tgtEl>
                                      </p:cBhvr>
                                    </p:animEffect>
                                  </p:childTnLst>
                                  <p:subTnLst>
                                    <p:audio>
                                      <p:cMediaNode>
                                        <p:cTn display="0" masterRel="sameClick">
                                          <p:stCondLst>
                                            <p:cond evt="begin" delay="0">
                                              <p:tn val="38"/>
                                            </p:cond>
                                          </p:stCondLst>
                                          <p:endCondLst>
                                            <p:cond evt="onStopAudio" delay="0">
                                              <p:tgtEl>
                                                <p:sldTgt/>
                                              </p:tgtEl>
                                            </p:cond>
                                          </p:endCondLst>
                                        </p:cTn>
                                        <p:tgtEl>
                                          <p:sndTgt r:embed="rId2" name="camera.wav"/>
                                        </p:tgtEl>
                                      </p:cMediaNode>
                                    </p:audio>
                                  </p:subTnLst>
                                </p:cTn>
                              </p:par>
                            </p:childTnLst>
                          </p:cTn>
                        </p:par>
                        <p:par>
                          <p:cTn id="41" fill="hold">
                            <p:stCondLst>
                              <p:cond delay="2500"/>
                            </p:stCondLst>
                            <p:childTnLst>
                              <p:par>
                                <p:cTn id="42" presetID="53" presetClass="exit" presetSubtype="0" fill="hold" nodeType="afterEffect">
                                  <p:stCondLst>
                                    <p:cond delay="0"/>
                                  </p:stCondLst>
                                  <p:childTnLst>
                                    <p:anim calcmode="lin" valueType="num">
                                      <p:cBhvr>
                                        <p:cTn id="43" dur="500"/>
                                        <p:tgtEl>
                                          <p:spTgt spid="10"/>
                                        </p:tgtEl>
                                        <p:attrNameLst>
                                          <p:attrName>ppt_w</p:attrName>
                                        </p:attrNameLst>
                                      </p:cBhvr>
                                      <p:tavLst>
                                        <p:tav tm="0">
                                          <p:val>
                                            <p:strVal val="ppt_w"/>
                                          </p:val>
                                        </p:tav>
                                        <p:tav tm="100000">
                                          <p:val>
                                            <p:fltVal val="0"/>
                                          </p:val>
                                        </p:tav>
                                      </p:tavLst>
                                    </p:anim>
                                    <p:anim calcmode="lin" valueType="num">
                                      <p:cBhvr>
                                        <p:cTn id="44" dur="500"/>
                                        <p:tgtEl>
                                          <p:spTgt spid="10"/>
                                        </p:tgtEl>
                                        <p:attrNameLst>
                                          <p:attrName>ppt_h</p:attrName>
                                        </p:attrNameLst>
                                      </p:cBhvr>
                                      <p:tavLst>
                                        <p:tav tm="0">
                                          <p:val>
                                            <p:strVal val="ppt_h"/>
                                          </p:val>
                                        </p:tav>
                                        <p:tav tm="100000">
                                          <p:val>
                                            <p:fltVal val="0"/>
                                          </p:val>
                                        </p:tav>
                                      </p:tavLst>
                                    </p:anim>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3000"/>
                            </p:stCondLst>
                            <p:childTnLst>
                              <p:par>
                                <p:cTn id="48" presetID="9"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2" name="camera.wav"/>
                                        </p:tgtEl>
                                      </p:cMediaNode>
                                    </p:audio>
                                  </p:subTnLst>
                                </p:cTn>
                              </p:par>
                            </p:childTnLst>
                          </p:cTn>
                        </p:par>
                        <p:par>
                          <p:cTn id="51" fill="hold">
                            <p:stCondLst>
                              <p:cond delay="3500"/>
                            </p:stCondLst>
                            <p:childTnLst>
                              <p:par>
                                <p:cTn id="52" presetID="53" presetClass="exit" presetSubtype="0" fill="hold" nodeType="afterEffect">
                                  <p:stCondLst>
                                    <p:cond delay="0"/>
                                  </p:stCondLst>
                                  <p:childTnLst>
                                    <p:anim calcmode="lin" valueType="num">
                                      <p:cBhvr>
                                        <p:cTn id="53" dur="500"/>
                                        <p:tgtEl>
                                          <p:spTgt spid="11"/>
                                        </p:tgtEl>
                                        <p:attrNameLst>
                                          <p:attrName>ppt_w</p:attrName>
                                        </p:attrNameLst>
                                      </p:cBhvr>
                                      <p:tavLst>
                                        <p:tav tm="0">
                                          <p:val>
                                            <p:strVal val="ppt_w"/>
                                          </p:val>
                                        </p:tav>
                                        <p:tav tm="100000">
                                          <p:val>
                                            <p:fltVal val="0"/>
                                          </p:val>
                                        </p:tav>
                                      </p:tavLst>
                                    </p:anim>
                                    <p:anim calcmode="lin" valueType="num">
                                      <p:cBhvr>
                                        <p:cTn id="54" dur="500"/>
                                        <p:tgtEl>
                                          <p:spTgt spid="11"/>
                                        </p:tgtEl>
                                        <p:attrNameLst>
                                          <p:attrName>ppt_h</p:attrName>
                                        </p:attrNameLst>
                                      </p:cBhvr>
                                      <p:tavLst>
                                        <p:tav tm="0">
                                          <p:val>
                                            <p:strVal val="ppt_h"/>
                                          </p:val>
                                        </p:tav>
                                        <p:tav tm="100000">
                                          <p:val>
                                            <p:fltVal val="0"/>
                                          </p:val>
                                        </p:tav>
                                      </p:tavLst>
                                    </p:anim>
                                    <p:animEffect transition="out" filter="fade">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childTnLst>
                          </p:cTn>
                        </p:par>
                        <p:par>
                          <p:cTn id="57" fill="hold">
                            <p:stCondLst>
                              <p:cond delay="4000"/>
                            </p:stCondLst>
                            <p:childTnLst>
                              <p:par>
                                <p:cTn id="58" presetID="9"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dissolve">
                                      <p:cBhvr>
                                        <p:cTn id="60" dur="500"/>
                                        <p:tgtEl>
                                          <p:spTgt spid="13"/>
                                        </p:tgtEl>
                                      </p:cBhvr>
                                    </p:animEffect>
                                  </p:childTnLst>
                                  <p:subTnLst>
                                    <p:audio>
                                      <p:cMediaNode>
                                        <p:cTn display="0" masterRel="sameClick">
                                          <p:stCondLst>
                                            <p:cond evt="begin" delay="0">
                                              <p:tn val="58"/>
                                            </p:cond>
                                          </p:stCondLst>
                                          <p:endCondLst>
                                            <p:cond evt="onStopAudio" delay="0">
                                              <p:tgtEl>
                                                <p:sldTgt/>
                                              </p:tgtEl>
                                            </p:cond>
                                          </p:endCondLst>
                                        </p:cTn>
                                        <p:tgtEl>
                                          <p:sndTgt r:embed="rId2" name="camera.wav"/>
                                        </p:tgtEl>
                                      </p:cMediaNode>
                                    </p:audio>
                                  </p:subTnLst>
                                </p:cTn>
                              </p:par>
                            </p:childTnLst>
                          </p:cTn>
                        </p:par>
                        <p:par>
                          <p:cTn id="61" fill="hold">
                            <p:stCondLst>
                              <p:cond delay="4500"/>
                            </p:stCondLst>
                            <p:childTnLst>
                              <p:par>
                                <p:cTn id="62" presetID="53" presetClass="exit" presetSubtype="0" fill="hold" nodeType="afterEffect">
                                  <p:stCondLst>
                                    <p:cond delay="0"/>
                                  </p:stCondLst>
                                  <p:childTnLst>
                                    <p:anim calcmode="lin" valueType="num">
                                      <p:cBhvr>
                                        <p:cTn id="63" dur="500"/>
                                        <p:tgtEl>
                                          <p:spTgt spid="13"/>
                                        </p:tgtEl>
                                        <p:attrNameLst>
                                          <p:attrName>ppt_w</p:attrName>
                                        </p:attrNameLst>
                                      </p:cBhvr>
                                      <p:tavLst>
                                        <p:tav tm="0">
                                          <p:val>
                                            <p:strVal val="ppt_w"/>
                                          </p:val>
                                        </p:tav>
                                        <p:tav tm="100000">
                                          <p:val>
                                            <p:fltVal val="0"/>
                                          </p:val>
                                        </p:tav>
                                      </p:tavLst>
                                    </p:anim>
                                    <p:anim calcmode="lin" valueType="num">
                                      <p:cBhvr>
                                        <p:cTn id="64" dur="500"/>
                                        <p:tgtEl>
                                          <p:spTgt spid="13"/>
                                        </p:tgtEl>
                                        <p:attrNameLst>
                                          <p:attrName>ppt_h</p:attrName>
                                        </p:attrNameLst>
                                      </p:cBhvr>
                                      <p:tavLst>
                                        <p:tav tm="0">
                                          <p:val>
                                            <p:strVal val="ppt_h"/>
                                          </p:val>
                                        </p:tav>
                                        <p:tav tm="100000">
                                          <p:val>
                                            <p:fltVal val="0"/>
                                          </p:val>
                                        </p:tav>
                                      </p:tavLst>
                                    </p:anim>
                                    <p:animEffect transition="out" filter="fade">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par>
                          <p:cTn id="67" fill="hold">
                            <p:stCondLst>
                              <p:cond delay="5000"/>
                            </p:stCondLst>
                            <p:childTnLst>
                              <p:par>
                                <p:cTn id="68" presetID="9" presetClass="entr" presetSubtype="0" fill="hold"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dissolve">
                                      <p:cBhvr>
                                        <p:cTn id="70" dur="500"/>
                                        <p:tgtEl>
                                          <p:spTgt spid="14"/>
                                        </p:tgtEl>
                                      </p:cBhvr>
                                    </p:animEffect>
                                  </p:childTnLst>
                                  <p:subTnLst>
                                    <p:audio>
                                      <p:cMediaNode>
                                        <p:cTn display="0" masterRel="sameClick">
                                          <p:stCondLst>
                                            <p:cond evt="begin" delay="0">
                                              <p:tn val="68"/>
                                            </p:cond>
                                          </p:stCondLst>
                                          <p:endCondLst>
                                            <p:cond evt="onStopAudio" delay="0">
                                              <p:tgtEl>
                                                <p:sldTgt/>
                                              </p:tgtEl>
                                            </p:cond>
                                          </p:endCondLst>
                                        </p:cTn>
                                        <p:tgtEl>
                                          <p:sndTgt r:embed="rId2" name="camera.wav"/>
                                        </p:tgtEl>
                                      </p:cMediaNode>
                                    </p:audio>
                                  </p:subTnLst>
                                </p:cTn>
                              </p:par>
                            </p:childTnLst>
                          </p:cTn>
                        </p:par>
                        <p:par>
                          <p:cTn id="71" fill="hold">
                            <p:stCondLst>
                              <p:cond delay="5500"/>
                            </p:stCondLst>
                            <p:childTnLst>
                              <p:par>
                                <p:cTn id="72" presetID="53" presetClass="exit" presetSubtype="0" fill="hold" nodeType="afterEffect">
                                  <p:stCondLst>
                                    <p:cond delay="0"/>
                                  </p:stCondLst>
                                  <p:childTnLst>
                                    <p:anim calcmode="lin" valueType="num">
                                      <p:cBhvr>
                                        <p:cTn id="73" dur="500"/>
                                        <p:tgtEl>
                                          <p:spTgt spid="14"/>
                                        </p:tgtEl>
                                        <p:attrNameLst>
                                          <p:attrName>ppt_w</p:attrName>
                                        </p:attrNameLst>
                                      </p:cBhvr>
                                      <p:tavLst>
                                        <p:tav tm="0">
                                          <p:val>
                                            <p:strVal val="ppt_w"/>
                                          </p:val>
                                        </p:tav>
                                        <p:tav tm="100000">
                                          <p:val>
                                            <p:fltVal val="0"/>
                                          </p:val>
                                        </p:tav>
                                      </p:tavLst>
                                    </p:anim>
                                    <p:anim calcmode="lin" valueType="num">
                                      <p:cBhvr>
                                        <p:cTn id="74" dur="500"/>
                                        <p:tgtEl>
                                          <p:spTgt spid="14"/>
                                        </p:tgtEl>
                                        <p:attrNameLst>
                                          <p:attrName>ppt_h</p:attrName>
                                        </p:attrNameLst>
                                      </p:cBhvr>
                                      <p:tavLst>
                                        <p:tav tm="0">
                                          <p:val>
                                            <p:strVal val="ppt_h"/>
                                          </p:val>
                                        </p:tav>
                                        <p:tav tm="100000">
                                          <p:val>
                                            <p:fltVal val="0"/>
                                          </p:val>
                                        </p:tav>
                                      </p:tavLst>
                                    </p:anim>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6" presetClass="entr" presetSubtype="21"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additive="base">
                                        <p:cTn id="90" dur="500" fill="hold"/>
                                        <p:tgtEl>
                                          <p:spTgt spid="17"/>
                                        </p:tgtEl>
                                        <p:attrNameLst>
                                          <p:attrName>ppt_x</p:attrName>
                                        </p:attrNameLst>
                                      </p:cBhvr>
                                      <p:tavLst>
                                        <p:tav tm="0">
                                          <p:val>
                                            <p:strVal val="#ppt_x"/>
                                          </p:val>
                                        </p:tav>
                                        <p:tav tm="100000">
                                          <p:val>
                                            <p:strVal val="#ppt_x"/>
                                          </p:val>
                                        </p:tav>
                                      </p:tavLst>
                                    </p:anim>
                                    <p:anim calcmode="lin" valueType="num">
                                      <p:cBhvr additive="base">
                                        <p:cTn id="9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173" y="1732"/>
            <a:ext cx="4298373" cy="4189793"/>
            <a:chOff x="-31173" y="1732"/>
            <a:chExt cx="4298373" cy="4189793"/>
          </a:xfrm>
        </p:grpSpPr>
        <p:sp>
          <p:nvSpPr>
            <p:cNvPr id="2" name="Cloud 1"/>
            <p:cNvSpPr/>
            <p:nvPr/>
          </p:nvSpPr>
          <p:spPr>
            <a:xfrm>
              <a:off x="0" y="1732"/>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 name="TextBox 3"/>
            <p:cNvSpPr txBox="1"/>
            <p:nvPr/>
          </p:nvSpPr>
          <p:spPr>
            <a:xfrm>
              <a:off x="-31173" y="867538"/>
              <a:ext cx="4298373" cy="3323987"/>
            </a:xfrm>
            <a:prstGeom prst="rect">
              <a:avLst/>
            </a:prstGeom>
            <a:solidFill>
              <a:schemeClr val="accent2">
                <a:lumMod val="40000"/>
                <a:lumOff val="60000"/>
              </a:schemeClr>
            </a:solidFill>
          </p:spPr>
          <p:txBody>
            <a:bodyPr wrap="square" rtlCol="0">
              <a:spAutoFit/>
            </a:bodyPr>
            <a:lstStyle/>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vừa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đủ</a:t>
              </a:r>
              <a:r>
                <a:rPr lang="en-US" sz="3000" dirty="0" smtClean="0">
                  <a:latin typeface="Times New Roman" pitchFamily="18" charset="0"/>
                  <a:cs typeface="Times New Roman" pitchFamily="18" charset="0"/>
                </a:rPr>
                <a:t> no;</a:t>
              </a:r>
            </a:p>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đúng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giờ</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đủ</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chất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nhiều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loại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thực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phẩm</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Uống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đủ</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nước</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Rửa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tay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trước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gọn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gàng</a:t>
              </a:r>
              <a:r>
                <a:rPr lang="en-US" sz="3000" dirty="0" smtClean="0">
                  <a:latin typeface="Times New Roman" pitchFamily="18" charset="0"/>
                  <a:cs typeface="Times New Roman" pitchFamily="18" charset="0"/>
                </a:rPr>
                <a:t>;</a:t>
              </a:r>
              <a:endParaRPr lang="en-US" sz="3000" dirty="0" smtClean="0">
                <a:latin typeface="Times New Roman" pitchFamily="18" charset="0"/>
                <a:cs typeface="Times New Roman" pitchFamily="18" charset="0"/>
              </a:endParaRPr>
            </a:p>
          </p:txBody>
        </p:sp>
      </p:grpSp>
      <p:grpSp>
        <p:nvGrpSpPr>
          <p:cNvPr id="7" name="Group 6"/>
          <p:cNvGrpSpPr/>
          <p:nvPr/>
        </p:nvGrpSpPr>
        <p:grpSpPr>
          <a:xfrm>
            <a:off x="4267200" y="48491"/>
            <a:ext cx="4842165" cy="4131014"/>
            <a:chOff x="4267200" y="48491"/>
            <a:chExt cx="4842165" cy="4131014"/>
          </a:xfrm>
        </p:grpSpPr>
        <p:sp>
          <p:nvSpPr>
            <p:cNvPr id="5" name="Cloud 4"/>
            <p:cNvSpPr/>
            <p:nvPr/>
          </p:nvSpPr>
          <p:spPr>
            <a:xfrm>
              <a:off x="5011882" y="48491"/>
              <a:ext cx="3352800" cy="741218"/>
            </a:xfrm>
            <a:prstGeom prst="cloud">
              <a:avLst/>
            </a:prstGeom>
            <a:solidFill>
              <a:srgbClr val="F6E068"/>
            </a:solidFill>
            <a:ln w="25400" cap="flat" cmpd="sng" algn="ctr">
              <a:solidFill>
                <a:srgbClr val="F6E068">
                  <a:shade val="50000"/>
                </a:srgbClr>
              </a:solidFill>
              <a:prstDash val="solid"/>
            </a:ln>
            <a:effectLst/>
          </p:spPr>
          <p:txBody>
            <a:bodyPr lIns="91432" tIns="45716" rIns="91432" bIns="45716"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smtClean="0">
                  <a:solidFill>
                    <a:srgbClr val="000000"/>
                  </a:solidFill>
                  <a:latin typeface="Times New Roman" pitchFamily="18" charset="0"/>
                  <a:cs typeface="Times New Roman" pitchFamily="18" charset="0"/>
                </a:rPr>
                <a:t>Không nên </a:t>
              </a:r>
              <a:endParaRPr kumimoji="0" lang="vi-VN" sz="2800" b="0" i="0" u="none" strike="noStrike" kern="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 name="TextBox 5"/>
            <p:cNvSpPr txBox="1"/>
            <p:nvPr/>
          </p:nvSpPr>
          <p:spPr>
            <a:xfrm>
              <a:off x="4267200" y="855518"/>
              <a:ext cx="4842165" cy="3323987"/>
            </a:xfrm>
            <a:prstGeom prst="rect">
              <a:avLst/>
            </a:prstGeom>
            <a:solidFill>
              <a:schemeClr val="accent3">
                <a:lumMod val="20000"/>
                <a:lumOff val="80000"/>
              </a:schemeClr>
            </a:solidFill>
          </p:spPr>
          <p:txBody>
            <a:bodyPr wrap="square" rtlCol="0">
              <a:spAutoFit/>
            </a:bodyPr>
            <a:lstStyle/>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quá</a:t>
              </a:r>
              <a:r>
                <a:rPr lang="en-US" sz="3000" dirty="0" smtClean="0">
                  <a:latin typeface="Times New Roman" pitchFamily="18" charset="0"/>
                  <a:cs typeface="Times New Roman" pitchFamily="18" charset="0"/>
                </a:rPr>
                <a:t> no,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quá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ít</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không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đúng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giờ</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thiếu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chất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Không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rau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thịt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cá</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Uống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ít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nước</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Không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rửa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tay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trước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a:t>
              </a:r>
            </a:p>
            <a:p>
              <a:pPr marL="285750" indent="-285750">
                <a:buFontTx/>
                <a:buChar char="-"/>
              </a:pPr>
              <a:r>
                <a:rPr lang="en-US" sz="3000" dirty="0" err="1" smtClean="0">
                  <a:latin typeface="Times New Roman" pitchFamily="18" charset="0"/>
                  <a:cs typeface="Times New Roman" pitchFamily="18" charset="0"/>
                </a:rPr>
                <a:t>Làm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vãi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thức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khi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ăn</a:t>
              </a:r>
              <a:r>
                <a:rPr lang="en-US" sz="3000" dirty="0" smtClean="0">
                  <a:latin typeface="Times New Roman" pitchFamily="18" charset="0"/>
                  <a:cs typeface="Times New Roman" pitchFamily="18" charset="0"/>
                </a:rPr>
                <a:t>;</a:t>
              </a:r>
              <a:endParaRPr lang="en-US" sz="3000" dirty="0" smtClean="0">
                <a:latin typeface="Times New Roman" pitchFamily="18" charset="0"/>
                <a:cs typeface="Times New Roman" pitchFamily="18" charset="0"/>
              </a:endParaRPr>
            </a:p>
          </p:txBody>
        </p:sp>
      </p:grpSp>
    </p:spTree>
    <p:extLst>
      <p:ext uri="{BB962C8B-B14F-4D97-AF65-F5344CB8AC3E}">
        <p14:creationId xmlns:p14="http://schemas.microsoft.com/office/powerpoint/2010/main" val="21768681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5"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8" y="-3226"/>
            <a:ext cx="9139602" cy="5203876"/>
          </a:xfrm>
          <a:prstGeom prst="rect">
            <a:avLst/>
          </a:prstGeom>
        </p:spPr>
      </p:pic>
      <p:pic>
        <p:nvPicPr>
          <p:cNvPr id="23" name="图片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97718">
            <a:off x="-422376" y="153952"/>
            <a:ext cx="9395241" cy="3481940"/>
          </a:xfrm>
          <a:prstGeom prst="rect">
            <a:avLst/>
          </a:prstGeom>
        </p:spPr>
      </p:pic>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87" y="3144227"/>
            <a:ext cx="9128614" cy="2056433"/>
          </a:xfrm>
          <a:prstGeom prst="rect">
            <a:avLst/>
          </a:prstGeom>
        </p:spPr>
      </p:pic>
      <p:pic>
        <p:nvPicPr>
          <p:cNvPr id="13" name="图片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86576" y="603645"/>
            <a:ext cx="980696" cy="451048"/>
          </a:xfrm>
          <a:prstGeom prst="rect">
            <a:avLst/>
          </a:prstGeom>
        </p:spPr>
      </p:pic>
      <p:pic>
        <p:nvPicPr>
          <p:cNvPr id="14" name="图片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14510" y="257381"/>
            <a:ext cx="1425841" cy="590333"/>
          </a:xfrm>
          <a:prstGeom prst="rect">
            <a:avLst/>
          </a:prstGeom>
        </p:spPr>
      </p:pic>
      <p:pic>
        <p:nvPicPr>
          <p:cNvPr id="15" name="图片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72150" y="2813235"/>
            <a:ext cx="2228850" cy="2228850"/>
          </a:xfrm>
          <a:prstGeom prst="rect">
            <a:avLst/>
          </a:prstGeom>
        </p:spPr>
      </p:pic>
      <p:pic>
        <p:nvPicPr>
          <p:cNvPr id="16" name="图片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371831">
            <a:off x="666643" y="1840803"/>
            <a:ext cx="2852390" cy="4034752"/>
          </a:xfrm>
          <a:prstGeom prst="rect">
            <a:avLst/>
          </a:prstGeom>
        </p:spPr>
      </p:pic>
      <p:sp>
        <p:nvSpPr>
          <p:cNvPr id="11" name="TextBox 10">
            <a:extLst>
              <a:ext uri="{FF2B5EF4-FFF2-40B4-BE49-F238E27FC236}">
                <a16:creationId xmlns:a16="http://schemas.microsoft.com/office/drawing/2014/main" id="{692B7626-6DCC-4160-A60E-AE68157488F9}"/>
              </a:ext>
            </a:extLst>
          </p:cNvPr>
          <p:cNvSpPr txBox="1"/>
          <p:nvPr/>
        </p:nvSpPr>
        <p:spPr>
          <a:xfrm>
            <a:off x="-304800" y="1020569"/>
            <a:ext cx="7638672" cy="1754326"/>
          </a:xfrm>
          <a:prstGeom prst="rect">
            <a:avLst/>
          </a:prstGeom>
          <a:noFill/>
        </p:spPr>
        <p:txBody>
          <a:bodyPr wrap="square" rtlCol="0">
            <a:spAutoFit/>
          </a:bodyPr>
          <a:lstStyle/>
          <a:p>
            <a:pPr algn="ctr"/>
            <a:r>
              <a:rPr lang="vi-VN" sz="5400" b="1" dirty="0" smtClean="0">
                <a:solidFill>
                  <a:srgbClr val="FF0000"/>
                </a:solidFill>
                <a:latin typeface="Times New Roman" pitchFamily="18" charset="0"/>
                <a:ea typeface="AvantGarde" panose="00000400000000000000" pitchFamily="2" charset="0"/>
                <a:cs typeface="Times New Roman" pitchFamily="18" charset="0"/>
              </a:rPr>
              <a:t>        </a:t>
            </a:r>
            <a:r>
              <a:rPr lang="en-US" sz="5400" b="1" dirty="0" smtClean="0">
                <a:solidFill>
                  <a:srgbClr val="FF0000"/>
                </a:solidFill>
                <a:latin typeface="Times New Roman" pitchFamily="18" charset="0"/>
                <a:ea typeface="AvantGarde" panose="00000400000000000000" pitchFamily="2" charset="0"/>
                <a:cs typeface="Times New Roman" pitchFamily="18" charset="0"/>
              </a:rPr>
              <a:t>TRÒ </a:t>
            </a:r>
            <a:r>
              <a:rPr lang="en-US" sz="5400" b="1" dirty="0" smtClean="0">
                <a:solidFill>
                  <a:srgbClr val="FF0000"/>
                </a:solidFill>
                <a:latin typeface="Times New Roman" pitchFamily="18" charset="0"/>
                <a:ea typeface="AvantGarde" panose="00000400000000000000" pitchFamily="2" charset="0"/>
                <a:cs typeface="Times New Roman" pitchFamily="18" charset="0"/>
              </a:rPr>
              <a:t>CHƠI: </a:t>
            </a:r>
          </a:p>
          <a:p>
            <a:r>
              <a:rPr lang="vi-VN" sz="5400" b="1" dirty="0" smtClean="0">
                <a:solidFill>
                  <a:srgbClr val="FF0000"/>
                </a:solidFill>
                <a:latin typeface="Times New Roman" pitchFamily="18" charset="0"/>
                <a:ea typeface="AvantGarde" panose="00000400000000000000" pitchFamily="2" charset="0"/>
                <a:cs typeface="Times New Roman" pitchFamily="18" charset="0"/>
              </a:rPr>
              <a:t>         GIÚP MẸ ĐI CHỢ</a:t>
            </a:r>
            <a:endParaRPr lang="en-US" sz="5400" b="1" dirty="0">
              <a:solidFill>
                <a:srgbClr val="FF0000"/>
              </a:solidFill>
              <a:latin typeface="Times New Roman" pitchFamily="18" charset="0"/>
              <a:ea typeface="AvantGarde" panose="00000400000000000000" pitchFamily="2" charset="0"/>
              <a:cs typeface="Times New Roman" pitchFamily="18" charset="0"/>
            </a:endParaRPr>
          </a:p>
        </p:txBody>
      </p:sp>
      <p:pic>
        <p:nvPicPr>
          <p:cNvPr id="17" name="Đồng hồ đếm ngược 3 phút gây sốc  3 Minut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581400" y="3790950"/>
            <a:ext cx="1468511" cy="847499"/>
          </a:xfrm>
          <a:prstGeom prst="rect">
            <a:avLst/>
          </a:prstGeom>
        </p:spPr>
      </p:pic>
    </p:spTree>
    <p:extLst>
      <p:ext uri="{BB962C8B-B14F-4D97-AF65-F5344CB8AC3E}">
        <p14:creationId xmlns:p14="http://schemas.microsoft.com/office/powerpoint/2010/main" val="243101331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video>
              <p:cMediaNode vol="80000">
                <p:cTn id="13" fill="hold" display="0">
                  <p:stCondLst>
                    <p:cond delay="indefinite"/>
                  </p:stCondLst>
                </p:cTn>
                <p:tgtEl>
                  <p:spTgt spid="17"/>
                </p:tgtEl>
              </p:cMediaNode>
            </p:video>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670" r="72030"/>
          <a:stretch/>
        </p:blipFill>
        <p:spPr bwMode="auto">
          <a:xfrm>
            <a:off x="304800" y="666750"/>
            <a:ext cx="155676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61560" y="819150"/>
            <a:ext cx="68252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Tinh bột: Cơm, cháo, bánh mì,…</a:t>
            </a:r>
            <a:endParaRPr lang="vi-VN" sz="3200">
              <a:latin typeface="Times New Roman" pitchFamily="18" charset="0"/>
              <a:cs typeface="Times New Roman" pitchFamily="18" charset="0"/>
            </a:endParaRPr>
          </a:p>
        </p:txBody>
      </p:sp>
      <p:sp>
        <p:nvSpPr>
          <p:cNvPr id="5" name="TextBox 4"/>
          <p:cNvSpPr txBox="1"/>
          <p:nvPr/>
        </p:nvSpPr>
        <p:spPr>
          <a:xfrm>
            <a:off x="1861560" y="1428750"/>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đạm: Trứng, sữa, thịt, cá,…</a:t>
            </a:r>
            <a:endParaRPr lang="vi-VN" sz="3200">
              <a:latin typeface="Times New Roman" pitchFamily="18" charset="0"/>
              <a:cs typeface="Times New Roman" pitchFamily="18" charset="0"/>
            </a:endParaRPr>
          </a:p>
        </p:txBody>
      </p:sp>
      <p:sp>
        <p:nvSpPr>
          <p:cNvPr id="6" name="TextBox 5"/>
          <p:cNvSpPr txBox="1"/>
          <p:nvPr/>
        </p:nvSpPr>
        <p:spPr>
          <a:xfrm>
            <a:off x="1861560" y="2029475"/>
            <a:ext cx="6901440"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Chất béo: Dầu, mỡ, bơ,…</a:t>
            </a:r>
            <a:endParaRPr lang="vi-VN" sz="3200">
              <a:latin typeface="Times New Roman" pitchFamily="18" charset="0"/>
              <a:cs typeface="Times New Roman" pitchFamily="18" charset="0"/>
            </a:endParaRPr>
          </a:p>
        </p:txBody>
      </p:sp>
      <p:sp>
        <p:nvSpPr>
          <p:cNvPr id="7" name="TextBox 6"/>
          <p:cNvSpPr txBox="1"/>
          <p:nvPr/>
        </p:nvSpPr>
        <p:spPr>
          <a:xfrm>
            <a:off x="1861560" y="2647950"/>
            <a:ext cx="6901439"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Vitamin và khoáng chất: Rau củ, trái cây,…</a:t>
            </a:r>
            <a:endParaRPr lang="vi-VN" sz="3200">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029" y="384464"/>
            <a:ext cx="7048500" cy="4286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9913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823" t="22670" r="38986"/>
          <a:stretch/>
        </p:blipFill>
        <p:spPr bwMode="auto">
          <a:xfrm>
            <a:off x="304800" y="1047750"/>
            <a:ext cx="1676400" cy="348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65218" y="298738"/>
            <a:ext cx="5943600" cy="4846494"/>
            <a:chOff x="2265218" y="298738"/>
            <a:chExt cx="5943600" cy="4846494"/>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218" y="298738"/>
              <a:ext cx="5943600" cy="4191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8391"/>
            <a:stretch/>
          </p:blipFill>
          <p:spPr bwMode="auto">
            <a:xfrm>
              <a:off x="4114800" y="4010891"/>
              <a:ext cx="1926167" cy="11343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6337025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616" t="23592"/>
          <a:stretch/>
        </p:blipFill>
        <p:spPr bwMode="auto">
          <a:xfrm>
            <a:off x="304800" y="971550"/>
            <a:ext cx="1858097" cy="34424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7400" y="209550"/>
            <a:ext cx="6553200" cy="4708981"/>
          </a:xfrm>
          <a:prstGeom prst="rect">
            <a:avLst/>
          </a:prstGeom>
        </p:spPr>
        <p:txBody>
          <a:bodyPr wrap="square">
            <a:spAutoFit/>
          </a:bodyPr>
          <a:lstStyle/>
          <a:p>
            <a:r>
              <a:rPr lang="vi-VN" sz="3000" dirty="0">
                <a:latin typeface="+mj-lt"/>
              </a:rPr>
              <a:t>Buổi tối không nên nạp vào cơ thể những thực phẩm khó tiêu hóa hoặc nhiều chất béo. Bạn có thể chọn thay thế bằng các loại thực phẩm giàu chất xơ tốt cho tiêu hóa như các loại rau xanh. Hoặc những thực phẩm chứa vitamin nhóm B như trứng, sữa, gan động vật, bông cải </a:t>
            </a:r>
            <a:r>
              <a:rPr lang="vi-VN" sz="3000" dirty="0" smtClean="0">
                <a:latin typeface="+mj-lt"/>
              </a:rPr>
              <a:t>xanh</a:t>
            </a:r>
            <a:r>
              <a:rPr lang="vi-VN" sz="3000" dirty="0">
                <a:latin typeface="+mj-lt"/>
              </a:rPr>
              <a:t>… Nhóm chất này sẽ giúp duy trì sự ổn định của chức năng thần kinh, giảm mệt mỏi, căng thẳng.</a:t>
            </a:r>
          </a:p>
        </p:txBody>
      </p:sp>
      <p:grpSp>
        <p:nvGrpSpPr>
          <p:cNvPr id="3" name="Group 2"/>
          <p:cNvGrpSpPr/>
          <p:nvPr/>
        </p:nvGrpSpPr>
        <p:grpSpPr>
          <a:xfrm>
            <a:off x="2034363" y="263885"/>
            <a:ext cx="6600103" cy="4857751"/>
            <a:chOff x="2162897" y="285749"/>
            <a:chExt cx="6600103" cy="4857751"/>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102"/>
            <a:stretch/>
          </p:blipFill>
          <p:spPr bwMode="auto">
            <a:xfrm>
              <a:off x="2162897" y="285749"/>
              <a:ext cx="6600103" cy="455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010025"/>
              <a:ext cx="192722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5872079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5"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0"/>
            <a:ext cx="5832648" cy="584775"/>
          </a:xfrm>
          <a:prstGeom prst="rect">
            <a:avLst/>
          </a:prstGeom>
          <a:noFill/>
        </p:spPr>
        <p:txBody>
          <a:bodyPr wrap="square" lIns="91406" tIns="45703" rIns="91406" bIns="45703" rtlCol="0">
            <a:spAutoFit/>
          </a:bodyPr>
          <a:lstStyle/>
          <a:p>
            <a:r>
              <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CHÀO TẠM BIỆT CÁC CON!</a:t>
            </a: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2531"/>
            <a:ext cx="9144001" cy="538575"/>
          </a:xfrm>
          <a:prstGeom prst="rect">
            <a:avLst/>
          </a:prstGeom>
        </p:spPr>
        <p:style>
          <a:lnRef idx="2">
            <a:schemeClr val="accent6"/>
          </a:lnRef>
          <a:fillRef idx="1">
            <a:schemeClr val="lt1"/>
          </a:fillRef>
          <a:effectRef idx="0">
            <a:schemeClr val="accent6"/>
          </a:effectRef>
          <a:fontRef idx="minor">
            <a:schemeClr val="dk1"/>
          </a:fontRef>
        </p:style>
        <p:txBody>
          <a:bodyPr wrap="square" lIns="91406" tIns="45703" rIns="91406" bIns="45703" rtlCol="0">
            <a:spAutoFit/>
          </a:bodyPr>
          <a:lstStyle/>
          <a:p>
            <a:pPr algn="ctr"/>
            <a:r>
              <a:rPr lang="en-US" sz="2900" smtClean="0">
                <a:latin typeface="Times New Roman" pitchFamily="18" charset="0"/>
                <a:cs typeface="Times New Roman" pitchFamily="18" charset="0"/>
              </a:rPr>
              <a:t>Quan sát hình và kể tên các bữa ăn trong ngày của bạn Minh</a:t>
            </a:r>
            <a:endParaRPr lang="vi-VN" sz="2900">
              <a:latin typeface="Times New Roman" pitchFamily="18" charset="0"/>
              <a:cs typeface="Times New Roman"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693" t="26667" r="5572" b="9899"/>
          <a:stretch/>
        </p:blipFill>
        <p:spPr>
          <a:xfrm>
            <a:off x="0" y="561106"/>
            <a:ext cx="9144000" cy="4582394"/>
          </a:xfrm>
          <a:prstGeom prst="rect">
            <a:avLst/>
          </a:prstGeom>
        </p:spPr>
      </p:pic>
      <p:pic>
        <p:nvPicPr>
          <p:cNvPr id="4"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4800" y="3943350"/>
            <a:ext cx="733966" cy="432498"/>
          </a:xfrm>
          <a:prstGeom prst="rect">
            <a:avLst/>
          </a:prstGeom>
        </p:spPr>
      </p:pic>
    </p:spTree>
    <p:extLst>
      <p:ext uri="{BB962C8B-B14F-4D97-AF65-F5344CB8AC3E}">
        <p14:creationId xmlns:p14="http://schemas.microsoft.com/office/powerpoint/2010/main" val="143066328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795" b="57593"/>
          <a:stretch/>
        </p:blipFill>
        <p:spPr bwMode="auto">
          <a:xfrm>
            <a:off x="10390" y="561106"/>
            <a:ext cx="4028209"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38599" y="1820168"/>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sáng</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8" y="742950"/>
            <a:ext cx="4800601" cy="1077218"/>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Mặt Trời;</a:t>
            </a:r>
          </a:p>
          <a:p>
            <a:pPr marL="457200" indent="-457200">
              <a:buFont typeface="Wingdings" pitchFamily="2" charset="2"/>
              <a:buChar char="ü"/>
            </a:pPr>
            <a:r>
              <a:rPr lang="en-US" sz="320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rPr>
              <a:t>Đồng hồ chỉ lúc 7 giờ.</a:t>
            </a:r>
            <a:endParaRPr lang="vi-VN" sz="3200" dirty="0" smtClean="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724150"/>
            <a:ext cx="4876801" cy="20574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chemeClr val="tx1"/>
                </a:solidFill>
                <a:latin typeface="Times New Roman" pitchFamily="18" charset="0"/>
                <a:cs typeface="Times New Roman" pitchFamily="18" charset="0"/>
              </a:rPr>
              <a:t>Trứng, bánh mì, rau, 1 cốc nước (hoặc ly sữa).</a:t>
            </a:r>
            <a:endParaRPr lang="vi-VN" sz="32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91040540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598" y="1327725"/>
            <a:ext cx="2514601"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smtClean="0">
                <a:solidFill>
                  <a:srgbClr val="FF0000"/>
                </a:solidFill>
                <a:latin typeface="Times New Roman" pitchFamily="18" charset="0"/>
                <a:ea typeface="Microsoft YaHei" panose="020B0503020204020204" pitchFamily="34" charset="-122"/>
                <a:cs typeface="Times New Roman" pitchFamily="18" charset="0"/>
                <a:sym typeface="Wingdings" pitchFamily="2" charset="2"/>
              </a:rPr>
              <a:t> </a:t>
            </a:r>
            <a:r>
              <a:rPr lang="en-US" sz="3200" smtClean="0">
                <a:solidFill>
                  <a:srgbClr val="FF0000"/>
                </a:solidFill>
                <a:latin typeface="Times New Roman" pitchFamily="18" charset="0"/>
                <a:ea typeface="Microsoft YaHei" panose="020B0503020204020204" pitchFamily="34" charset="-122"/>
                <a:cs typeface="Times New Roman" pitchFamily="18" charset="0"/>
              </a:rPr>
              <a:t>Bữa trưa</a:t>
            </a:r>
            <a:endParaRPr lang="vi-VN" sz="3200" dirty="0" smtClean="0">
              <a:solidFill>
                <a:srgbClr val="FF0000"/>
              </a:solidFill>
              <a:latin typeface="Times New Roman" pitchFamily="18" charset="0"/>
              <a:ea typeface="Microsoft YaHei" panose="020B0503020204020204" pitchFamily="34" charset="-122"/>
              <a:cs typeface="Times New Roman" pitchFamily="18" charset="0"/>
            </a:endParaRPr>
          </a:p>
        </p:txBody>
      </p:sp>
      <p:sp>
        <p:nvSpPr>
          <p:cNvPr id="8" name="TextBox 7"/>
          <p:cNvSpPr txBox="1"/>
          <p:nvPr/>
        </p:nvSpPr>
        <p:spPr>
          <a:xfrm>
            <a:off x="4038599" y="742950"/>
            <a:ext cx="4114802" cy="584775"/>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Wingdings" pitchFamily="2" charset="2"/>
              <a:buChar char="ü"/>
            </a:pPr>
            <a:r>
              <a:rPr lang="en-US" sz="32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Đồng hồ chỉ 11giờ.</a:t>
            </a:r>
            <a:endParaRPr lang="vi-VN" sz="3200" dirty="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sp>
        <p:nvSpPr>
          <p:cNvPr id="5" name="Cloud 4"/>
          <p:cNvSpPr/>
          <p:nvPr/>
        </p:nvSpPr>
        <p:spPr>
          <a:xfrm>
            <a:off x="4038599" y="2495550"/>
            <a:ext cx="4876801" cy="25146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00"/>
                </a:solidFill>
                <a:latin typeface="Times New Roman" pitchFamily="18" charset="0"/>
                <a:cs typeface="Times New Roman" pitchFamily="18" charset="0"/>
              </a:rPr>
              <a:t>- Chất đạm: Trứng, thịt.</a:t>
            </a:r>
          </a:p>
          <a:p>
            <a:r>
              <a:rPr lang="en-US" sz="2800" smtClean="0">
                <a:solidFill>
                  <a:srgbClr val="000000"/>
                </a:solidFill>
                <a:latin typeface="Times New Roman" pitchFamily="18" charset="0"/>
                <a:cs typeface="Times New Roman" pitchFamily="18" charset="0"/>
              </a:rPr>
              <a:t>- Các loại vitamin: Rau, canh,…</a:t>
            </a:r>
            <a:endParaRPr lang="vi-VN" sz="2800">
              <a:solidFill>
                <a:srgbClr val="0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58" r="3750" b="57366"/>
          <a:stretch/>
        </p:blipFill>
        <p:spPr bwMode="auto">
          <a:xfrm>
            <a:off x="0" y="561106"/>
            <a:ext cx="4038600" cy="458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956396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4" t="41501" r="3295"/>
          <a:stretch/>
        </p:blipFill>
        <p:spPr bwMode="auto">
          <a:xfrm>
            <a:off x="228600" y="0"/>
            <a:ext cx="8763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0862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4"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p:cNvGrpSpPr/>
          <p:nvPr/>
        </p:nvGrpSpPr>
        <p:grpSpPr>
          <a:xfrm>
            <a:off x="685816" y="1084928"/>
            <a:ext cx="2590801" cy="2237673"/>
            <a:chOff x="685799" y="1084926"/>
            <a:chExt cx="2590801" cy="2237673"/>
          </a:xfrm>
        </p:grpSpPr>
        <p:sp>
          <p:nvSpPr>
            <p:cNvPr id="22" name="文本框 109"/>
            <p:cNvSpPr txBox="1"/>
            <p:nvPr/>
          </p:nvSpPr>
          <p:spPr>
            <a:xfrm>
              <a:off x="685799" y="1876049"/>
              <a:ext cx="2590801" cy="1446550"/>
            </a:xfrm>
            <a:prstGeom prst="rect">
              <a:avLst/>
            </a:prstGeom>
            <a:noFill/>
          </p:spPr>
          <p:txBody>
            <a:bodyPr wrap="square"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THỰC HÀNH</a:t>
              </a:r>
            </a:p>
          </p:txBody>
        </p:sp>
        <p:pic>
          <p:nvPicPr>
            <p:cNvPr id="23" name="Picture 22">
              <a:extLst>
                <a:ext uri="{FF2B5EF4-FFF2-40B4-BE49-F238E27FC236}">
                  <a16:creationId xmlns:a16="http://schemas.microsoft.com/office/drawing/2014/main" id="{BE28E0FB-1326-44FC-B6E6-D52DB82F5B18}"/>
                </a:ext>
              </a:extLst>
            </p:cNvPr>
            <p:cNvPicPr>
              <a:picLocks noChangeAspect="1"/>
            </p:cNvPicPr>
            <p:nvPr/>
          </p:nvPicPr>
          <p:blipFill rotWithShape="1">
            <a:blip r:embed="rId11">
              <a:extLst>
                <a:ext uri="{28A0092B-C50C-407E-A947-70E740481C1C}">
                  <a14:useLocalDpi xmlns:a14="http://schemas.microsoft.com/office/drawing/2010/main" val="0"/>
                </a:ext>
              </a:extLst>
            </a:blip>
            <a:srcRect l="1485" t="9915" r="78924" b="18918"/>
            <a:stretch/>
          </p:blipFill>
          <p:spPr>
            <a:xfrm>
              <a:off x="1500204" y="1084926"/>
              <a:ext cx="1002493" cy="94738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2531"/>
            <a:ext cx="9144001" cy="461639"/>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algn="ctr" defTabSz="914310"/>
            <a:r>
              <a:rPr lang="en-US" sz="2400" kern="0" smtClean="0">
                <a:solidFill>
                  <a:sysClr val="windowText" lastClr="000000"/>
                </a:solidFill>
                <a:latin typeface="Times New Roman" pitchFamily="18" charset="0"/>
                <a:cs typeface="Times New Roman" pitchFamily="18" charset="0"/>
              </a:rPr>
              <a:t>Nói những </a:t>
            </a:r>
            <a:r>
              <a:rPr lang="en-US" sz="2400" kern="0">
                <a:solidFill>
                  <a:sysClr val="windowText" lastClr="000000"/>
                </a:solidFill>
                <a:latin typeface="Times New Roman" pitchFamily="18" charset="0"/>
                <a:cs typeface="Times New Roman" pitchFamily="18" charset="0"/>
              </a:rPr>
              <a:t>việc </a:t>
            </a:r>
            <a:r>
              <a:rPr lang="en-US" sz="2400" kern="0" smtClean="0">
                <a:solidFill>
                  <a:sysClr val="windowText" lastClr="000000"/>
                </a:solidFill>
                <a:latin typeface="Times New Roman" pitchFamily="18" charset="0"/>
                <a:cs typeface="Times New Roman" pitchFamily="18" charset="0"/>
              </a:rPr>
              <a:t>nên, </a:t>
            </a:r>
            <a:r>
              <a:rPr lang="en-US" sz="2400" kern="0">
                <a:solidFill>
                  <a:sysClr val="windowText" lastClr="000000"/>
                </a:solidFill>
                <a:latin typeface="Times New Roman" pitchFamily="18" charset="0"/>
                <a:cs typeface="Times New Roman" pitchFamily="18" charset="0"/>
              </a:rPr>
              <a:t>không nên </a:t>
            </a:r>
            <a:r>
              <a:rPr lang="en-US" sz="2400" kern="0" smtClean="0">
                <a:solidFill>
                  <a:sysClr val="windowText" lastClr="000000"/>
                </a:solidFill>
                <a:latin typeface="Times New Roman" pitchFamily="18" charset="0"/>
                <a:cs typeface="Times New Roman" pitchFamily="18" charset="0"/>
              </a:rPr>
              <a:t>khi ăn, uống để giúp cơ thể khỏe mạnh.</a:t>
            </a:r>
            <a:endParaRPr lang="vi-VN" sz="2400" kern="0">
              <a:solidFill>
                <a:sysClr val="windowText" lastClr="00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122" t="10726" r="8421" b="42222"/>
          <a:stretch/>
        </p:blipFill>
        <p:spPr>
          <a:xfrm>
            <a:off x="-1" y="484170"/>
            <a:ext cx="9144001" cy="4659329"/>
          </a:xfrm>
          <a:prstGeom prst="rect">
            <a:avLst/>
          </a:prstGeom>
        </p:spPr>
      </p:pic>
      <p:pic>
        <p:nvPicPr>
          <p:cNvPr id="5"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66634" y="4349052"/>
            <a:ext cx="733966" cy="432498"/>
          </a:xfrm>
          <a:prstGeom prst="rect">
            <a:avLst/>
          </a:prstGeom>
        </p:spPr>
      </p:pic>
    </p:spTree>
    <p:extLst>
      <p:ext uri="{BB962C8B-B14F-4D97-AF65-F5344CB8AC3E}">
        <p14:creationId xmlns:p14="http://schemas.microsoft.com/office/powerpoint/2010/main" val="411817442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a:extLst>
              <a:ext uri="{FF2B5EF4-FFF2-40B4-BE49-F238E27FC236}">
                <a16:creationId xmlns:a16="http://schemas.microsoft.com/office/drawing/2014/main" id="{C06389B5-A882-4E58-98E9-94E45E80BAAB}"/>
              </a:ext>
            </a:extLst>
          </p:cNvPr>
          <p:cNvSpPr>
            <a:spLocks noChangeArrowheads="1"/>
          </p:cNvSpPr>
          <p:nvPr/>
        </p:nvSpPr>
        <p:spPr bwMode="auto">
          <a:xfrm>
            <a:off x="1709739" y="357188"/>
            <a:ext cx="5790010" cy="3486150"/>
          </a:xfrm>
          <a:prstGeom prst="wave">
            <a:avLst>
              <a:gd name="adj1" fmla="val 13005"/>
              <a:gd name="adj2" fmla="val 0"/>
            </a:avLst>
          </a:prstGeom>
          <a:solidFill>
            <a:schemeClr val="bg1"/>
          </a:solidFill>
          <a:ln w="9525">
            <a:solidFill>
              <a:schemeClr val="tx1"/>
            </a:solidFill>
            <a:round/>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500" b="1" i="1">
                <a:solidFill>
                  <a:srgbClr val="FF0000"/>
                </a:solidFill>
              </a:rPr>
              <a:t>Ai nhanh ai đúng</a:t>
            </a:r>
          </a:p>
        </p:txBody>
      </p:sp>
      <p:grpSp>
        <p:nvGrpSpPr>
          <p:cNvPr id="8195" name="Group 3">
            <a:extLst>
              <a:ext uri="{FF2B5EF4-FFF2-40B4-BE49-F238E27FC236}">
                <a16:creationId xmlns:a16="http://schemas.microsoft.com/office/drawing/2014/main" id="{88F34AD9-D9AF-4E9E-A6F2-E81FA7B52EA1}"/>
              </a:ext>
            </a:extLst>
          </p:cNvPr>
          <p:cNvGrpSpPr>
            <a:grpSpLocks/>
          </p:cNvGrpSpPr>
          <p:nvPr/>
        </p:nvGrpSpPr>
        <p:grpSpPr bwMode="auto">
          <a:xfrm>
            <a:off x="1143001" y="-171450"/>
            <a:ext cx="6936581" cy="5314950"/>
            <a:chOff x="0" y="192"/>
            <a:chExt cx="5760" cy="3936"/>
          </a:xfrm>
        </p:grpSpPr>
        <p:grpSp>
          <p:nvGrpSpPr>
            <p:cNvPr id="8235" name="Group 4">
              <a:extLst>
                <a:ext uri="{FF2B5EF4-FFF2-40B4-BE49-F238E27FC236}">
                  <a16:creationId xmlns:a16="http://schemas.microsoft.com/office/drawing/2014/main" id="{F9916004-7450-41DC-B86E-752E2B527FAC}"/>
                </a:ext>
              </a:extLst>
            </p:cNvPr>
            <p:cNvGrpSpPr>
              <a:grpSpLocks/>
            </p:cNvGrpSpPr>
            <p:nvPr/>
          </p:nvGrpSpPr>
          <p:grpSpPr bwMode="auto">
            <a:xfrm>
              <a:off x="0" y="336"/>
              <a:ext cx="5760" cy="3700"/>
              <a:chOff x="0" y="336"/>
              <a:chExt cx="5760" cy="3700"/>
            </a:xfrm>
          </p:grpSpPr>
          <p:pic>
            <p:nvPicPr>
              <p:cNvPr id="8238" name="Picture 5" descr="n3">
                <a:extLst>
                  <a:ext uri="{FF2B5EF4-FFF2-40B4-BE49-F238E27FC236}">
                    <a16:creationId xmlns:a16="http://schemas.microsoft.com/office/drawing/2014/main" id="{6D1897EE-CB60-4972-B88E-F77B67681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4"/>
                <a:ext cx="5760" cy="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6" descr="n3">
                <a:extLst>
                  <a:ext uri="{FF2B5EF4-FFF2-40B4-BE49-F238E27FC236}">
                    <a16:creationId xmlns:a16="http://schemas.microsoft.com/office/drawing/2014/main" id="{79F766F1-EAB1-4416-B921-3E98046CA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6"/>
                <a:ext cx="576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236" name="Picture 7" descr="n3">
              <a:extLst>
                <a:ext uri="{FF2B5EF4-FFF2-40B4-BE49-F238E27FC236}">
                  <a16:creationId xmlns:a16="http://schemas.microsoft.com/office/drawing/2014/main" id="{AAAC8E80-C864-403C-B700-43F54B1C6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48" y="2136"/>
              <a:ext cx="3936"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8" descr="n3">
              <a:extLst>
                <a:ext uri="{FF2B5EF4-FFF2-40B4-BE49-F238E27FC236}">
                  <a16:creationId xmlns:a16="http://schemas.microsoft.com/office/drawing/2014/main" id="{B82BA2AB-50F3-439E-B1CB-ECC1A00A8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3671" y="2135"/>
              <a:ext cx="393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1" name="WordArt 9">
            <a:extLst>
              <a:ext uri="{FF2B5EF4-FFF2-40B4-BE49-F238E27FC236}">
                <a16:creationId xmlns:a16="http://schemas.microsoft.com/office/drawing/2014/main" id="{1D639F8C-A6C4-465E-AED5-E983DD932984}"/>
              </a:ext>
            </a:extLst>
          </p:cNvPr>
          <p:cNvSpPr>
            <a:spLocks noChangeArrowheads="1" noChangeShapeType="1" noTextEdit="1"/>
          </p:cNvSpPr>
          <p:nvPr/>
        </p:nvSpPr>
        <p:spPr bwMode="auto">
          <a:xfrm>
            <a:off x="1562423" y="844154"/>
            <a:ext cx="3725196" cy="809030"/>
          </a:xfrm>
          <a:prstGeom prst="rect">
            <a:avLst/>
          </a:prstGeom>
        </p:spPr>
        <p:txBody>
          <a:bodyPr wrap="none" fromWordArt="1">
            <a:prstTxWarp prst="textPlain">
              <a:avLst>
                <a:gd name="adj" fmla="val 50000"/>
              </a:avLst>
            </a:prstTxWarp>
          </a:bodyPr>
          <a:lstStyle/>
          <a:p>
            <a:pPr algn="ctr"/>
            <a:r>
              <a:rPr lang="vi-VN" sz="2700" b="1" kern="10">
                <a:ln w="9525">
                  <a:solidFill>
                    <a:srgbClr val="0000FF"/>
                  </a:solidFill>
                  <a:round/>
                  <a:headEnd/>
                  <a:tailEnd/>
                </a:ln>
                <a:solidFill>
                  <a:srgbClr val="00FF00"/>
                </a:solidFill>
                <a:cs typeface="Times New Roman" panose="02020603050405020304" pitchFamily="18" charset="0"/>
              </a:rPr>
              <a:t>TRÒ CHƠI</a:t>
            </a:r>
            <a:endParaRPr lang="en-US" sz="2700" b="1" kern="10">
              <a:ln w="9525">
                <a:solidFill>
                  <a:srgbClr val="0000FF"/>
                </a:solidFill>
                <a:round/>
                <a:headEnd/>
                <a:tailEnd/>
              </a:ln>
              <a:solidFill>
                <a:srgbClr val="00FF00"/>
              </a:solidFill>
              <a:cs typeface="Times New Roman" panose="02020603050405020304" pitchFamily="18" charset="0"/>
            </a:endParaRPr>
          </a:p>
        </p:txBody>
      </p:sp>
      <p:pic>
        <p:nvPicPr>
          <p:cNvPr id="79882" name="Picture 10" descr="chuotj">
            <a:extLst>
              <a:ext uri="{FF2B5EF4-FFF2-40B4-BE49-F238E27FC236}">
                <a16:creationId xmlns:a16="http://schemas.microsoft.com/office/drawing/2014/main" id="{CD8D971A-C45C-47E7-8660-B679CFA232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9738" y="3381375"/>
            <a:ext cx="971550" cy="1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1" descr="Floral">
            <a:hlinkClick r:id="rId5" action="ppaction://hlinksldjump"/>
            <a:extLst>
              <a:ext uri="{FF2B5EF4-FFF2-40B4-BE49-F238E27FC236}">
                <a16:creationId xmlns:a16="http://schemas.microsoft.com/office/drawing/2014/main" id="{6524DFAC-32FB-4B98-8DCD-FB692D70F1D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6407944" y="3706418"/>
            <a:ext cx="1223963" cy="110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15" descr="2 chuong">
            <a:extLst>
              <a:ext uri="{FF2B5EF4-FFF2-40B4-BE49-F238E27FC236}">
                <a16:creationId xmlns:a16="http://schemas.microsoft.com/office/drawing/2014/main" id="{8FC99F6E-8303-4441-9F86-EA7CCC1F9E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68255" y="2518172"/>
            <a:ext cx="2645569" cy="205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0" name="Group 24">
            <a:extLst>
              <a:ext uri="{FF2B5EF4-FFF2-40B4-BE49-F238E27FC236}">
                <a16:creationId xmlns:a16="http://schemas.microsoft.com/office/drawing/2014/main" id="{2A8B0D9B-ABE2-444F-9931-9B7E5152D9BE}"/>
              </a:ext>
            </a:extLst>
          </p:cNvPr>
          <p:cNvGrpSpPr>
            <a:grpSpLocks/>
          </p:cNvGrpSpPr>
          <p:nvPr/>
        </p:nvGrpSpPr>
        <p:grpSpPr bwMode="auto">
          <a:xfrm>
            <a:off x="1483520" y="141685"/>
            <a:ext cx="6211491" cy="270272"/>
            <a:chOff x="286" y="119"/>
            <a:chExt cx="5217" cy="272"/>
          </a:xfrm>
        </p:grpSpPr>
        <p:pic>
          <p:nvPicPr>
            <p:cNvPr id="8227" name="Picture 16" descr="6">
              <a:extLst>
                <a:ext uri="{FF2B5EF4-FFF2-40B4-BE49-F238E27FC236}">
                  <a16:creationId xmlns:a16="http://schemas.microsoft.com/office/drawing/2014/main" id="{2EAFCE4B-1BC5-4FDD-AAAB-0C72C0EBE62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6"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17" descr="6">
              <a:extLst>
                <a:ext uri="{FF2B5EF4-FFF2-40B4-BE49-F238E27FC236}">
                  <a16:creationId xmlns:a16="http://schemas.microsoft.com/office/drawing/2014/main" id="{95A8840E-91D2-474A-970C-8D2C7B1EDBA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1"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18" descr="6">
              <a:extLst>
                <a:ext uri="{FF2B5EF4-FFF2-40B4-BE49-F238E27FC236}">
                  <a16:creationId xmlns:a16="http://schemas.microsoft.com/office/drawing/2014/main" id="{6DBC59EC-3BC9-4864-9AA7-BF3C0CFB305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5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0" name="Picture 19" descr="6">
              <a:extLst>
                <a:ext uri="{FF2B5EF4-FFF2-40B4-BE49-F238E27FC236}">
                  <a16:creationId xmlns:a16="http://schemas.microsoft.com/office/drawing/2014/main" id="{799D1F15-6303-4FDD-9BDA-71BC3FB10A3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3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1" name="Picture 20" descr="6">
              <a:extLst>
                <a:ext uri="{FF2B5EF4-FFF2-40B4-BE49-F238E27FC236}">
                  <a16:creationId xmlns:a16="http://schemas.microsoft.com/office/drawing/2014/main" id="{0B0DEDED-2C7D-4C77-90EC-19B2BC93E2F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1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2" name="Picture 21" descr="6">
              <a:extLst>
                <a:ext uri="{FF2B5EF4-FFF2-40B4-BE49-F238E27FC236}">
                  <a16:creationId xmlns:a16="http://schemas.microsoft.com/office/drawing/2014/main" id="{B408578F-3C10-4F44-A230-750CE04427A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52"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3" name="Picture 22" descr="6">
              <a:extLst>
                <a:ext uri="{FF2B5EF4-FFF2-40B4-BE49-F238E27FC236}">
                  <a16:creationId xmlns:a16="http://schemas.microsoft.com/office/drawing/2014/main" id="{E0EDDF0F-BFD9-4173-9A76-C0018E874B4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88"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4" name="Picture 23" descr="6">
              <a:extLst>
                <a:ext uri="{FF2B5EF4-FFF2-40B4-BE49-F238E27FC236}">
                  <a16:creationId xmlns:a16="http://schemas.microsoft.com/office/drawing/2014/main" id="{F1548BC1-95F8-46C4-B5AD-5CB7141F0F0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68"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1" name="Group 25">
            <a:extLst>
              <a:ext uri="{FF2B5EF4-FFF2-40B4-BE49-F238E27FC236}">
                <a16:creationId xmlns:a16="http://schemas.microsoft.com/office/drawing/2014/main" id="{63E81BBA-7B7C-43A0-8E12-D88AB342A93D}"/>
              </a:ext>
            </a:extLst>
          </p:cNvPr>
          <p:cNvGrpSpPr>
            <a:grpSpLocks/>
          </p:cNvGrpSpPr>
          <p:nvPr/>
        </p:nvGrpSpPr>
        <p:grpSpPr bwMode="auto">
          <a:xfrm rot="5400000">
            <a:off x="4577954" y="3489723"/>
            <a:ext cx="6211491" cy="270272"/>
            <a:chOff x="286" y="119"/>
            <a:chExt cx="5217" cy="272"/>
          </a:xfrm>
        </p:grpSpPr>
        <p:pic>
          <p:nvPicPr>
            <p:cNvPr id="8219" name="Picture 26" descr="6">
              <a:extLst>
                <a:ext uri="{FF2B5EF4-FFF2-40B4-BE49-F238E27FC236}">
                  <a16:creationId xmlns:a16="http://schemas.microsoft.com/office/drawing/2014/main" id="{D1D7F005-594E-4E58-AD70-C3261500BD7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6"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27" descr="6">
              <a:extLst>
                <a:ext uri="{FF2B5EF4-FFF2-40B4-BE49-F238E27FC236}">
                  <a16:creationId xmlns:a16="http://schemas.microsoft.com/office/drawing/2014/main" id="{C409C177-4737-401B-9845-CC838CF027A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1"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28" descr="6">
              <a:extLst>
                <a:ext uri="{FF2B5EF4-FFF2-40B4-BE49-F238E27FC236}">
                  <a16:creationId xmlns:a16="http://schemas.microsoft.com/office/drawing/2014/main" id="{2908E029-364F-4721-9163-FCDD4182574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5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29" descr="6">
              <a:extLst>
                <a:ext uri="{FF2B5EF4-FFF2-40B4-BE49-F238E27FC236}">
                  <a16:creationId xmlns:a16="http://schemas.microsoft.com/office/drawing/2014/main" id="{50E91262-3E92-489D-B955-3FFA1C476D3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3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3" name="Picture 30" descr="6">
              <a:extLst>
                <a:ext uri="{FF2B5EF4-FFF2-40B4-BE49-F238E27FC236}">
                  <a16:creationId xmlns:a16="http://schemas.microsoft.com/office/drawing/2014/main" id="{584FF47C-0751-44F1-8FB0-8AB95727F99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1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31" descr="6">
              <a:extLst>
                <a:ext uri="{FF2B5EF4-FFF2-40B4-BE49-F238E27FC236}">
                  <a16:creationId xmlns:a16="http://schemas.microsoft.com/office/drawing/2014/main" id="{69115624-9349-48F2-9C6A-AB70401A992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52"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32" descr="6">
              <a:extLst>
                <a:ext uri="{FF2B5EF4-FFF2-40B4-BE49-F238E27FC236}">
                  <a16:creationId xmlns:a16="http://schemas.microsoft.com/office/drawing/2014/main" id="{0D09E64E-0D80-48F8-A16E-6E9BF83A1E2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88"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33" descr="6">
              <a:extLst>
                <a:ext uri="{FF2B5EF4-FFF2-40B4-BE49-F238E27FC236}">
                  <a16:creationId xmlns:a16="http://schemas.microsoft.com/office/drawing/2014/main" id="{1D214068-6305-4657-9C37-F8B0E968C8A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68"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2" name="Group 34">
            <a:extLst>
              <a:ext uri="{FF2B5EF4-FFF2-40B4-BE49-F238E27FC236}">
                <a16:creationId xmlns:a16="http://schemas.microsoft.com/office/drawing/2014/main" id="{6202F1E7-FED5-4ACC-906A-9BB34879FF15}"/>
              </a:ext>
            </a:extLst>
          </p:cNvPr>
          <p:cNvGrpSpPr>
            <a:grpSpLocks/>
          </p:cNvGrpSpPr>
          <p:nvPr/>
        </p:nvGrpSpPr>
        <p:grpSpPr bwMode="auto">
          <a:xfrm rot="-5400000">
            <a:off x="-1575196" y="3436145"/>
            <a:ext cx="6211490" cy="270272"/>
            <a:chOff x="286" y="119"/>
            <a:chExt cx="5217" cy="272"/>
          </a:xfrm>
        </p:grpSpPr>
        <p:pic>
          <p:nvPicPr>
            <p:cNvPr id="8211" name="Picture 35" descr="6">
              <a:extLst>
                <a:ext uri="{FF2B5EF4-FFF2-40B4-BE49-F238E27FC236}">
                  <a16:creationId xmlns:a16="http://schemas.microsoft.com/office/drawing/2014/main" id="{5A54E4B2-CAD1-4A8D-AF38-C949F1AFC8F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6"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36" descr="6">
              <a:extLst>
                <a:ext uri="{FF2B5EF4-FFF2-40B4-BE49-F238E27FC236}">
                  <a16:creationId xmlns:a16="http://schemas.microsoft.com/office/drawing/2014/main" id="{A682FF7F-E1A7-4802-9366-D7C5A7334CD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21"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37" descr="6">
              <a:extLst>
                <a:ext uri="{FF2B5EF4-FFF2-40B4-BE49-F238E27FC236}">
                  <a16:creationId xmlns:a16="http://schemas.microsoft.com/office/drawing/2014/main" id="{36BBEB67-FB7C-451F-9711-E5546BE81FC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5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38" descr="6">
              <a:extLst>
                <a:ext uri="{FF2B5EF4-FFF2-40B4-BE49-F238E27FC236}">
                  <a16:creationId xmlns:a16="http://schemas.microsoft.com/office/drawing/2014/main" id="{213B9081-8E24-4813-BFDE-C34E10FE5F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3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9" descr="6">
              <a:extLst>
                <a:ext uri="{FF2B5EF4-FFF2-40B4-BE49-F238E27FC236}">
                  <a16:creationId xmlns:a16="http://schemas.microsoft.com/office/drawing/2014/main" id="{56D3BD7D-AC1D-421D-A182-ABB0E90C85F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917"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40" descr="6">
              <a:extLst>
                <a:ext uri="{FF2B5EF4-FFF2-40B4-BE49-F238E27FC236}">
                  <a16:creationId xmlns:a16="http://schemas.microsoft.com/office/drawing/2014/main" id="{E60A2EA0-5FA8-4ED0-81C9-F6294F2CB37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52"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41" descr="6">
              <a:extLst>
                <a:ext uri="{FF2B5EF4-FFF2-40B4-BE49-F238E27FC236}">
                  <a16:creationId xmlns:a16="http://schemas.microsoft.com/office/drawing/2014/main" id="{08B8FBEB-772E-419C-894B-354272E43B3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88"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42" descr="6">
              <a:extLst>
                <a:ext uri="{FF2B5EF4-FFF2-40B4-BE49-F238E27FC236}">
                  <a16:creationId xmlns:a16="http://schemas.microsoft.com/office/drawing/2014/main" id="{0A3A922A-01FC-4160-A429-E586D2F1B0D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868" y="119"/>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3" name="Group 63">
            <a:extLst>
              <a:ext uri="{FF2B5EF4-FFF2-40B4-BE49-F238E27FC236}">
                <a16:creationId xmlns:a16="http://schemas.microsoft.com/office/drawing/2014/main" id="{1869DD62-46C9-42E6-98B1-9464DBD39DB2}"/>
              </a:ext>
            </a:extLst>
          </p:cNvPr>
          <p:cNvGrpSpPr>
            <a:grpSpLocks/>
          </p:cNvGrpSpPr>
          <p:nvPr/>
        </p:nvGrpSpPr>
        <p:grpSpPr bwMode="auto">
          <a:xfrm>
            <a:off x="1894286" y="4624390"/>
            <a:ext cx="5455444" cy="269081"/>
            <a:chOff x="631" y="3838"/>
            <a:chExt cx="4582" cy="272"/>
          </a:xfrm>
        </p:grpSpPr>
        <p:pic>
          <p:nvPicPr>
            <p:cNvPr id="8204" name="Picture 45" descr="6">
              <a:extLst>
                <a:ext uri="{FF2B5EF4-FFF2-40B4-BE49-F238E27FC236}">
                  <a16:creationId xmlns:a16="http://schemas.microsoft.com/office/drawing/2014/main" id="{779B0160-9374-48DD-A301-7DA464DAF7A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31"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46" descr="6">
              <a:extLst>
                <a:ext uri="{FF2B5EF4-FFF2-40B4-BE49-F238E27FC236}">
                  <a16:creationId xmlns:a16="http://schemas.microsoft.com/office/drawing/2014/main" id="{6441878A-260F-4C19-8850-09DFB5734B8F}"/>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67"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47" descr="6">
              <a:extLst>
                <a:ext uri="{FF2B5EF4-FFF2-40B4-BE49-F238E27FC236}">
                  <a16:creationId xmlns:a16="http://schemas.microsoft.com/office/drawing/2014/main" id="{D5902255-4CF7-47C8-948C-692F18A4DA8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47"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48" descr="6">
              <a:extLst>
                <a:ext uri="{FF2B5EF4-FFF2-40B4-BE49-F238E27FC236}">
                  <a16:creationId xmlns:a16="http://schemas.microsoft.com/office/drawing/2014/main" id="{0C5C052E-4EE1-4A1D-A274-45A2E75820C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27"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49" descr="6">
              <a:extLst>
                <a:ext uri="{FF2B5EF4-FFF2-40B4-BE49-F238E27FC236}">
                  <a16:creationId xmlns:a16="http://schemas.microsoft.com/office/drawing/2014/main" id="{2F26818E-8655-49B6-B9DA-69DD0582118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62"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50" descr="6">
              <a:extLst>
                <a:ext uri="{FF2B5EF4-FFF2-40B4-BE49-F238E27FC236}">
                  <a16:creationId xmlns:a16="http://schemas.microsoft.com/office/drawing/2014/main" id="{A0A1F722-BEF7-4037-8D84-8974E323888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898"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51" descr="6">
              <a:extLst>
                <a:ext uri="{FF2B5EF4-FFF2-40B4-BE49-F238E27FC236}">
                  <a16:creationId xmlns:a16="http://schemas.microsoft.com/office/drawing/2014/main" id="{213EEDF3-4084-447F-9CD9-45862BF675A7}"/>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8" y="3838"/>
              <a:ext cx="63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3953432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9881"/>
                                        </p:tgtEl>
                                        <p:attrNameLst>
                                          <p:attrName>style.visibility</p:attrName>
                                        </p:attrNameLst>
                                      </p:cBhvr>
                                      <p:to>
                                        <p:strVal val="visible"/>
                                      </p:to>
                                    </p:set>
                                    <p:anim calcmode="lin" valueType="num">
                                      <p:cBhvr>
                                        <p:cTn id="7" dur="500" fill="hold"/>
                                        <p:tgtEl>
                                          <p:spTgt spid="79881"/>
                                        </p:tgtEl>
                                        <p:attrNameLst>
                                          <p:attrName>ppt_w</p:attrName>
                                        </p:attrNameLst>
                                      </p:cBhvr>
                                      <p:tavLst>
                                        <p:tav tm="0">
                                          <p:val>
                                            <p:fltVal val="0"/>
                                          </p:val>
                                        </p:tav>
                                        <p:tav tm="100000">
                                          <p:val>
                                            <p:strVal val="#ppt_w"/>
                                          </p:val>
                                        </p:tav>
                                      </p:tavLst>
                                    </p:anim>
                                    <p:anim calcmode="lin" valueType="num">
                                      <p:cBhvr>
                                        <p:cTn id="8" dur="500" fill="hold"/>
                                        <p:tgtEl>
                                          <p:spTgt spid="7988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9" presetClass="entr" presetSubtype="10" fill="hold" nodeType="afterEffect">
                                  <p:stCondLst>
                                    <p:cond delay="0"/>
                                  </p:stCondLst>
                                  <p:childTnLst>
                                    <p:set>
                                      <p:cBhvr>
                                        <p:cTn id="11" dur="1" fill="hold">
                                          <p:stCondLst>
                                            <p:cond delay="0"/>
                                          </p:stCondLst>
                                        </p:cTn>
                                        <p:tgtEl>
                                          <p:spTgt spid="66575"/>
                                        </p:tgtEl>
                                        <p:attrNameLst>
                                          <p:attrName>style.visibility</p:attrName>
                                        </p:attrNameLst>
                                      </p:cBhvr>
                                      <p:to>
                                        <p:strVal val="visible"/>
                                      </p:to>
                                    </p:set>
                                    <p:anim calcmode="lin" valueType="num">
                                      <p:cBhvr>
                                        <p:cTn id="12" dur="5000" fill="hold"/>
                                        <p:tgtEl>
                                          <p:spTgt spid="66575"/>
                                        </p:tgtEl>
                                        <p:attrNameLst>
                                          <p:attrName>ppt_w</p:attrName>
                                        </p:attrNameLst>
                                      </p:cBhvr>
                                      <p:tavLst>
                                        <p:tav tm="0" fmla="#ppt_w*sin(2.5*pi*$)">
                                          <p:val>
                                            <p:fltVal val="0"/>
                                          </p:val>
                                        </p:tav>
                                        <p:tav tm="100000">
                                          <p:val>
                                            <p:fltVal val="1"/>
                                          </p:val>
                                        </p:tav>
                                      </p:tavLst>
                                    </p:anim>
                                    <p:anim calcmode="lin" valueType="num">
                                      <p:cBhvr>
                                        <p:cTn id="13" dur="5000" fill="hold"/>
                                        <p:tgtEl>
                                          <p:spTgt spid="66575"/>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500"/>
                            </p:stCondLst>
                            <p:childTnLst>
                              <p:par>
                                <p:cTn id="15" presetID="10" presetClass="entr" presetSubtype="0" fill="hold" grpId="0" nodeType="afterEffect">
                                  <p:stCondLst>
                                    <p:cond delay="0"/>
                                  </p:stCondLst>
                                  <p:childTnLst>
                                    <p:set>
                                      <p:cBhvr>
                                        <p:cTn id="16" dur="1" fill="hold">
                                          <p:stCondLst>
                                            <p:cond delay="0"/>
                                          </p:stCondLst>
                                        </p:cTn>
                                        <p:tgtEl>
                                          <p:spTgt spid="79874">
                                            <p:bg/>
                                          </p:spTgt>
                                        </p:tgtEl>
                                        <p:attrNameLst>
                                          <p:attrName>style.visibility</p:attrName>
                                        </p:attrNameLst>
                                      </p:cBhvr>
                                      <p:to>
                                        <p:strVal val="visible"/>
                                      </p:to>
                                    </p:set>
                                    <p:animEffect transition="in" filter="fade">
                                      <p:cBhvr>
                                        <p:cTn id="17" dur="2000"/>
                                        <p:tgtEl>
                                          <p:spTgt spid="79874">
                                            <p:bg/>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Vao rung hoa.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79874">
                                            <p:txEl>
                                              <p:pRg st="0" end="0"/>
                                            </p:txEl>
                                          </p:spTgt>
                                        </p:tgtEl>
                                        <p:attrNameLst>
                                          <p:attrName>style.visibility</p:attrName>
                                        </p:attrNameLst>
                                      </p:cBhvr>
                                      <p:to>
                                        <p:strVal val="visible"/>
                                      </p:to>
                                    </p:set>
                                    <p:animEffect transition="in" filter="fade">
                                      <p:cBhvr>
                                        <p:cTn id="20" dur="2000"/>
                                        <p:tgtEl>
                                          <p:spTgt spid="7987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Vao rung hoa.wav"/>
                                        </p:tgtEl>
                                      </p:cMediaNode>
                                    </p:audio>
                                  </p:subTnLst>
                                </p:cTn>
                              </p:par>
                            </p:childTnLst>
                          </p:cTn>
                        </p:par>
                        <p:par>
                          <p:cTn id="21" fill="hold" nodeType="afterGroup">
                            <p:stCondLst>
                              <p:cond delay="7500"/>
                            </p:stCondLst>
                            <p:childTnLst>
                              <p:par>
                                <p:cTn id="22" presetID="6" presetClass="emph" presetSubtype="0" repeatCount="5000" fill="hold" nodeType="afterEffect">
                                  <p:stCondLst>
                                    <p:cond delay="0"/>
                                  </p:stCondLst>
                                  <p:childTnLst>
                                    <p:animScale>
                                      <p:cBhvr>
                                        <p:cTn id="23" dur="2000" fill="hold"/>
                                        <p:tgtEl>
                                          <p:spTgt spid="79874">
                                            <p:txEl>
                                              <p:pRg st="0" end="0"/>
                                            </p:txEl>
                                          </p:spTgt>
                                        </p:tgtEl>
                                      </p:cBhvr>
                                      <p:by x="150000" y="150000"/>
                                    </p:animScale>
                                  </p:childTnLst>
                                </p:cTn>
                              </p:par>
                              <p:par>
                                <p:cTn id="24" presetID="6" presetClass="emph" presetSubtype="0" repeatCount="indefinite" fill="hold" nodeType="withEffect">
                                  <p:stCondLst>
                                    <p:cond delay="0"/>
                                  </p:stCondLst>
                                  <p:childTnLst>
                                    <p:animScale>
                                      <p:cBhvr>
                                        <p:cTn id="25" dur="2000" fill="hold"/>
                                        <p:tgtEl>
                                          <p:spTgt spid="7988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allAtOnce" animBg="1"/>
    </p:bldLst>
  </p:timing>
</p:sld>
</file>

<file path=ppt/theme/_rels/them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2708</TotalTime>
  <Words>547</Words>
  <Application>Microsoft Office PowerPoint</Application>
  <PresentationFormat>On-screen Show (16:9)</PresentationFormat>
  <Paragraphs>81</Paragraphs>
  <Slides>20</Slides>
  <Notes>5</Notes>
  <HiddenSlides>0</HiddenSlides>
  <MMClips>3</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20</vt:i4>
      </vt:variant>
    </vt:vector>
  </HeadingPairs>
  <TitlesOfParts>
    <vt:vector size="39" baseType="lpstr">
      <vt:lpstr>Microsoft YaHei</vt:lpstr>
      <vt:lpstr>SimSun</vt:lpstr>
      <vt:lpstr>Arial</vt:lpstr>
      <vt:lpstr>Arial-Rounded</vt:lpstr>
      <vt:lpstr>AvantGarde</vt:lpstr>
      <vt:lpstr>Calibri</vt:lpstr>
      <vt:lpstr>Calibri Light</vt:lpstr>
      <vt:lpstr>Franklin Gothic Book</vt:lpstr>
      <vt:lpstr>Franklin Gothic Medium</vt:lpstr>
      <vt:lpstr>Impact</vt:lpstr>
      <vt:lpstr>inpin heiti</vt:lpstr>
      <vt:lpstr>Times New Roman</vt:lpstr>
      <vt:lpstr>Tunga</vt:lpstr>
      <vt:lpstr>Wingdings</vt:lpstr>
      <vt:lpstr>Office Theme</vt:lpstr>
      <vt:lpstr>第一PPT，www.1ppt.com</vt:lpstr>
      <vt:lpstr>4_Angles</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minhkhanh.t93@gmail.com</cp:lastModifiedBy>
  <cp:revision>265</cp:revision>
  <dcterms:created xsi:type="dcterms:W3CDTF">2020-12-08T15:48:47Z</dcterms:created>
  <dcterms:modified xsi:type="dcterms:W3CDTF">2023-03-22T23:51:41Z</dcterms:modified>
</cp:coreProperties>
</file>