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6"/>
  </p:notesMasterIdLst>
  <p:sldIdLst>
    <p:sldId id="300" r:id="rId3"/>
    <p:sldId id="258" r:id="rId4"/>
    <p:sldId id="283" r:id="rId5"/>
    <p:sldId id="268" r:id="rId6"/>
    <p:sldId id="276" r:id="rId7"/>
    <p:sldId id="259" r:id="rId8"/>
    <p:sldId id="302" r:id="rId9"/>
    <p:sldId id="275" r:id="rId10"/>
    <p:sldId id="301" r:id="rId11"/>
    <p:sldId id="285" r:id="rId12"/>
    <p:sldId id="284" r:id="rId13"/>
    <p:sldId id="303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03F8C-194E-4F60-BD63-3847772F9499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38A1B-84B3-4110-9F90-185A4C6A5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0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615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AF-205C-4BD6-A4C0-8516ED2F70CF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18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AF-205C-4BD6-A4C0-8516ED2F70CF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25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AF-205C-4BD6-A4C0-8516ED2F70CF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38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12392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CBAA51-4BBA-42D0-92B4-0E195B3B02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1A10C0-DF56-42B3-AA69-9DF7037A881F}"/>
              </a:ext>
            </a:extLst>
          </p:cNvPr>
          <p:cNvSpPr/>
          <p:nvPr userDrawn="1"/>
        </p:nvSpPr>
        <p:spPr>
          <a:xfrm>
            <a:off x="161365" y="136525"/>
            <a:ext cx="11873753" cy="6584950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98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52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9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1pPr>
            <a:lvl2pPr marL="543970" indent="0">
              <a:buNone/>
              <a:defRPr sz="2172">
                <a:solidFill>
                  <a:schemeClr val="tx1">
                    <a:tint val="75000"/>
                  </a:schemeClr>
                </a:solidFill>
              </a:defRPr>
            </a:lvl2pPr>
            <a:lvl3pPr marL="1087940" indent="0">
              <a:buNone/>
              <a:defRPr sz="1873">
                <a:solidFill>
                  <a:schemeClr val="tx1">
                    <a:tint val="75000"/>
                  </a:schemeClr>
                </a:solidFill>
              </a:defRPr>
            </a:lvl3pPr>
            <a:lvl4pPr marL="1631911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4pPr>
            <a:lvl5pPr marL="217588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5pPr>
            <a:lvl6pPr marL="271985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6pPr>
            <a:lvl7pPr marL="326382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7pPr>
            <a:lvl8pPr marL="3807792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8pPr>
            <a:lvl9pPr marL="4351763" indent="0">
              <a:buNone/>
              <a:defRPr sz="16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06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851" y="2133601"/>
            <a:ext cx="9662583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51635" y="2133601"/>
            <a:ext cx="9664700" cy="6034088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97"/>
            </a:lvl3pPr>
            <a:lvl4pPr>
              <a:defRPr sz="2172"/>
            </a:lvl4pPr>
            <a:lvl5pPr>
              <a:defRPr sz="2172"/>
            </a:lvl5pPr>
            <a:lvl6pPr>
              <a:defRPr sz="2172"/>
            </a:lvl6pPr>
            <a:lvl7pPr>
              <a:defRPr sz="2172"/>
            </a:lvl7pPr>
            <a:lvl8pPr>
              <a:defRPr sz="2172"/>
            </a:lvl8pPr>
            <a:lvl9pPr>
              <a:defRPr sz="21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820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43970" indent="0">
              <a:buNone/>
              <a:defRPr sz="2397" b="1"/>
            </a:lvl2pPr>
            <a:lvl3pPr marL="1087940" indent="0">
              <a:buNone/>
              <a:defRPr sz="2172" b="1"/>
            </a:lvl3pPr>
            <a:lvl4pPr marL="1631911" indent="0">
              <a:buNone/>
              <a:defRPr sz="1873" b="1"/>
            </a:lvl4pPr>
            <a:lvl5pPr marL="2175882" indent="0">
              <a:buNone/>
              <a:defRPr sz="1873" b="1"/>
            </a:lvl5pPr>
            <a:lvl6pPr marL="2719852" indent="0">
              <a:buNone/>
              <a:defRPr sz="1873" b="1"/>
            </a:lvl6pPr>
            <a:lvl7pPr marL="3263822" indent="0">
              <a:buNone/>
              <a:defRPr sz="1873" b="1"/>
            </a:lvl7pPr>
            <a:lvl8pPr marL="3807792" indent="0">
              <a:buNone/>
              <a:defRPr sz="1873" b="1"/>
            </a:lvl8pPr>
            <a:lvl9pPr marL="4351763" indent="0">
              <a:buNone/>
              <a:defRPr sz="187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97"/>
            </a:lvl2pPr>
            <a:lvl3pPr>
              <a:defRPr sz="2172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101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52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AF-205C-4BD6-A4C0-8516ED2F70CF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47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3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820"/>
            </a:lvl1pPr>
            <a:lvl2pPr>
              <a:defRPr sz="3296"/>
            </a:lvl2pPr>
            <a:lvl3pPr>
              <a:defRPr sz="2846"/>
            </a:lvl3pPr>
            <a:lvl4pPr>
              <a:defRPr sz="2397"/>
            </a:lvl4pPr>
            <a:lvl5pPr>
              <a:defRPr sz="2397"/>
            </a:lvl5pPr>
            <a:lvl6pPr>
              <a:defRPr sz="2397"/>
            </a:lvl6pPr>
            <a:lvl7pPr>
              <a:defRPr sz="2397"/>
            </a:lvl7pPr>
            <a:lvl8pPr>
              <a:defRPr sz="2397"/>
            </a:lvl8pPr>
            <a:lvl9pPr>
              <a:defRPr sz="239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46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820"/>
            </a:lvl1pPr>
            <a:lvl2pPr marL="543970" indent="0">
              <a:buNone/>
              <a:defRPr sz="3296"/>
            </a:lvl2pPr>
            <a:lvl3pPr marL="1087940" indent="0">
              <a:buNone/>
              <a:defRPr sz="2846"/>
            </a:lvl3pPr>
            <a:lvl4pPr marL="1631911" indent="0">
              <a:buNone/>
              <a:defRPr sz="2397"/>
            </a:lvl4pPr>
            <a:lvl5pPr marL="2175882" indent="0">
              <a:buNone/>
              <a:defRPr sz="2397"/>
            </a:lvl5pPr>
            <a:lvl6pPr marL="2719852" indent="0">
              <a:buNone/>
              <a:defRPr sz="2397"/>
            </a:lvl6pPr>
            <a:lvl7pPr marL="3263822" indent="0">
              <a:buNone/>
              <a:defRPr sz="2397"/>
            </a:lvl7pPr>
            <a:lvl8pPr marL="3807792" indent="0">
              <a:buNone/>
              <a:defRPr sz="2397"/>
            </a:lvl8pPr>
            <a:lvl9pPr marL="4351763" indent="0">
              <a:buNone/>
              <a:defRPr sz="239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43970" indent="0">
              <a:buNone/>
              <a:defRPr sz="1423"/>
            </a:lvl2pPr>
            <a:lvl3pPr marL="1087940" indent="0">
              <a:buNone/>
              <a:defRPr sz="1198"/>
            </a:lvl3pPr>
            <a:lvl4pPr marL="1631911" indent="0">
              <a:buNone/>
              <a:defRPr sz="1049"/>
            </a:lvl4pPr>
            <a:lvl5pPr marL="2175882" indent="0">
              <a:buNone/>
              <a:defRPr sz="1049"/>
            </a:lvl5pPr>
            <a:lvl6pPr marL="2719852" indent="0">
              <a:buNone/>
              <a:defRPr sz="1049"/>
            </a:lvl6pPr>
            <a:lvl7pPr marL="3263822" indent="0">
              <a:buNone/>
              <a:defRPr sz="1049"/>
            </a:lvl7pPr>
            <a:lvl8pPr marL="3807792" indent="0">
              <a:buNone/>
              <a:defRPr sz="1049"/>
            </a:lvl8pPr>
            <a:lvl9pPr marL="4351763" indent="0">
              <a:buNone/>
              <a:defRPr sz="10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117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2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35301" y="366713"/>
            <a:ext cx="4881033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5851" y="366713"/>
            <a:ext cx="14446250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48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AF-205C-4BD6-A4C0-8516ED2F70CF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32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AF-205C-4BD6-A4C0-8516ED2F70CF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06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AF-205C-4BD6-A4C0-8516ED2F70CF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94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AF-205C-4BD6-A4C0-8516ED2F70CF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08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AF-205C-4BD6-A4C0-8516ED2F70CF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749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AF-205C-4BD6-A4C0-8516ED2F70CF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41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2A3AF-205C-4BD6-A4C0-8516ED2F70CF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27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2A3AF-205C-4BD6-A4C0-8516ED2F70CF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3BD30-2B87-4F47-A400-2C11594FF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4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1"/>
            <a:ext cx="3860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4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5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087940" rtl="0" eaLnBrk="1" latinLnBrk="0" hangingPunct="1">
        <a:spcBef>
          <a:spcPct val="0"/>
        </a:spcBef>
        <a:buNone/>
        <a:defRPr sz="52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978" indent="-407978" algn="l" defTabSz="1087940" rtl="0" eaLnBrk="1" latinLnBrk="0" hangingPunct="1">
        <a:spcBef>
          <a:spcPct val="20000"/>
        </a:spcBef>
        <a:buFont typeface="Arial" pitchFamily="34" charset="0"/>
        <a:buChar char="•"/>
        <a:defRPr sz="3820" kern="1200">
          <a:solidFill>
            <a:schemeClr val="tx1"/>
          </a:solidFill>
          <a:latin typeface="+mn-lt"/>
          <a:ea typeface="+mn-ea"/>
          <a:cs typeface="+mn-cs"/>
        </a:defRPr>
      </a:lvl1pPr>
      <a:lvl2pPr marL="883952" indent="-339982" algn="l" defTabSz="1087940" rtl="0" eaLnBrk="1" latinLnBrk="0" hangingPunct="1">
        <a:spcBef>
          <a:spcPct val="20000"/>
        </a:spcBef>
        <a:buFont typeface="Arial" pitchFamily="34" charset="0"/>
        <a:buChar char="–"/>
        <a:defRPr sz="3296" kern="1200">
          <a:solidFill>
            <a:schemeClr val="tx1"/>
          </a:solidFill>
          <a:latin typeface="+mn-lt"/>
          <a:ea typeface="+mn-ea"/>
          <a:cs typeface="+mn-cs"/>
        </a:defRPr>
      </a:lvl2pPr>
      <a:lvl3pPr marL="1359926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3897" indent="-271985" algn="l" defTabSz="1087940" rtl="0" eaLnBrk="1" latinLnBrk="0" hangingPunct="1">
        <a:spcBef>
          <a:spcPct val="20000"/>
        </a:spcBef>
        <a:buFont typeface="Arial" pitchFamily="34" charset="0"/>
        <a:buChar char="–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47867" indent="-271985" algn="l" defTabSz="1087940" rtl="0" eaLnBrk="1" latinLnBrk="0" hangingPunct="1">
        <a:spcBef>
          <a:spcPct val="20000"/>
        </a:spcBef>
        <a:buFont typeface="Arial" pitchFamily="34" charset="0"/>
        <a:buChar char="»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299183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535807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079778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623749" indent="-271985" algn="l" defTabSz="1087940" rtl="0" eaLnBrk="1" latinLnBrk="0" hangingPunct="1">
        <a:spcBef>
          <a:spcPct val="20000"/>
        </a:spcBef>
        <a:buFont typeface="Arial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1pPr>
      <a:lvl2pPr marL="54397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2pPr>
      <a:lvl3pPr marL="1087940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3pPr>
      <a:lvl4pPr marL="1631911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4pPr>
      <a:lvl5pPr marL="217588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5pPr>
      <a:lvl6pPr marL="271985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6pPr>
      <a:lvl7pPr marL="326382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7pPr>
      <a:lvl8pPr marL="3807792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8pPr>
      <a:lvl9pPr marL="4351763" algn="l" defTabSz="1087940" rtl="0" eaLnBrk="1" latinLnBrk="0" hangingPunct="1">
        <a:defRPr sz="21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tm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tm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4192" y="-34236"/>
            <a:ext cx="12924089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56934" b="-56934"/>
            </a:stretch>
          </a:blipFill>
        </p:spPr>
      </p:sp>
      <p:sp>
        <p:nvSpPr>
          <p:cNvPr id="21510" name="Freeform 4"/>
          <p:cNvSpPr>
            <a:spLocks/>
          </p:cNvSpPr>
          <p:nvPr/>
        </p:nvSpPr>
        <p:spPr bwMode="auto">
          <a:xfrm rot="-1463992">
            <a:off x="-328039" y="805392"/>
            <a:ext cx="2092325" cy="3584575"/>
          </a:xfrm>
          <a:custGeom>
            <a:avLst/>
            <a:gdLst>
              <a:gd name="T0" fmla="*/ 0 w 3138892"/>
              <a:gd name="T1" fmla="*/ 0 h 5377210"/>
              <a:gd name="T2" fmla="*/ 3137272 w 3138892"/>
              <a:gd name="T3" fmla="*/ 0 h 5377210"/>
              <a:gd name="T4" fmla="*/ 3137272 w 3138892"/>
              <a:gd name="T5" fmla="*/ 5375818 h 5377210"/>
              <a:gd name="T6" fmla="*/ 0 w 3138892"/>
              <a:gd name="T7" fmla="*/ 5375818 h 5377210"/>
              <a:gd name="T8" fmla="*/ 0 w 3138892"/>
              <a:gd name="T9" fmla="*/ 0 h 53772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138892"/>
              <a:gd name="T16" fmla="*/ 0 h 5377210"/>
              <a:gd name="T17" fmla="*/ 3138892 w 3138892"/>
              <a:gd name="T18" fmla="*/ 5377210 h 53772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138892" h="5377210">
                <a:moveTo>
                  <a:pt x="0" y="0"/>
                </a:moveTo>
                <a:lnTo>
                  <a:pt x="3138892" y="0"/>
                </a:lnTo>
                <a:lnTo>
                  <a:pt x="3138892" y="5377210"/>
                </a:lnTo>
                <a:lnTo>
                  <a:pt x="0" y="537721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21511" name="Freeform 5"/>
          <p:cNvSpPr>
            <a:spLocks/>
          </p:cNvSpPr>
          <p:nvPr/>
        </p:nvSpPr>
        <p:spPr bwMode="auto">
          <a:xfrm>
            <a:off x="-361214" y="2618317"/>
            <a:ext cx="2917825" cy="3339042"/>
          </a:xfrm>
          <a:custGeom>
            <a:avLst/>
            <a:gdLst>
              <a:gd name="T0" fmla="*/ 0 w 4376824"/>
              <a:gd name="T1" fmla="*/ 0 h 5009240"/>
              <a:gd name="T2" fmla="*/ 4376480 w 4376824"/>
              <a:gd name="T3" fmla="*/ 0 h 5009240"/>
              <a:gd name="T4" fmla="*/ 4376480 w 4376824"/>
              <a:gd name="T5" fmla="*/ 5006532 h 5009240"/>
              <a:gd name="T6" fmla="*/ 0 w 4376824"/>
              <a:gd name="T7" fmla="*/ 5006532 h 5009240"/>
              <a:gd name="T8" fmla="*/ 0 w 4376824"/>
              <a:gd name="T9" fmla="*/ 0 h 5009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76824"/>
              <a:gd name="T16" fmla="*/ 0 h 5009240"/>
              <a:gd name="T17" fmla="*/ 4376824 w 4376824"/>
              <a:gd name="T18" fmla="*/ 5009240 h 50092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76824" h="5009240">
                <a:moveTo>
                  <a:pt x="0" y="0"/>
                </a:moveTo>
                <a:lnTo>
                  <a:pt x="4376824" y="0"/>
                </a:lnTo>
                <a:lnTo>
                  <a:pt x="4376824" y="5009240"/>
                </a:lnTo>
                <a:lnTo>
                  <a:pt x="0" y="500924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21515" name="TextBox 10"/>
          <p:cNvSpPr txBox="1">
            <a:spLocks noChangeArrowheads="1"/>
          </p:cNvSpPr>
          <p:nvPr/>
        </p:nvSpPr>
        <p:spPr bwMode="auto">
          <a:xfrm>
            <a:off x="820023" y="725234"/>
            <a:ext cx="9356725" cy="133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5176"/>
              </a:lnSpc>
              <a:spcBef>
                <a:spcPct val="0"/>
              </a:spcBef>
              <a:buNone/>
            </a:pPr>
            <a:r>
              <a:rPr lang="vi-VN" altLang="en-US" dirty="0" smtClean="0">
                <a:solidFill>
                  <a:srgbClr val="FF3131"/>
                </a:solidFill>
                <a:latin typeface="SFU Souvenir"/>
              </a:rPr>
              <a:t>CÁC THẦY, CÔ GIÁO ĐẾN VỚI TIẾT HỌC MÔN TOÁN LỚP 3D</a:t>
            </a:r>
            <a:endParaRPr lang="en-US" altLang="en-US" dirty="0">
              <a:solidFill>
                <a:srgbClr val="FF3131"/>
              </a:solidFill>
              <a:latin typeface="SFU Souvenir"/>
            </a:endParaRPr>
          </a:p>
        </p:txBody>
      </p:sp>
      <p:sp>
        <p:nvSpPr>
          <p:cNvPr id="21516" name="Freeform 11"/>
          <p:cNvSpPr>
            <a:spLocks/>
          </p:cNvSpPr>
          <p:nvPr/>
        </p:nvSpPr>
        <p:spPr bwMode="auto">
          <a:xfrm>
            <a:off x="10233026" y="0"/>
            <a:ext cx="1929341" cy="1840442"/>
          </a:xfrm>
          <a:custGeom>
            <a:avLst/>
            <a:gdLst>
              <a:gd name="T0" fmla="*/ 0 w 2894173"/>
              <a:gd name="T1" fmla="*/ 0 h 2760317"/>
              <a:gd name="T2" fmla="*/ 2893529 w 2894173"/>
              <a:gd name="T3" fmla="*/ 0 h 2760317"/>
              <a:gd name="T4" fmla="*/ 2893529 w 2894173"/>
              <a:gd name="T5" fmla="*/ 2761701 h 2760317"/>
              <a:gd name="T6" fmla="*/ 0 w 2894173"/>
              <a:gd name="T7" fmla="*/ 2761701 h 2760317"/>
              <a:gd name="T8" fmla="*/ 0 w 2894173"/>
              <a:gd name="T9" fmla="*/ 0 h 27603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894173"/>
              <a:gd name="T16" fmla="*/ 0 h 2760317"/>
              <a:gd name="T17" fmla="*/ 2894173 w 2894173"/>
              <a:gd name="T18" fmla="*/ 2760317 h 276031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894173" h="2760317">
                <a:moveTo>
                  <a:pt x="0" y="0"/>
                </a:moveTo>
                <a:lnTo>
                  <a:pt x="2894173" y="0"/>
                </a:lnTo>
                <a:lnTo>
                  <a:pt x="2894173" y="2760317"/>
                </a:lnTo>
                <a:lnTo>
                  <a:pt x="0" y="2760317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21517" name="Freeform 12"/>
          <p:cNvSpPr>
            <a:spLocks/>
          </p:cNvSpPr>
          <p:nvPr/>
        </p:nvSpPr>
        <p:spPr bwMode="auto">
          <a:xfrm>
            <a:off x="-659251" y="5452533"/>
            <a:ext cx="7138459" cy="1481667"/>
          </a:xfrm>
          <a:custGeom>
            <a:avLst/>
            <a:gdLst>
              <a:gd name="T0" fmla="*/ 0 w 10707907"/>
              <a:gd name="T1" fmla="*/ 0 h 2221891"/>
              <a:gd name="T2" fmla="*/ 10707032 w 10707907"/>
              <a:gd name="T3" fmla="*/ 0 h 2221891"/>
              <a:gd name="T4" fmla="*/ 10707032 w 10707907"/>
              <a:gd name="T5" fmla="*/ 2224327 h 2221891"/>
              <a:gd name="T6" fmla="*/ 0 w 10707907"/>
              <a:gd name="T7" fmla="*/ 2224327 h 2221891"/>
              <a:gd name="T8" fmla="*/ 0 w 10707907"/>
              <a:gd name="T9" fmla="*/ 0 h 222189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07907"/>
              <a:gd name="T16" fmla="*/ 0 h 2221891"/>
              <a:gd name="T17" fmla="*/ 10707907 w 10707907"/>
              <a:gd name="T18" fmla="*/ 2221891 h 222189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07907" h="2221891">
                <a:moveTo>
                  <a:pt x="0" y="0"/>
                </a:moveTo>
                <a:lnTo>
                  <a:pt x="10707908" y="0"/>
                </a:lnTo>
                <a:lnTo>
                  <a:pt x="10707908" y="2221890"/>
                </a:lnTo>
                <a:lnTo>
                  <a:pt x="0" y="222189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21518" name="Freeform 13"/>
          <p:cNvSpPr>
            <a:spLocks/>
          </p:cNvSpPr>
          <p:nvPr/>
        </p:nvSpPr>
        <p:spPr bwMode="auto">
          <a:xfrm>
            <a:off x="6091767" y="5415492"/>
            <a:ext cx="6303433" cy="1490133"/>
          </a:xfrm>
          <a:custGeom>
            <a:avLst/>
            <a:gdLst>
              <a:gd name="T0" fmla="*/ 0 w 10770645"/>
              <a:gd name="T1" fmla="*/ 0 h 2234909"/>
              <a:gd name="T2" fmla="*/ 6396591 w 10770645"/>
              <a:gd name="T3" fmla="*/ 0 h 2234909"/>
              <a:gd name="T4" fmla="*/ 6396591 w 10770645"/>
              <a:gd name="T5" fmla="*/ 2236072 h 2234909"/>
              <a:gd name="T6" fmla="*/ 0 w 10770645"/>
              <a:gd name="T7" fmla="*/ 2236072 h 2234909"/>
              <a:gd name="T8" fmla="*/ 0 w 10770645"/>
              <a:gd name="T9" fmla="*/ 0 h 22349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770645"/>
              <a:gd name="T16" fmla="*/ 0 h 2234909"/>
              <a:gd name="T17" fmla="*/ 10770645 w 10770645"/>
              <a:gd name="T18" fmla="*/ 2234909 h 22349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770645" h="2234909">
                <a:moveTo>
                  <a:pt x="0" y="0"/>
                </a:moveTo>
                <a:lnTo>
                  <a:pt x="10770645" y="0"/>
                </a:lnTo>
                <a:lnTo>
                  <a:pt x="10770645" y="2234908"/>
                </a:lnTo>
                <a:lnTo>
                  <a:pt x="0" y="2234908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200"/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1178794" y="1858301"/>
            <a:ext cx="8169693" cy="126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ts val="5176"/>
              </a:lnSpc>
              <a:spcBef>
                <a:spcPct val="0"/>
              </a:spcBef>
              <a:buNone/>
            </a:pPr>
            <a:r>
              <a:rPr lang="vi-VN" altLang="en-US" b="1" dirty="0" smtClean="0">
                <a:solidFill>
                  <a:srgbClr val="002060"/>
                </a:solidFill>
                <a:latin typeface="SFU Souvenir"/>
              </a:rPr>
              <a:t>BÀI: NHÂN SỐ CÓ HAI CHỮ SỐ VỚI SỐ CÓ MỘT CHỮ SỐ</a:t>
            </a:r>
            <a:endParaRPr lang="en-US" altLang="en-US" b="1" dirty="0">
              <a:solidFill>
                <a:srgbClr val="002060"/>
              </a:solidFill>
              <a:latin typeface="SFU Souvenir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36133" y="65106"/>
            <a:ext cx="4584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5400" b="1" dirty="0" smtClean="0">
                <a:ln/>
                <a:solidFill>
                  <a:schemeClr val="accent4"/>
                </a:solidFill>
              </a:rPr>
              <a:t>CHÀO MỪNG</a:t>
            </a:r>
            <a:endParaRPr lang="en-US" sz="5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21601" y="3525906"/>
            <a:ext cx="673389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Giáo viên : Phạm Thị Thanh Hải</a:t>
            </a:r>
            <a:endParaRPr lang="en-US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058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5B5D70-42A3-D6E4-1894-3FAE5AFB5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228600"/>
            <a:ext cx="11610975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0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55" y="156890"/>
            <a:ext cx="2456770" cy="11228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655" y="156890"/>
            <a:ext cx="11828690" cy="38802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8363" y="4037165"/>
            <a:ext cx="2926353" cy="16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16606" y="4116235"/>
            <a:ext cx="5795828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endParaRPr kumimoji="0" 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4AE64F-3785-B94A-23B9-784675BF5C9F}"/>
              </a:ext>
            </a:extLst>
          </p:cNvPr>
          <p:cNvSpPr txBox="1"/>
          <p:nvPr/>
        </p:nvSpPr>
        <p:spPr>
          <a:xfrm>
            <a:off x="2724150" y="4724777"/>
            <a:ext cx="1819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EE1EE7-F9B8-0562-1427-834F72C6D171}"/>
              </a:ext>
            </a:extLst>
          </p:cNvPr>
          <p:cNvSpPr txBox="1"/>
          <p:nvPr/>
        </p:nvSpPr>
        <p:spPr>
          <a:xfrm>
            <a:off x="2589574" y="5253798"/>
            <a:ext cx="217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4783FF-E781-DAEB-4CD5-F1F2070A2FEA}"/>
              </a:ext>
            </a:extLst>
          </p:cNvPr>
          <p:cNvSpPr txBox="1"/>
          <p:nvPr/>
        </p:nvSpPr>
        <p:spPr>
          <a:xfrm>
            <a:off x="2363016" y="4134453"/>
            <a:ext cx="1466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3063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ng hồ đếm ngược 3 phút gây sốc  3 Minut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4921" y="4030258"/>
            <a:ext cx="4629979" cy="26720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655" y="156890"/>
            <a:ext cx="11828690" cy="388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3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960833" y="1431697"/>
            <a:ext cx="7972567" cy="11037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08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134349-9954-4148-B3B7-8ADE0F2DE450}"/>
              </a:ext>
            </a:extLst>
          </p:cNvPr>
          <p:cNvSpPr txBox="1"/>
          <p:nvPr/>
        </p:nvSpPr>
        <p:spPr>
          <a:xfrm>
            <a:off x="3859617" y="2860159"/>
            <a:ext cx="4699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370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91" y="154166"/>
            <a:ext cx="2432895" cy="10069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526" y="1161097"/>
            <a:ext cx="8550063" cy="4855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2639" y="1255667"/>
            <a:ext cx="172402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8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42821" y="439203"/>
            <a:ext cx="955646" cy="415050"/>
            <a:chOff x="7022642" y="641502"/>
            <a:chExt cx="1254286" cy="554103"/>
          </a:xfrm>
        </p:grpSpPr>
        <p:sp>
          <p:nvSpPr>
            <p:cNvPr id="6" name="TextBox 5"/>
            <p:cNvSpPr txBox="1"/>
            <p:nvPr/>
          </p:nvSpPr>
          <p:spPr>
            <a:xfrm>
              <a:off x="7022642" y="641502"/>
              <a:ext cx="1254286" cy="554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087940"/>
              <a:r>
                <a:rPr lang="en-US" sz="2097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586874" y="784408"/>
            <a:ext cx="9817337" cy="477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defRPr/>
            </a:pPr>
            <a:r>
              <a:rPr lang="en-US" sz="2397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397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23: NHÂN SỐ CÓ HAI CHỮ SỐ VỚI SỐ CÓ MỘT CHỮ SỐ (T1)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t="44630" r="39557" b="27685"/>
          <a:stretch/>
        </p:blipFill>
        <p:spPr bwMode="auto">
          <a:xfrm>
            <a:off x="1111228" y="2051524"/>
            <a:ext cx="2987059" cy="398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8" t="47778" r="40391" b="43148"/>
          <a:stretch/>
        </p:blipFill>
        <p:spPr bwMode="auto">
          <a:xfrm>
            <a:off x="959022" y="1280977"/>
            <a:ext cx="1842790" cy="799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 Box 9">
            <a:extLst>
              <a:ext uri="{FF2B5EF4-FFF2-40B4-BE49-F238E27FC236}">
                <a16:creationId xmlns:a16="http://schemas.microsoft.com/office/drawing/2014/main" id="{4158180C-824C-AA79-32C6-C3EA6C6A4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6540" y="3408271"/>
            <a:ext cx="661742" cy="59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1087940">
              <a:spcBef>
                <a:spcPct val="50000"/>
              </a:spcBef>
              <a:buNone/>
            </a:pPr>
            <a:r>
              <a:rPr lang="en-US" altLang="zh-CN" sz="3296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12</a:t>
            </a:r>
            <a:endParaRPr lang="en-US" altLang="zh-CN" sz="3296" b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Line 12">
            <a:extLst>
              <a:ext uri="{FF2B5EF4-FFF2-40B4-BE49-F238E27FC236}">
                <a16:creationId xmlns:a16="http://schemas.microsoft.com/office/drawing/2014/main" id="{46388216-7C6C-40A6-3B19-368273FD7B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5750" y="4468338"/>
            <a:ext cx="549314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1087940"/>
            <a:endParaRPr lang="en-US" sz="2172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9" name="Text Box 14">
            <a:extLst>
              <a:ext uri="{FF2B5EF4-FFF2-40B4-BE49-F238E27FC236}">
                <a16:creationId xmlns:a16="http://schemas.microsoft.com/office/drawing/2014/main" id="{412D7673-DDF2-ECD3-7976-92A177F49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1990" y="4441310"/>
            <a:ext cx="476835" cy="59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87940">
              <a:spcBef>
                <a:spcPct val="50000"/>
              </a:spcBef>
              <a:buNone/>
            </a:pPr>
            <a:r>
              <a:rPr lang="en-US" altLang="zh-CN" sz="3296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endParaRPr lang="en-US" altLang="zh-CN" sz="3296" b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Text Box 15">
            <a:extLst>
              <a:ext uri="{FF2B5EF4-FFF2-40B4-BE49-F238E27FC236}">
                <a16:creationId xmlns:a16="http://schemas.microsoft.com/office/drawing/2014/main" id="{A326793A-C5AA-6939-A0A5-A9B2B5180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6636" y="3464196"/>
            <a:ext cx="4362865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87940">
              <a:spcBef>
                <a:spcPct val="50000"/>
              </a:spcBef>
              <a:buNone/>
            </a:pPr>
            <a:r>
              <a:rPr lang="en-US" altLang="zh-CN" sz="2996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* 3 </a:t>
            </a:r>
            <a:r>
              <a:rPr lang="en-US" altLang="zh-CN" sz="2996" b="1" dirty="0" err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nhân</a:t>
            </a:r>
            <a:r>
              <a:rPr lang="en-US" altLang="zh-CN" sz="2996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2 </a:t>
            </a:r>
            <a:r>
              <a:rPr lang="en-US" altLang="zh-CN" sz="2996" b="1" dirty="0" err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bằng</a:t>
            </a:r>
            <a:r>
              <a:rPr lang="en-US" altLang="zh-CN" sz="2996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6, </a:t>
            </a:r>
            <a:r>
              <a:rPr lang="en-US" altLang="zh-CN" sz="2996" b="1" dirty="0" err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viết</a:t>
            </a:r>
            <a:r>
              <a:rPr lang="en-US" altLang="zh-CN" sz="2996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6</a:t>
            </a:r>
            <a:endParaRPr lang="en-US" altLang="zh-CN" sz="2996" b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Text Box 16">
            <a:extLst>
              <a:ext uri="{FF2B5EF4-FFF2-40B4-BE49-F238E27FC236}">
                <a16:creationId xmlns:a16="http://schemas.microsoft.com/office/drawing/2014/main" id="{61D06D84-8AB3-21F4-1EB7-1E29F3563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9610" y="3939201"/>
            <a:ext cx="4588202" cy="55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87940">
              <a:spcBef>
                <a:spcPct val="50000"/>
              </a:spcBef>
              <a:buNone/>
            </a:pPr>
            <a:r>
              <a:rPr lang="en-US" altLang="zh-CN" sz="2996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* 3 nhân 1 bằng 3, viết 3 </a:t>
            </a:r>
            <a:endParaRPr lang="en-US" altLang="zh-CN" sz="2996" b="1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Text Box 35">
            <a:extLst>
              <a:ext uri="{FF2B5EF4-FFF2-40B4-BE49-F238E27FC236}">
                <a16:creationId xmlns:a16="http://schemas.microsoft.com/office/drawing/2014/main" id="{1907DE87-E62A-0E66-9B87-1B1C9FEB5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4296" y="4675190"/>
            <a:ext cx="2568489" cy="59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87940">
              <a:spcBef>
                <a:spcPct val="50000"/>
              </a:spcBef>
              <a:buNone/>
            </a:pPr>
            <a:r>
              <a:rPr lang="en-US" altLang="zh-CN" sz="3296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      12 x 3 = </a:t>
            </a:r>
            <a:endParaRPr lang="en-US" altLang="zh-CN" sz="3296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3" name="Text Box 35">
            <a:extLst>
              <a:ext uri="{FF2B5EF4-FFF2-40B4-BE49-F238E27FC236}">
                <a16:creationId xmlns:a16="http://schemas.microsoft.com/office/drawing/2014/main" id="{024C3300-6D95-85A6-2BE8-E79607BD3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7224" y="4678760"/>
            <a:ext cx="758676" cy="59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87940">
              <a:spcBef>
                <a:spcPct val="50000"/>
              </a:spcBef>
              <a:buNone/>
            </a:pPr>
            <a:r>
              <a:rPr lang="en-US" altLang="zh-CN" sz="3296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36</a:t>
            </a:r>
            <a:endParaRPr lang="en-US" altLang="zh-CN" sz="3296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Text Box 10">
            <a:extLst>
              <a:ext uri="{FF2B5EF4-FFF2-40B4-BE49-F238E27FC236}">
                <a16:creationId xmlns:a16="http://schemas.microsoft.com/office/drawing/2014/main" id="{6A7BE824-43F9-503E-5429-BFB622C15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1349" y="3935749"/>
            <a:ext cx="342465" cy="59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87940">
              <a:spcBef>
                <a:spcPct val="50000"/>
              </a:spcBef>
              <a:buNone/>
            </a:pPr>
            <a:r>
              <a:rPr lang="en-US" altLang="zh-CN" sz="3296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endParaRPr lang="en-US" altLang="zh-CN" sz="3296" b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Text Box 11">
            <a:extLst>
              <a:ext uri="{FF2B5EF4-FFF2-40B4-BE49-F238E27FC236}">
                <a16:creationId xmlns:a16="http://schemas.microsoft.com/office/drawing/2014/main" id="{2C8BD596-658D-3A84-82B3-DDAEA832A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7829" y="3664459"/>
            <a:ext cx="342465" cy="59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87940">
              <a:spcBef>
                <a:spcPct val="50000"/>
              </a:spcBef>
              <a:buNone/>
            </a:pPr>
            <a:r>
              <a:rPr lang="en-US" altLang="zh-CN" sz="3296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x</a:t>
            </a:r>
            <a:endParaRPr lang="en-US" altLang="zh-CN" sz="3296" b="1" dirty="0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Text Box 14">
            <a:extLst>
              <a:ext uri="{FF2B5EF4-FFF2-40B4-BE49-F238E27FC236}">
                <a16:creationId xmlns:a16="http://schemas.microsoft.com/office/drawing/2014/main" id="{45A27676-55AA-99DD-968F-DDB4F5CE3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4139" y="4445249"/>
            <a:ext cx="445919" cy="599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87940">
              <a:spcBef>
                <a:spcPct val="50000"/>
              </a:spcBef>
              <a:buNone/>
            </a:pPr>
            <a:r>
              <a:rPr lang="en-US" altLang="zh-CN" sz="3296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6</a:t>
            </a:r>
            <a:endParaRPr lang="en-US" altLang="zh-CN" sz="3296" b="1">
              <a:solidFill>
                <a:srgbClr val="0000FF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6F5E710-335C-399B-326B-D28BBF3038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5" t="5582" r="4842" b="5585"/>
          <a:stretch/>
        </p:blipFill>
        <p:spPr>
          <a:xfrm>
            <a:off x="6849779" y="1602519"/>
            <a:ext cx="3947863" cy="166540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922643" y="2704442"/>
            <a:ext cx="23191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 x 3 =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767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266" y="2603998"/>
            <a:ext cx="3310483" cy="151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42826" y="439203"/>
            <a:ext cx="955646" cy="415050"/>
            <a:chOff x="7022643" y="641502"/>
            <a:chExt cx="1254285" cy="554103"/>
          </a:xfrm>
        </p:grpSpPr>
        <p:sp>
          <p:nvSpPr>
            <p:cNvPr id="6" name="TextBox 5"/>
            <p:cNvSpPr txBox="1"/>
            <p:nvPr/>
          </p:nvSpPr>
          <p:spPr>
            <a:xfrm>
              <a:off x="7022643" y="641502"/>
              <a:ext cx="1254285" cy="554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087940"/>
              <a:r>
                <a:rPr lang="en-US" sz="2097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TOÁN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554325" y="784407"/>
            <a:ext cx="8735731" cy="431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defRPr/>
            </a:pPr>
            <a:r>
              <a:rPr lang="en-US" sz="2097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23: NHÂN SỐ CÓ HAI CHỮ SỐ VỚI SỐ CÓ MỘT CHỮ SỐ (T1)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203288" y="2255097"/>
            <a:ext cx="1513004" cy="533528"/>
            <a:chOff x="1470819" y="1943100"/>
            <a:chExt cx="2019900" cy="71227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44749" cy="677112"/>
              <a:chOff x="1737519" y="1943100"/>
              <a:chExt cx="544749" cy="67711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7940"/>
                <a:endParaRPr lang="en-US" sz="2172" b="1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77659" cy="677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087940"/>
                <a:r>
                  <a:rPr lang="en-US" sz="2696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72200" cy="707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087940"/>
              <a:r>
                <a:rPr lang="en-US" sz="2846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47A388E-8559-A0E8-7546-E6C8BC377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325" y="2073578"/>
            <a:ext cx="9837842" cy="377063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2" t="45741" r="39661" b="44444"/>
          <a:stretch/>
        </p:blipFill>
        <p:spPr bwMode="auto">
          <a:xfrm>
            <a:off x="1016892" y="1302734"/>
            <a:ext cx="1939843" cy="877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ng hồ đếm ngược 3 phút gây sốc  3 Minut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09337" y="4141708"/>
            <a:ext cx="4528714" cy="26135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7A388E-8559-A0E8-7546-E6C8BC377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526" y="-113035"/>
            <a:ext cx="9837842" cy="3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7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55" y="156890"/>
            <a:ext cx="2456770" cy="11228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4375"/>
            <a:ext cx="12049125" cy="42150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C9AB97-78CF-B4FB-6C8D-1292A768CC0B}"/>
              </a:ext>
            </a:extLst>
          </p:cNvPr>
          <p:cNvSpPr txBox="1"/>
          <p:nvPr/>
        </p:nvSpPr>
        <p:spPr>
          <a:xfrm>
            <a:off x="4867275" y="4926127"/>
            <a:ext cx="87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86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" action="ppaction://noaction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2901" y="3322410"/>
            <a:ext cx="2419350" cy="1895475"/>
          </a:xfrm>
          <a:prstGeom prst="rect">
            <a:avLst/>
          </a:prstGeom>
        </p:spPr>
      </p:pic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9218" y="3379560"/>
            <a:ext cx="1838325" cy="1838325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7609" y="3247777"/>
            <a:ext cx="2143125" cy="1824975"/>
          </a:xfrm>
          <a:prstGeom prst="rect">
            <a:avLst/>
          </a:prstGeom>
        </p:spPr>
      </p:pic>
      <p:pic>
        <p:nvPicPr>
          <p:cNvPr id="5122" name="Picture 2" descr="Happy Fun Sticker bởi jecamartinez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03" y="4265385"/>
            <a:ext cx="23907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appy Fun Sticker bởi jecamartinez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714" y="4298722"/>
            <a:ext cx="23907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appy Fun Sticker bởi jecamartinez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396" y="4160264"/>
            <a:ext cx="23907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appy Fun Sticker bởi jecamartinez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605" y="4120252"/>
            <a:ext cx="23907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4E899A-0E22-BC31-EDFB-210C85E64F4A}"/>
              </a:ext>
            </a:extLst>
          </p:cNvPr>
          <p:cNvSpPr txBox="1"/>
          <p:nvPr/>
        </p:nvSpPr>
        <p:spPr>
          <a:xfrm>
            <a:off x="2015825" y="687615"/>
            <a:ext cx="78735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SỨC ĐỒNG ĐỘI</a:t>
            </a:r>
          </a:p>
        </p:txBody>
      </p:sp>
      <p:pic>
        <p:nvPicPr>
          <p:cNvPr id="5" name="4 Um ba la la G [008]">
            <a:hlinkClick r:id="" action="ppaction://media"/>
            <a:extLst>
              <a:ext uri="{FF2B5EF4-FFF2-40B4-BE49-F238E27FC236}">
                <a16:creationId xmlns:a16="http://schemas.microsoft.com/office/drawing/2014/main" id="{9524759A-DE17-705E-8FDE-4DE28B10C5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1990" y="18583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50230"/>
      </p:ext>
    </p:extLst>
  </p:cSld>
  <p:clrMapOvr>
    <a:masterClrMapping/>
  </p:clrMapOvr>
  <p:transition spd="slow">
    <p:wipe/>
    <p:sndAc>
      <p:stSnd>
        <p:snd r:embed="rId4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</TotalTime>
  <Words>140</Words>
  <Application>Microsoft Office PowerPoint</Application>
  <PresentationFormat>Widescreen</PresentationFormat>
  <Paragraphs>31</Paragraphs>
  <Slides>13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宋体</vt:lpstr>
      <vt:lpstr>Arial</vt:lpstr>
      <vt:lpstr>Arial-Rounded</vt:lpstr>
      <vt:lpstr>Calibri</vt:lpstr>
      <vt:lpstr>Calibri Light</vt:lpstr>
      <vt:lpstr>等线</vt:lpstr>
      <vt:lpstr>SFU Souvenir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minhkhanh.t93@gmail.com</cp:lastModifiedBy>
  <cp:revision>61</cp:revision>
  <dcterms:created xsi:type="dcterms:W3CDTF">2022-03-24T00:27:20Z</dcterms:created>
  <dcterms:modified xsi:type="dcterms:W3CDTF">2023-10-26T06:11:58Z</dcterms:modified>
</cp:coreProperties>
</file>