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3C054-51FD-4972-A07E-7E0EF991479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308FC-5414-4D90-A781-5789E14F5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5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59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206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5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10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35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361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90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25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506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0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696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49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15AD-FEF3-461D-B3E6-506C624EE3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F9698-24B1-4E0E-8B53-1E5192BAE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3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15AD-FEF3-461D-B3E6-506C624EE3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F9698-24B1-4E0E-8B53-1E5192BAE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15AD-FEF3-461D-B3E6-506C624EE3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F9698-24B1-4E0E-8B53-1E5192BAE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6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8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15AD-FEF3-461D-B3E6-506C624EE3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F9698-24B1-4E0E-8B53-1E5192BAE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1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15AD-FEF3-461D-B3E6-506C624EE3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F9698-24B1-4E0E-8B53-1E5192BAE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5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15AD-FEF3-461D-B3E6-506C624EE3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F9698-24B1-4E0E-8B53-1E5192BAE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35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15AD-FEF3-461D-B3E6-506C624EE3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F9698-24B1-4E0E-8B53-1E5192BAE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95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15AD-FEF3-461D-B3E6-506C624EE3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F9698-24B1-4E0E-8B53-1E5192BAE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7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15AD-FEF3-461D-B3E6-506C624EE3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F9698-24B1-4E0E-8B53-1E5192BAE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1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15AD-FEF3-461D-B3E6-506C624EE3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F9698-24B1-4E0E-8B53-1E5192BAE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80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15AD-FEF3-461D-B3E6-506C624EE3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F9698-24B1-4E0E-8B53-1E5192BAE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915AD-FEF3-461D-B3E6-506C624EE3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F9698-24B1-4E0E-8B53-1E5192BAE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7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wmf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video - Made with Clipchamp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339" y="0"/>
            <a:ext cx="110125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AE4CB10-1F4F-2F82-6FAB-7BD6553DB7C1}"/>
              </a:ext>
            </a:extLst>
          </p:cNvPr>
          <p:cNvGrpSpPr/>
          <p:nvPr/>
        </p:nvGrpSpPr>
        <p:grpSpPr>
          <a:xfrm>
            <a:off x="133350" y="579717"/>
            <a:ext cx="4352925" cy="5649634"/>
            <a:chOff x="305797" y="579716"/>
            <a:chExt cx="5455920" cy="62328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E0BE59-86B2-8208-771B-23C6CA30147D}"/>
                </a:ext>
              </a:extLst>
            </p:cNvPr>
            <p:cNvGrpSpPr/>
            <p:nvPr/>
          </p:nvGrpSpPr>
          <p:grpSpPr>
            <a:xfrm>
              <a:off x="305797" y="2309160"/>
              <a:ext cx="5455920" cy="4503431"/>
              <a:chOff x="0" y="2686369"/>
              <a:chExt cx="5455920" cy="4503431"/>
            </a:xfrm>
          </p:grpSpPr>
          <p:pic>
            <p:nvPicPr>
              <p:cNvPr id="18" name="Picture 1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FCF97936-84C4-6376-2205-FCD3AA1DA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373787"/>
                <a:ext cx="5455920" cy="3816013"/>
              </a:xfrm>
              <a:prstGeom prst="rect">
                <a:avLst/>
              </a:prstGeom>
            </p:spPr>
          </p:pic>
          <p:pic>
            <p:nvPicPr>
              <p:cNvPr id="19" name="Picture 18" descr="Icon&#10;&#10;Description automatically generated">
                <a:extLst>
                  <a:ext uri="{FF2B5EF4-FFF2-40B4-BE49-F238E27FC236}">
                    <a16:creationId xmlns:a16="http://schemas.microsoft.com/office/drawing/2014/main" id="{06FB6E5A-8243-D978-4EA5-E397F1FDA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190" y="2686369"/>
                <a:ext cx="4605537" cy="4160528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0BF32FA-4672-0D6E-2AB0-09EBAAD49CA1}"/>
                </a:ext>
              </a:extLst>
            </p:cNvPr>
            <p:cNvGrpSpPr/>
            <p:nvPr/>
          </p:nvGrpSpPr>
          <p:grpSpPr>
            <a:xfrm>
              <a:off x="1504610" y="579716"/>
              <a:ext cx="3312348" cy="1729444"/>
              <a:chOff x="84594" y="2353938"/>
              <a:chExt cx="2310427" cy="1224000"/>
            </a:xfrm>
          </p:grpSpPr>
          <p:sp>
            <p:nvSpPr>
              <p:cNvPr id="16" name="Speech Bubble: Oval 15">
                <a:extLst>
                  <a:ext uri="{FF2B5EF4-FFF2-40B4-BE49-F238E27FC236}">
                    <a16:creationId xmlns:a16="http://schemas.microsoft.com/office/drawing/2014/main" id="{11B392D3-E36F-51DE-7BC1-855772862D41}"/>
                  </a:ext>
                </a:extLst>
              </p:cNvPr>
              <p:cNvSpPr/>
              <p:nvPr/>
            </p:nvSpPr>
            <p:spPr>
              <a:xfrm flipH="1">
                <a:off x="84594" y="2353938"/>
                <a:ext cx="2310427" cy="1224000"/>
              </a:xfrm>
              <a:custGeom>
                <a:avLst/>
                <a:gdLst>
                  <a:gd name="connsiteX0" fmla="*/ 214292 w 2310427"/>
                  <a:gd name="connsiteY0" fmla="*/ 1153534 h 1224000"/>
                  <a:gd name="connsiteX1" fmla="*/ 225041 w 2310427"/>
                  <a:gd name="connsiteY1" fmla="*/ 974922 h 1224000"/>
                  <a:gd name="connsiteX2" fmla="*/ 864282 w 2310427"/>
                  <a:gd name="connsiteY2" fmla="*/ 19725 h 1224000"/>
                  <a:gd name="connsiteX3" fmla="*/ 1919079 w 2310427"/>
                  <a:gd name="connsiteY3" fmla="*/ 152889 h 1224000"/>
                  <a:gd name="connsiteX4" fmla="*/ 1568244 w 2310427"/>
                  <a:gd name="connsiteY4" fmla="*/ 1183546 h 1224000"/>
                  <a:gd name="connsiteX5" fmla="*/ 549398 w 2310427"/>
                  <a:gd name="connsiteY5" fmla="*/ 1133094 h 1224000"/>
                  <a:gd name="connsiteX6" fmla="*/ 214292 w 2310427"/>
                  <a:gd name="connsiteY6" fmla="*/ 1153534 h 12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0427" h="1224000" fill="none" extrusionOk="0">
                    <a:moveTo>
                      <a:pt x="214292" y="1153534"/>
                    </a:moveTo>
                    <a:cubicBezTo>
                      <a:pt x="212374" y="1085856"/>
                      <a:pt x="221831" y="1056057"/>
                      <a:pt x="225041" y="974922"/>
                    </a:cubicBezTo>
                    <a:cubicBezTo>
                      <a:pt x="-391049" y="676588"/>
                      <a:pt x="69511" y="223557"/>
                      <a:pt x="864282" y="19725"/>
                    </a:cubicBezTo>
                    <a:cubicBezTo>
                      <a:pt x="1277740" y="-68802"/>
                      <a:pt x="1645612" y="-45043"/>
                      <a:pt x="1919079" y="152889"/>
                    </a:cubicBezTo>
                    <a:cubicBezTo>
                      <a:pt x="2632549" y="452056"/>
                      <a:pt x="2300542" y="1101580"/>
                      <a:pt x="1568244" y="1183546"/>
                    </a:cubicBezTo>
                    <a:cubicBezTo>
                      <a:pt x="1270857" y="1254244"/>
                      <a:pt x="880547" y="1190285"/>
                      <a:pt x="549398" y="1133094"/>
                    </a:cubicBezTo>
                    <a:cubicBezTo>
                      <a:pt x="458358" y="1153440"/>
                      <a:pt x="366307" y="1142362"/>
                      <a:pt x="214292" y="1153534"/>
                    </a:cubicBezTo>
                    <a:close/>
                  </a:path>
                  <a:path w="2310427" h="1224000" stroke="0" extrusionOk="0">
                    <a:moveTo>
                      <a:pt x="214292" y="1153534"/>
                    </a:moveTo>
                    <a:cubicBezTo>
                      <a:pt x="210733" y="1081024"/>
                      <a:pt x="228612" y="1045121"/>
                      <a:pt x="225041" y="974922"/>
                    </a:cubicBezTo>
                    <a:cubicBezTo>
                      <a:pt x="-369558" y="608291"/>
                      <a:pt x="41705" y="15381"/>
                      <a:pt x="864282" y="19725"/>
                    </a:cubicBezTo>
                    <a:cubicBezTo>
                      <a:pt x="1166947" y="-58862"/>
                      <a:pt x="1620165" y="33495"/>
                      <a:pt x="1919079" y="152889"/>
                    </a:cubicBezTo>
                    <a:cubicBezTo>
                      <a:pt x="2542385" y="526830"/>
                      <a:pt x="2485487" y="1059650"/>
                      <a:pt x="1568244" y="1183546"/>
                    </a:cubicBezTo>
                    <a:cubicBezTo>
                      <a:pt x="1241380" y="1245145"/>
                      <a:pt x="873898" y="1300598"/>
                      <a:pt x="549398" y="1133094"/>
                    </a:cubicBezTo>
                    <a:cubicBezTo>
                      <a:pt x="393564" y="1139052"/>
                      <a:pt x="379102" y="1139556"/>
                      <a:pt x="214292" y="1153534"/>
                    </a:cubicBez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xmlns="" sd="2719067709">
                      <a:prstGeom prst="wedgeEllipseCallout">
                        <a:avLst>
                          <a:gd name="adj1" fmla="val -40725"/>
                          <a:gd name="adj2" fmla="val 44243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71335B-61F0-63C9-87B9-DB2B8A14AAE8}"/>
                  </a:ext>
                </a:extLst>
              </p:cNvPr>
              <p:cNvSpPr txBox="1"/>
              <p:nvPr/>
            </p:nvSpPr>
            <p:spPr>
              <a:xfrm>
                <a:off x="184563" y="2550439"/>
                <a:ext cx="1985016" cy="9372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FF3F6E"/>
                    </a:solidFill>
                  </a:rPr>
                  <a:t>Thảo</a:t>
                </a:r>
                <a:r>
                  <a:rPr lang="en-US" sz="3600" b="1" dirty="0">
                    <a:solidFill>
                      <a:srgbClr val="FF3F6E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3F6E"/>
                    </a:solidFill>
                  </a:rPr>
                  <a:t>luận</a:t>
                </a:r>
                <a:r>
                  <a:rPr lang="en-US" sz="3600" b="1" dirty="0">
                    <a:solidFill>
                      <a:srgbClr val="FF3F6E"/>
                    </a:solidFill>
                  </a:rPr>
                  <a:t> </a:t>
                </a:r>
                <a:r>
                  <a:rPr lang="en-US" sz="3600" b="1" dirty="0" err="1" smtClean="0">
                    <a:solidFill>
                      <a:srgbClr val="FF3F6E"/>
                    </a:solidFill>
                  </a:rPr>
                  <a:t>nhóm</a:t>
                </a:r>
                <a:r>
                  <a:rPr lang="vi-VN" sz="3600" b="1" dirty="0" smtClean="0">
                    <a:solidFill>
                      <a:srgbClr val="FF3F6E"/>
                    </a:solidFill>
                  </a:rPr>
                  <a:t> 5</a:t>
                </a:r>
                <a:endParaRPr lang="en-US" sz="3600" b="1" dirty="0">
                  <a:solidFill>
                    <a:srgbClr val="FF3F6E"/>
                  </a:solidFill>
                </a:endParaRPr>
              </a:p>
            </p:txBody>
          </p:sp>
        </p:grp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49C3F3-CB09-60D3-E1BF-F3FFE4C9C66B}"/>
              </a:ext>
            </a:extLst>
          </p:cNvPr>
          <p:cNvSpPr/>
          <p:nvPr/>
        </p:nvSpPr>
        <p:spPr>
          <a:xfrm>
            <a:off x="4419600" y="149818"/>
            <a:ext cx="7400925" cy="2031407"/>
          </a:xfrm>
          <a:custGeom>
            <a:avLst/>
            <a:gdLst>
              <a:gd name="connsiteX0" fmla="*/ 0 w 7400925"/>
              <a:gd name="connsiteY0" fmla="*/ 458996 h 2031407"/>
              <a:gd name="connsiteX1" fmla="*/ 458996 w 7400925"/>
              <a:gd name="connsiteY1" fmla="*/ 0 h 2031407"/>
              <a:gd name="connsiteX2" fmla="*/ 1236948 w 7400925"/>
              <a:gd name="connsiteY2" fmla="*/ 0 h 2031407"/>
              <a:gd name="connsiteX3" fmla="*/ 1820412 w 7400925"/>
              <a:gd name="connsiteY3" fmla="*/ 0 h 2031407"/>
              <a:gd name="connsiteX4" fmla="*/ 2403876 w 7400925"/>
              <a:gd name="connsiteY4" fmla="*/ 0 h 2031407"/>
              <a:gd name="connsiteX5" fmla="*/ 2987340 w 7400925"/>
              <a:gd name="connsiteY5" fmla="*/ 0 h 2031407"/>
              <a:gd name="connsiteX6" fmla="*/ 3635633 w 7400925"/>
              <a:gd name="connsiteY6" fmla="*/ 0 h 2031407"/>
              <a:gd name="connsiteX7" fmla="*/ 4413585 w 7400925"/>
              <a:gd name="connsiteY7" fmla="*/ 0 h 2031407"/>
              <a:gd name="connsiteX8" fmla="*/ 4932220 w 7400925"/>
              <a:gd name="connsiteY8" fmla="*/ 0 h 2031407"/>
              <a:gd name="connsiteX9" fmla="*/ 5710172 w 7400925"/>
              <a:gd name="connsiteY9" fmla="*/ 0 h 2031407"/>
              <a:gd name="connsiteX10" fmla="*/ 6358465 w 7400925"/>
              <a:gd name="connsiteY10" fmla="*/ 0 h 2031407"/>
              <a:gd name="connsiteX11" fmla="*/ 6941929 w 7400925"/>
              <a:gd name="connsiteY11" fmla="*/ 0 h 2031407"/>
              <a:gd name="connsiteX12" fmla="*/ 7400925 w 7400925"/>
              <a:gd name="connsiteY12" fmla="*/ 458996 h 2031407"/>
              <a:gd name="connsiteX13" fmla="*/ 7400925 w 7400925"/>
              <a:gd name="connsiteY13" fmla="*/ 1037972 h 2031407"/>
              <a:gd name="connsiteX14" fmla="*/ 7400925 w 7400925"/>
              <a:gd name="connsiteY14" fmla="*/ 1572411 h 2031407"/>
              <a:gd name="connsiteX15" fmla="*/ 6941929 w 7400925"/>
              <a:gd name="connsiteY15" fmla="*/ 2031407 h 2031407"/>
              <a:gd name="connsiteX16" fmla="*/ 6228806 w 7400925"/>
              <a:gd name="connsiteY16" fmla="*/ 2031407 h 2031407"/>
              <a:gd name="connsiteX17" fmla="*/ 5775001 w 7400925"/>
              <a:gd name="connsiteY17" fmla="*/ 2031407 h 2031407"/>
              <a:gd name="connsiteX18" fmla="*/ 5126708 w 7400925"/>
              <a:gd name="connsiteY18" fmla="*/ 2031407 h 2031407"/>
              <a:gd name="connsiteX19" fmla="*/ 4478414 w 7400925"/>
              <a:gd name="connsiteY19" fmla="*/ 2031407 h 2031407"/>
              <a:gd name="connsiteX20" fmla="*/ 3830121 w 7400925"/>
              <a:gd name="connsiteY20" fmla="*/ 2031407 h 2031407"/>
              <a:gd name="connsiteX21" fmla="*/ 3181828 w 7400925"/>
              <a:gd name="connsiteY21" fmla="*/ 2031407 h 2031407"/>
              <a:gd name="connsiteX22" fmla="*/ 2468705 w 7400925"/>
              <a:gd name="connsiteY22" fmla="*/ 2031407 h 2031407"/>
              <a:gd name="connsiteX23" fmla="*/ 1885241 w 7400925"/>
              <a:gd name="connsiteY23" fmla="*/ 2031407 h 2031407"/>
              <a:gd name="connsiteX24" fmla="*/ 1236948 w 7400925"/>
              <a:gd name="connsiteY24" fmla="*/ 2031407 h 2031407"/>
              <a:gd name="connsiteX25" fmla="*/ 458996 w 7400925"/>
              <a:gd name="connsiteY25" fmla="*/ 2031407 h 2031407"/>
              <a:gd name="connsiteX26" fmla="*/ 0 w 7400925"/>
              <a:gd name="connsiteY26" fmla="*/ 1572411 h 2031407"/>
              <a:gd name="connsiteX27" fmla="*/ 0 w 7400925"/>
              <a:gd name="connsiteY27" fmla="*/ 1015704 h 2031407"/>
              <a:gd name="connsiteX28" fmla="*/ 0 w 7400925"/>
              <a:gd name="connsiteY28" fmla="*/ 458996 h 2031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0925" h="2031407" fill="none" extrusionOk="0">
                <a:moveTo>
                  <a:pt x="0" y="458996"/>
                </a:moveTo>
                <a:cubicBezTo>
                  <a:pt x="48789" y="209645"/>
                  <a:pt x="151418" y="-15321"/>
                  <a:pt x="458996" y="0"/>
                </a:cubicBezTo>
                <a:cubicBezTo>
                  <a:pt x="648522" y="8087"/>
                  <a:pt x="865222" y="-9104"/>
                  <a:pt x="1236948" y="0"/>
                </a:cubicBezTo>
                <a:cubicBezTo>
                  <a:pt x="1608674" y="9104"/>
                  <a:pt x="1649474" y="17359"/>
                  <a:pt x="1820412" y="0"/>
                </a:cubicBezTo>
                <a:cubicBezTo>
                  <a:pt x="1991350" y="-17359"/>
                  <a:pt x="2233494" y="16927"/>
                  <a:pt x="2403876" y="0"/>
                </a:cubicBezTo>
                <a:cubicBezTo>
                  <a:pt x="2574258" y="-16927"/>
                  <a:pt x="2805957" y="-5559"/>
                  <a:pt x="2987340" y="0"/>
                </a:cubicBezTo>
                <a:cubicBezTo>
                  <a:pt x="3168723" y="5559"/>
                  <a:pt x="3466956" y="27595"/>
                  <a:pt x="3635633" y="0"/>
                </a:cubicBezTo>
                <a:cubicBezTo>
                  <a:pt x="3804310" y="-27595"/>
                  <a:pt x="4234096" y="16300"/>
                  <a:pt x="4413585" y="0"/>
                </a:cubicBezTo>
                <a:cubicBezTo>
                  <a:pt x="4593074" y="-16300"/>
                  <a:pt x="4679331" y="-24744"/>
                  <a:pt x="4932220" y="0"/>
                </a:cubicBezTo>
                <a:cubicBezTo>
                  <a:pt x="5185110" y="24744"/>
                  <a:pt x="5465173" y="-7185"/>
                  <a:pt x="5710172" y="0"/>
                </a:cubicBezTo>
                <a:cubicBezTo>
                  <a:pt x="5955171" y="7185"/>
                  <a:pt x="6119763" y="-21960"/>
                  <a:pt x="6358465" y="0"/>
                </a:cubicBezTo>
                <a:cubicBezTo>
                  <a:pt x="6597167" y="21960"/>
                  <a:pt x="6788502" y="-22329"/>
                  <a:pt x="6941929" y="0"/>
                </a:cubicBezTo>
                <a:cubicBezTo>
                  <a:pt x="7225324" y="8512"/>
                  <a:pt x="7415775" y="181232"/>
                  <a:pt x="7400925" y="458996"/>
                </a:cubicBezTo>
                <a:cubicBezTo>
                  <a:pt x="7390616" y="672660"/>
                  <a:pt x="7428774" y="762678"/>
                  <a:pt x="7400925" y="1037972"/>
                </a:cubicBezTo>
                <a:cubicBezTo>
                  <a:pt x="7373076" y="1313266"/>
                  <a:pt x="7422710" y="1389346"/>
                  <a:pt x="7400925" y="1572411"/>
                </a:cubicBezTo>
                <a:cubicBezTo>
                  <a:pt x="7435151" y="1805528"/>
                  <a:pt x="7174146" y="2042006"/>
                  <a:pt x="6941929" y="2031407"/>
                </a:cubicBezTo>
                <a:cubicBezTo>
                  <a:pt x="6661115" y="2013615"/>
                  <a:pt x="6550307" y="2013923"/>
                  <a:pt x="6228806" y="2031407"/>
                </a:cubicBezTo>
                <a:cubicBezTo>
                  <a:pt x="5907305" y="2048891"/>
                  <a:pt x="5876092" y="2020380"/>
                  <a:pt x="5775001" y="2031407"/>
                </a:cubicBezTo>
                <a:cubicBezTo>
                  <a:pt x="5673911" y="2042434"/>
                  <a:pt x="5302811" y="2025925"/>
                  <a:pt x="5126708" y="2031407"/>
                </a:cubicBezTo>
                <a:cubicBezTo>
                  <a:pt x="4950605" y="2036889"/>
                  <a:pt x="4609263" y="2031949"/>
                  <a:pt x="4478414" y="2031407"/>
                </a:cubicBezTo>
                <a:cubicBezTo>
                  <a:pt x="4347565" y="2030865"/>
                  <a:pt x="4133975" y="2021971"/>
                  <a:pt x="3830121" y="2031407"/>
                </a:cubicBezTo>
                <a:cubicBezTo>
                  <a:pt x="3526267" y="2040843"/>
                  <a:pt x="3415653" y="2059240"/>
                  <a:pt x="3181828" y="2031407"/>
                </a:cubicBezTo>
                <a:cubicBezTo>
                  <a:pt x="2948003" y="2003574"/>
                  <a:pt x="2620243" y="2052133"/>
                  <a:pt x="2468705" y="2031407"/>
                </a:cubicBezTo>
                <a:cubicBezTo>
                  <a:pt x="2317167" y="2010681"/>
                  <a:pt x="2135480" y="2007096"/>
                  <a:pt x="1885241" y="2031407"/>
                </a:cubicBezTo>
                <a:cubicBezTo>
                  <a:pt x="1635002" y="2055718"/>
                  <a:pt x="1385232" y="2022593"/>
                  <a:pt x="1236948" y="2031407"/>
                </a:cubicBezTo>
                <a:cubicBezTo>
                  <a:pt x="1088664" y="2040221"/>
                  <a:pt x="818089" y="2008197"/>
                  <a:pt x="458996" y="2031407"/>
                </a:cubicBezTo>
                <a:cubicBezTo>
                  <a:pt x="183359" y="1984813"/>
                  <a:pt x="-13150" y="1829916"/>
                  <a:pt x="0" y="1572411"/>
                </a:cubicBezTo>
                <a:cubicBezTo>
                  <a:pt x="-7530" y="1404500"/>
                  <a:pt x="10199" y="1293438"/>
                  <a:pt x="0" y="1015704"/>
                </a:cubicBezTo>
                <a:cubicBezTo>
                  <a:pt x="-10199" y="737970"/>
                  <a:pt x="652" y="593960"/>
                  <a:pt x="0" y="458996"/>
                </a:cubicBezTo>
                <a:close/>
              </a:path>
              <a:path w="7400925" h="2031407" stroke="0" extrusionOk="0">
                <a:moveTo>
                  <a:pt x="0" y="458996"/>
                </a:moveTo>
                <a:cubicBezTo>
                  <a:pt x="-38919" y="246347"/>
                  <a:pt x="214144" y="36568"/>
                  <a:pt x="458996" y="0"/>
                </a:cubicBezTo>
                <a:cubicBezTo>
                  <a:pt x="679802" y="3480"/>
                  <a:pt x="807650" y="-21247"/>
                  <a:pt x="977631" y="0"/>
                </a:cubicBezTo>
                <a:cubicBezTo>
                  <a:pt x="1147613" y="21247"/>
                  <a:pt x="1290831" y="17172"/>
                  <a:pt x="1561095" y="0"/>
                </a:cubicBezTo>
                <a:cubicBezTo>
                  <a:pt x="1831359" y="-17172"/>
                  <a:pt x="1838772" y="-9053"/>
                  <a:pt x="2014900" y="0"/>
                </a:cubicBezTo>
                <a:cubicBezTo>
                  <a:pt x="2191029" y="9053"/>
                  <a:pt x="2504388" y="-25900"/>
                  <a:pt x="2728023" y="0"/>
                </a:cubicBezTo>
                <a:cubicBezTo>
                  <a:pt x="2951658" y="25900"/>
                  <a:pt x="3010810" y="13006"/>
                  <a:pt x="3181828" y="0"/>
                </a:cubicBezTo>
                <a:cubicBezTo>
                  <a:pt x="3352847" y="-13006"/>
                  <a:pt x="3667267" y="-3835"/>
                  <a:pt x="3830121" y="0"/>
                </a:cubicBezTo>
                <a:cubicBezTo>
                  <a:pt x="3992975" y="3835"/>
                  <a:pt x="4217774" y="3903"/>
                  <a:pt x="4348756" y="0"/>
                </a:cubicBezTo>
                <a:cubicBezTo>
                  <a:pt x="4479739" y="-3903"/>
                  <a:pt x="4657714" y="-12006"/>
                  <a:pt x="4867390" y="0"/>
                </a:cubicBezTo>
                <a:cubicBezTo>
                  <a:pt x="5077066" y="12006"/>
                  <a:pt x="5179899" y="6469"/>
                  <a:pt x="5321196" y="0"/>
                </a:cubicBezTo>
                <a:cubicBezTo>
                  <a:pt x="5462493" y="-6469"/>
                  <a:pt x="5666553" y="14135"/>
                  <a:pt x="5775001" y="0"/>
                </a:cubicBezTo>
                <a:cubicBezTo>
                  <a:pt x="5883450" y="-14135"/>
                  <a:pt x="6132484" y="7133"/>
                  <a:pt x="6293636" y="0"/>
                </a:cubicBezTo>
                <a:cubicBezTo>
                  <a:pt x="6454788" y="-7133"/>
                  <a:pt x="6789012" y="21487"/>
                  <a:pt x="6941929" y="0"/>
                </a:cubicBezTo>
                <a:cubicBezTo>
                  <a:pt x="7145341" y="6919"/>
                  <a:pt x="7460303" y="215926"/>
                  <a:pt x="7400925" y="458996"/>
                </a:cubicBezTo>
                <a:cubicBezTo>
                  <a:pt x="7374081" y="591282"/>
                  <a:pt x="7387217" y="750965"/>
                  <a:pt x="7400925" y="1004569"/>
                </a:cubicBezTo>
                <a:cubicBezTo>
                  <a:pt x="7414633" y="1258173"/>
                  <a:pt x="7398495" y="1457691"/>
                  <a:pt x="7400925" y="1572411"/>
                </a:cubicBezTo>
                <a:cubicBezTo>
                  <a:pt x="7439064" y="1801732"/>
                  <a:pt x="7205668" y="2045934"/>
                  <a:pt x="6941929" y="2031407"/>
                </a:cubicBezTo>
                <a:cubicBezTo>
                  <a:pt x="6555786" y="2017985"/>
                  <a:pt x="6488914" y="2016266"/>
                  <a:pt x="6163977" y="2031407"/>
                </a:cubicBezTo>
                <a:cubicBezTo>
                  <a:pt x="5839040" y="2046548"/>
                  <a:pt x="5853264" y="2010309"/>
                  <a:pt x="5645342" y="2031407"/>
                </a:cubicBezTo>
                <a:cubicBezTo>
                  <a:pt x="5437421" y="2052505"/>
                  <a:pt x="5196810" y="2008159"/>
                  <a:pt x="4867390" y="2031407"/>
                </a:cubicBezTo>
                <a:cubicBezTo>
                  <a:pt x="4537970" y="2054655"/>
                  <a:pt x="4476908" y="2060683"/>
                  <a:pt x="4219097" y="2031407"/>
                </a:cubicBezTo>
                <a:cubicBezTo>
                  <a:pt x="3961286" y="2002131"/>
                  <a:pt x="3946054" y="2009502"/>
                  <a:pt x="3700463" y="2031407"/>
                </a:cubicBezTo>
                <a:cubicBezTo>
                  <a:pt x="3454872" y="2053312"/>
                  <a:pt x="3203462" y="2025398"/>
                  <a:pt x="2922511" y="2031407"/>
                </a:cubicBezTo>
                <a:cubicBezTo>
                  <a:pt x="2641560" y="2037416"/>
                  <a:pt x="2626303" y="2026485"/>
                  <a:pt x="2339047" y="2031407"/>
                </a:cubicBezTo>
                <a:cubicBezTo>
                  <a:pt x="2051791" y="2036329"/>
                  <a:pt x="1904822" y="2049604"/>
                  <a:pt x="1755583" y="2031407"/>
                </a:cubicBezTo>
                <a:cubicBezTo>
                  <a:pt x="1606344" y="2013210"/>
                  <a:pt x="1399889" y="2027718"/>
                  <a:pt x="1172119" y="2031407"/>
                </a:cubicBezTo>
                <a:cubicBezTo>
                  <a:pt x="944349" y="2035096"/>
                  <a:pt x="664751" y="1999045"/>
                  <a:pt x="458996" y="2031407"/>
                </a:cubicBezTo>
                <a:cubicBezTo>
                  <a:pt x="149471" y="2049167"/>
                  <a:pt x="1277" y="1784588"/>
                  <a:pt x="0" y="1572411"/>
                </a:cubicBezTo>
                <a:cubicBezTo>
                  <a:pt x="-8830" y="1310817"/>
                  <a:pt x="2924" y="1257318"/>
                  <a:pt x="0" y="1049106"/>
                </a:cubicBezTo>
                <a:cubicBezTo>
                  <a:pt x="-2924" y="840894"/>
                  <a:pt x="-27283" y="691441"/>
                  <a:pt x="0" y="45899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tx2">
                    <a:lumMod val="75000"/>
                  </a:schemeClr>
                </a:solidFill>
              </a:rPr>
              <a:t>Ghi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</a:rPr>
              <a:t>những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</a:rPr>
              <a:t>cách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</a:rPr>
              <a:t>điều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</a:rPr>
              <a:t>chỉnh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</a:rPr>
              <a:t>cảm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</a:rPr>
              <a:t>xúc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</a:rPr>
              <a:t>tích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</a:rPr>
              <a:t>cực</a:t>
            </a:r>
            <a:r>
              <a:rPr lang="vi-VN" sz="4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vi-VN" sz="4000" b="1" dirty="0" smtClean="0">
                <a:solidFill>
                  <a:schemeClr val="tx2">
                    <a:lumMod val="75000"/>
                  </a:schemeClr>
                </a:solidFill>
              </a:rPr>
              <a:t>hoặc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</a:rPr>
              <a:t>tiêu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</a:rPr>
              <a:t>cực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vi-VN" sz="4000" b="1" dirty="0" smtClean="0">
                <a:solidFill>
                  <a:schemeClr val="tx2">
                    <a:lumMod val="75000"/>
                  </a:schemeClr>
                </a:solidFill>
              </a:rPr>
              <a:t>vào bảng nhóm.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Jeon Soo Yeon- Smile Smile Smile (Piano Tutorial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 flipV="1">
            <a:off x="-5" y="6241776"/>
            <a:ext cx="12192001" cy="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3748" y="-2733675"/>
            <a:ext cx="6858000" cy="121920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395172F-FE2F-CF6C-47CB-C78072D28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90" y="64703"/>
            <a:ext cx="8219780" cy="6269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549530-C0DD-02E1-14D8-05B170FEE0A7}"/>
              </a:ext>
            </a:extLst>
          </p:cNvPr>
          <p:cNvSpPr txBox="1"/>
          <p:nvPr/>
        </p:nvSpPr>
        <p:spPr>
          <a:xfrm>
            <a:off x="3152570" y="3322699"/>
            <a:ext cx="552760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72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72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72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00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49C3F3-CB09-60D3-E1BF-F3FFE4C9C66B}"/>
              </a:ext>
            </a:extLst>
          </p:cNvPr>
          <p:cNvSpPr/>
          <p:nvPr/>
        </p:nvSpPr>
        <p:spPr>
          <a:xfrm>
            <a:off x="1009650" y="245069"/>
            <a:ext cx="10201275" cy="812206"/>
          </a:xfrm>
          <a:custGeom>
            <a:avLst/>
            <a:gdLst>
              <a:gd name="connsiteX0" fmla="*/ 0 w 10201275"/>
              <a:gd name="connsiteY0" fmla="*/ 183518 h 812206"/>
              <a:gd name="connsiteX1" fmla="*/ 183518 w 10201275"/>
              <a:gd name="connsiteY1" fmla="*/ 0 h 812206"/>
              <a:gd name="connsiteX2" fmla="*/ 1035819 w 10201275"/>
              <a:gd name="connsiteY2" fmla="*/ 0 h 812206"/>
              <a:gd name="connsiteX3" fmla="*/ 1593092 w 10201275"/>
              <a:gd name="connsiteY3" fmla="*/ 0 h 812206"/>
              <a:gd name="connsiteX4" fmla="*/ 2445393 w 10201275"/>
              <a:gd name="connsiteY4" fmla="*/ 0 h 812206"/>
              <a:gd name="connsiteX5" fmla="*/ 3199351 w 10201275"/>
              <a:gd name="connsiteY5" fmla="*/ 0 h 812206"/>
              <a:gd name="connsiteX6" fmla="*/ 3854967 w 10201275"/>
              <a:gd name="connsiteY6" fmla="*/ 0 h 812206"/>
              <a:gd name="connsiteX7" fmla="*/ 4215556 w 10201275"/>
              <a:gd name="connsiteY7" fmla="*/ 0 h 812206"/>
              <a:gd name="connsiteX8" fmla="*/ 4871172 w 10201275"/>
              <a:gd name="connsiteY8" fmla="*/ 0 h 812206"/>
              <a:gd name="connsiteX9" fmla="*/ 5526788 w 10201275"/>
              <a:gd name="connsiteY9" fmla="*/ 0 h 812206"/>
              <a:gd name="connsiteX10" fmla="*/ 6182404 w 10201275"/>
              <a:gd name="connsiteY10" fmla="*/ 0 h 812206"/>
              <a:gd name="connsiteX11" fmla="*/ 6838020 w 10201275"/>
              <a:gd name="connsiteY11" fmla="*/ 0 h 812206"/>
              <a:gd name="connsiteX12" fmla="*/ 7591978 w 10201275"/>
              <a:gd name="connsiteY12" fmla="*/ 0 h 812206"/>
              <a:gd name="connsiteX13" fmla="*/ 8149252 w 10201275"/>
              <a:gd name="connsiteY13" fmla="*/ 0 h 812206"/>
              <a:gd name="connsiteX14" fmla="*/ 8804868 w 10201275"/>
              <a:gd name="connsiteY14" fmla="*/ 0 h 812206"/>
              <a:gd name="connsiteX15" fmla="*/ 9263799 w 10201275"/>
              <a:gd name="connsiteY15" fmla="*/ 0 h 812206"/>
              <a:gd name="connsiteX16" fmla="*/ 10017757 w 10201275"/>
              <a:gd name="connsiteY16" fmla="*/ 0 h 812206"/>
              <a:gd name="connsiteX17" fmla="*/ 10201275 w 10201275"/>
              <a:gd name="connsiteY17" fmla="*/ 183518 h 812206"/>
              <a:gd name="connsiteX18" fmla="*/ 10201275 w 10201275"/>
              <a:gd name="connsiteY18" fmla="*/ 628688 h 812206"/>
              <a:gd name="connsiteX19" fmla="*/ 10017757 w 10201275"/>
              <a:gd name="connsiteY19" fmla="*/ 812206 h 812206"/>
              <a:gd name="connsiteX20" fmla="*/ 9263799 w 10201275"/>
              <a:gd name="connsiteY20" fmla="*/ 812206 h 812206"/>
              <a:gd name="connsiteX21" fmla="*/ 8608183 w 10201275"/>
              <a:gd name="connsiteY21" fmla="*/ 812206 h 812206"/>
              <a:gd name="connsiteX22" fmla="*/ 8050909 w 10201275"/>
              <a:gd name="connsiteY22" fmla="*/ 812206 h 812206"/>
              <a:gd name="connsiteX23" fmla="*/ 7296951 w 10201275"/>
              <a:gd name="connsiteY23" fmla="*/ 812206 h 812206"/>
              <a:gd name="connsiteX24" fmla="*/ 6444650 w 10201275"/>
              <a:gd name="connsiteY24" fmla="*/ 812206 h 812206"/>
              <a:gd name="connsiteX25" fmla="*/ 5592349 w 10201275"/>
              <a:gd name="connsiteY25" fmla="*/ 812206 h 812206"/>
              <a:gd name="connsiteX26" fmla="*/ 4936734 w 10201275"/>
              <a:gd name="connsiteY26" fmla="*/ 812206 h 812206"/>
              <a:gd name="connsiteX27" fmla="*/ 4281118 w 10201275"/>
              <a:gd name="connsiteY27" fmla="*/ 812206 h 812206"/>
              <a:gd name="connsiteX28" fmla="*/ 3428817 w 10201275"/>
              <a:gd name="connsiteY28" fmla="*/ 812206 h 812206"/>
              <a:gd name="connsiteX29" fmla="*/ 2773201 w 10201275"/>
              <a:gd name="connsiteY29" fmla="*/ 812206 h 812206"/>
              <a:gd name="connsiteX30" fmla="*/ 2117585 w 10201275"/>
              <a:gd name="connsiteY30" fmla="*/ 812206 h 812206"/>
              <a:gd name="connsiteX31" fmla="*/ 1560311 w 10201275"/>
              <a:gd name="connsiteY31" fmla="*/ 812206 h 812206"/>
              <a:gd name="connsiteX32" fmla="*/ 806353 w 10201275"/>
              <a:gd name="connsiteY32" fmla="*/ 812206 h 812206"/>
              <a:gd name="connsiteX33" fmla="*/ 183518 w 10201275"/>
              <a:gd name="connsiteY33" fmla="*/ 812206 h 812206"/>
              <a:gd name="connsiteX34" fmla="*/ 0 w 10201275"/>
              <a:gd name="connsiteY34" fmla="*/ 628688 h 812206"/>
              <a:gd name="connsiteX35" fmla="*/ 0 w 10201275"/>
              <a:gd name="connsiteY35" fmla="*/ 183518 h 81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01275" h="812206" fill="none" extrusionOk="0">
                <a:moveTo>
                  <a:pt x="0" y="183518"/>
                </a:moveTo>
                <a:cubicBezTo>
                  <a:pt x="18790" y="87514"/>
                  <a:pt x="94002" y="-19345"/>
                  <a:pt x="183518" y="0"/>
                </a:cubicBezTo>
                <a:cubicBezTo>
                  <a:pt x="500346" y="-19648"/>
                  <a:pt x="862889" y="-28391"/>
                  <a:pt x="1035819" y="0"/>
                </a:cubicBezTo>
                <a:cubicBezTo>
                  <a:pt x="1208749" y="28391"/>
                  <a:pt x="1374568" y="-19417"/>
                  <a:pt x="1593092" y="0"/>
                </a:cubicBezTo>
                <a:cubicBezTo>
                  <a:pt x="1811616" y="19417"/>
                  <a:pt x="2103115" y="2576"/>
                  <a:pt x="2445393" y="0"/>
                </a:cubicBezTo>
                <a:cubicBezTo>
                  <a:pt x="2787671" y="-2576"/>
                  <a:pt x="3007421" y="33720"/>
                  <a:pt x="3199351" y="0"/>
                </a:cubicBezTo>
                <a:cubicBezTo>
                  <a:pt x="3391281" y="-33720"/>
                  <a:pt x="3634180" y="-26980"/>
                  <a:pt x="3854967" y="0"/>
                </a:cubicBezTo>
                <a:cubicBezTo>
                  <a:pt x="4075754" y="26980"/>
                  <a:pt x="4079886" y="12188"/>
                  <a:pt x="4215556" y="0"/>
                </a:cubicBezTo>
                <a:cubicBezTo>
                  <a:pt x="4351226" y="-12188"/>
                  <a:pt x="4562663" y="-1816"/>
                  <a:pt x="4871172" y="0"/>
                </a:cubicBezTo>
                <a:cubicBezTo>
                  <a:pt x="5179681" y="1816"/>
                  <a:pt x="5351555" y="27061"/>
                  <a:pt x="5526788" y="0"/>
                </a:cubicBezTo>
                <a:cubicBezTo>
                  <a:pt x="5702021" y="-27061"/>
                  <a:pt x="5883088" y="-31674"/>
                  <a:pt x="6182404" y="0"/>
                </a:cubicBezTo>
                <a:cubicBezTo>
                  <a:pt x="6481720" y="31674"/>
                  <a:pt x="6608986" y="27983"/>
                  <a:pt x="6838020" y="0"/>
                </a:cubicBezTo>
                <a:cubicBezTo>
                  <a:pt x="7067054" y="-27983"/>
                  <a:pt x="7251203" y="-27930"/>
                  <a:pt x="7591978" y="0"/>
                </a:cubicBezTo>
                <a:cubicBezTo>
                  <a:pt x="7932753" y="27930"/>
                  <a:pt x="7955199" y="-20560"/>
                  <a:pt x="8149252" y="0"/>
                </a:cubicBezTo>
                <a:cubicBezTo>
                  <a:pt x="8343305" y="20560"/>
                  <a:pt x="8520002" y="-25271"/>
                  <a:pt x="8804868" y="0"/>
                </a:cubicBezTo>
                <a:cubicBezTo>
                  <a:pt x="9089734" y="25271"/>
                  <a:pt x="9075686" y="-3875"/>
                  <a:pt x="9263799" y="0"/>
                </a:cubicBezTo>
                <a:cubicBezTo>
                  <a:pt x="9451912" y="3875"/>
                  <a:pt x="9725304" y="8118"/>
                  <a:pt x="10017757" y="0"/>
                </a:cubicBezTo>
                <a:cubicBezTo>
                  <a:pt x="10112141" y="8119"/>
                  <a:pt x="10215259" y="72078"/>
                  <a:pt x="10201275" y="183518"/>
                </a:cubicBezTo>
                <a:cubicBezTo>
                  <a:pt x="10206031" y="370813"/>
                  <a:pt x="10198261" y="491924"/>
                  <a:pt x="10201275" y="628688"/>
                </a:cubicBezTo>
                <a:cubicBezTo>
                  <a:pt x="10187355" y="736866"/>
                  <a:pt x="10128228" y="806025"/>
                  <a:pt x="10017757" y="812206"/>
                </a:cubicBezTo>
                <a:cubicBezTo>
                  <a:pt x="9749193" y="838088"/>
                  <a:pt x="9553123" y="810361"/>
                  <a:pt x="9263799" y="812206"/>
                </a:cubicBezTo>
                <a:cubicBezTo>
                  <a:pt x="8974475" y="814051"/>
                  <a:pt x="8905359" y="799730"/>
                  <a:pt x="8608183" y="812206"/>
                </a:cubicBezTo>
                <a:cubicBezTo>
                  <a:pt x="8311007" y="824682"/>
                  <a:pt x="8168585" y="803078"/>
                  <a:pt x="8050909" y="812206"/>
                </a:cubicBezTo>
                <a:cubicBezTo>
                  <a:pt x="7933233" y="821334"/>
                  <a:pt x="7489556" y="811859"/>
                  <a:pt x="7296951" y="812206"/>
                </a:cubicBezTo>
                <a:cubicBezTo>
                  <a:pt x="7104346" y="812553"/>
                  <a:pt x="6755969" y="849612"/>
                  <a:pt x="6444650" y="812206"/>
                </a:cubicBezTo>
                <a:cubicBezTo>
                  <a:pt x="6133331" y="774800"/>
                  <a:pt x="5883187" y="770838"/>
                  <a:pt x="5592349" y="812206"/>
                </a:cubicBezTo>
                <a:cubicBezTo>
                  <a:pt x="5301511" y="853574"/>
                  <a:pt x="5077489" y="793643"/>
                  <a:pt x="4936734" y="812206"/>
                </a:cubicBezTo>
                <a:cubicBezTo>
                  <a:pt x="4795979" y="830769"/>
                  <a:pt x="4486576" y="781181"/>
                  <a:pt x="4281118" y="812206"/>
                </a:cubicBezTo>
                <a:cubicBezTo>
                  <a:pt x="4075660" y="843231"/>
                  <a:pt x="3702464" y="825684"/>
                  <a:pt x="3428817" y="812206"/>
                </a:cubicBezTo>
                <a:cubicBezTo>
                  <a:pt x="3155170" y="798728"/>
                  <a:pt x="2931522" y="794526"/>
                  <a:pt x="2773201" y="812206"/>
                </a:cubicBezTo>
                <a:cubicBezTo>
                  <a:pt x="2614880" y="829886"/>
                  <a:pt x="2297218" y="792178"/>
                  <a:pt x="2117585" y="812206"/>
                </a:cubicBezTo>
                <a:cubicBezTo>
                  <a:pt x="1937952" y="832234"/>
                  <a:pt x="1768351" y="822027"/>
                  <a:pt x="1560311" y="812206"/>
                </a:cubicBezTo>
                <a:cubicBezTo>
                  <a:pt x="1352271" y="802385"/>
                  <a:pt x="1160687" y="823834"/>
                  <a:pt x="806353" y="812206"/>
                </a:cubicBezTo>
                <a:cubicBezTo>
                  <a:pt x="452019" y="800578"/>
                  <a:pt x="352020" y="791715"/>
                  <a:pt x="183518" y="812206"/>
                </a:cubicBezTo>
                <a:cubicBezTo>
                  <a:pt x="77268" y="810842"/>
                  <a:pt x="-10920" y="734957"/>
                  <a:pt x="0" y="628688"/>
                </a:cubicBezTo>
                <a:cubicBezTo>
                  <a:pt x="12374" y="535804"/>
                  <a:pt x="-19003" y="399636"/>
                  <a:pt x="0" y="183518"/>
                </a:cubicBezTo>
                <a:close/>
              </a:path>
              <a:path w="10201275" h="812206" stroke="0" extrusionOk="0">
                <a:moveTo>
                  <a:pt x="0" y="183518"/>
                </a:moveTo>
                <a:cubicBezTo>
                  <a:pt x="-17336" y="100359"/>
                  <a:pt x="87834" y="23985"/>
                  <a:pt x="183518" y="0"/>
                </a:cubicBezTo>
                <a:cubicBezTo>
                  <a:pt x="375575" y="15284"/>
                  <a:pt x="468003" y="10801"/>
                  <a:pt x="642449" y="0"/>
                </a:cubicBezTo>
                <a:cubicBezTo>
                  <a:pt x="816895" y="-10801"/>
                  <a:pt x="1078963" y="-18927"/>
                  <a:pt x="1199723" y="0"/>
                </a:cubicBezTo>
                <a:cubicBezTo>
                  <a:pt x="1320483" y="18927"/>
                  <a:pt x="1408265" y="4884"/>
                  <a:pt x="1560311" y="0"/>
                </a:cubicBezTo>
                <a:cubicBezTo>
                  <a:pt x="1712357" y="-4884"/>
                  <a:pt x="2150771" y="-16037"/>
                  <a:pt x="2314270" y="0"/>
                </a:cubicBezTo>
                <a:cubicBezTo>
                  <a:pt x="2477769" y="16037"/>
                  <a:pt x="2529058" y="-4678"/>
                  <a:pt x="2674859" y="0"/>
                </a:cubicBezTo>
                <a:cubicBezTo>
                  <a:pt x="2820660" y="4678"/>
                  <a:pt x="3049073" y="-16240"/>
                  <a:pt x="3330474" y="0"/>
                </a:cubicBezTo>
                <a:cubicBezTo>
                  <a:pt x="3611876" y="16240"/>
                  <a:pt x="3634698" y="4607"/>
                  <a:pt x="3789406" y="0"/>
                </a:cubicBezTo>
                <a:cubicBezTo>
                  <a:pt x="3944114" y="-4607"/>
                  <a:pt x="4112147" y="19658"/>
                  <a:pt x="4248337" y="0"/>
                </a:cubicBezTo>
                <a:cubicBezTo>
                  <a:pt x="4384527" y="-19658"/>
                  <a:pt x="4513938" y="-12149"/>
                  <a:pt x="4608926" y="0"/>
                </a:cubicBezTo>
                <a:cubicBezTo>
                  <a:pt x="4703914" y="12149"/>
                  <a:pt x="4849517" y="-15325"/>
                  <a:pt x="4969514" y="0"/>
                </a:cubicBezTo>
                <a:cubicBezTo>
                  <a:pt x="5089511" y="15325"/>
                  <a:pt x="5225199" y="7286"/>
                  <a:pt x="5428445" y="0"/>
                </a:cubicBezTo>
                <a:cubicBezTo>
                  <a:pt x="5631691" y="-7286"/>
                  <a:pt x="5801373" y="2580"/>
                  <a:pt x="5985719" y="0"/>
                </a:cubicBezTo>
                <a:cubicBezTo>
                  <a:pt x="6170065" y="-2580"/>
                  <a:pt x="6558640" y="-30550"/>
                  <a:pt x="6739677" y="0"/>
                </a:cubicBezTo>
                <a:cubicBezTo>
                  <a:pt x="6920714" y="30550"/>
                  <a:pt x="7141778" y="-2668"/>
                  <a:pt x="7395293" y="0"/>
                </a:cubicBezTo>
                <a:cubicBezTo>
                  <a:pt x="7648808" y="2668"/>
                  <a:pt x="7702280" y="24811"/>
                  <a:pt x="7952567" y="0"/>
                </a:cubicBezTo>
                <a:cubicBezTo>
                  <a:pt x="8202854" y="-24811"/>
                  <a:pt x="8357204" y="6046"/>
                  <a:pt x="8509840" y="0"/>
                </a:cubicBezTo>
                <a:cubicBezTo>
                  <a:pt x="8662476" y="-6046"/>
                  <a:pt x="8843234" y="10399"/>
                  <a:pt x="8968772" y="0"/>
                </a:cubicBezTo>
                <a:cubicBezTo>
                  <a:pt x="9094310" y="-10399"/>
                  <a:pt x="9577244" y="-47820"/>
                  <a:pt x="10017757" y="0"/>
                </a:cubicBezTo>
                <a:cubicBezTo>
                  <a:pt x="10101449" y="9577"/>
                  <a:pt x="10206273" y="81845"/>
                  <a:pt x="10201275" y="183518"/>
                </a:cubicBezTo>
                <a:cubicBezTo>
                  <a:pt x="10190232" y="302449"/>
                  <a:pt x="10183426" y="538735"/>
                  <a:pt x="10201275" y="628688"/>
                </a:cubicBezTo>
                <a:cubicBezTo>
                  <a:pt x="10184306" y="741193"/>
                  <a:pt x="10100194" y="806461"/>
                  <a:pt x="10017757" y="812206"/>
                </a:cubicBezTo>
                <a:cubicBezTo>
                  <a:pt x="9772359" y="783651"/>
                  <a:pt x="9682193" y="811658"/>
                  <a:pt x="9362141" y="812206"/>
                </a:cubicBezTo>
                <a:cubicBezTo>
                  <a:pt x="9042089" y="812754"/>
                  <a:pt x="8918794" y="812203"/>
                  <a:pt x="8804868" y="812206"/>
                </a:cubicBezTo>
                <a:cubicBezTo>
                  <a:pt x="8690942" y="812209"/>
                  <a:pt x="8523455" y="832859"/>
                  <a:pt x="8247594" y="812206"/>
                </a:cubicBezTo>
                <a:cubicBezTo>
                  <a:pt x="7971733" y="791553"/>
                  <a:pt x="7942016" y="807921"/>
                  <a:pt x="7690320" y="812206"/>
                </a:cubicBezTo>
                <a:cubicBezTo>
                  <a:pt x="7438624" y="816491"/>
                  <a:pt x="7409034" y="809517"/>
                  <a:pt x="7231389" y="812206"/>
                </a:cubicBezTo>
                <a:cubicBezTo>
                  <a:pt x="7053744" y="814895"/>
                  <a:pt x="7014325" y="822133"/>
                  <a:pt x="6870801" y="812206"/>
                </a:cubicBezTo>
                <a:cubicBezTo>
                  <a:pt x="6727277" y="802279"/>
                  <a:pt x="6517676" y="793211"/>
                  <a:pt x="6411869" y="812206"/>
                </a:cubicBezTo>
                <a:cubicBezTo>
                  <a:pt x="6306062" y="831201"/>
                  <a:pt x="5958491" y="779984"/>
                  <a:pt x="5756253" y="812206"/>
                </a:cubicBezTo>
                <a:cubicBezTo>
                  <a:pt x="5554015" y="844428"/>
                  <a:pt x="5570334" y="794209"/>
                  <a:pt x="5395665" y="812206"/>
                </a:cubicBezTo>
                <a:cubicBezTo>
                  <a:pt x="5220996" y="830203"/>
                  <a:pt x="5125601" y="813637"/>
                  <a:pt x="5035076" y="812206"/>
                </a:cubicBezTo>
                <a:cubicBezTo>
                  <a:pt x="4944551" y="810775"/>
                  <a:pt x="4793271" y="828028"/>
                  <a:pt x="4576145" y="812206"/>
                </a:cubicBezTo>
                <a:cubicBezTo>
                  <a:pt x="4359019" y="796384"/>
                  <a:pt x="4241614" y="834082"/>
                  <a:pt x="3920529" y="812206"/>
                </a:cubicBezTo>
                <a:cubicBezTo>
                  <a:pt x="3599444" y="790330"/>
                  <a:pt x="3528012" y="831075"/>
                  <a:pt x="3363255" y="812206"/>
                </a:cubicBezTo>
                <a:cubicBezTo>
                  <a:pt x="3198498" y="793337"/>
                  <a:pt x="3021343" y="804616"/>
                  <a:pt x="2805982" y="812206"/>
                </a:cubicBezTo>
                <a:cubicBezTo>
                  <a:pt x="2590621" y="819796"/>
                  <a:pt x="2388542" y="791726"/>
                  <a:pt x="2248708" y="812206"/>
                </a:cubicBezTo>
                <a:cubicBezTo>
                  <a:pt x="2108874" y="832686"/>
                  <a:pt x="1725197" y="789141"/>
                  <a:pt x="1593092" y="812206"/>
                </a:cubicBezTo>
                <a:cubicBezTo>
                  <a:pt x="1460987" y="835271"/>
                  <a:pt x="929666" y="778851"/>
                  <a:pt x="740792" y="812206"/>
                </a:cubicBezTo>
                <a:cubicBezTo>
                  <a:pt x="551918" y="845561"/>
                  <a:pt x="411810" y="818286"/>
                  <a:pt x="183518" y="812206"/>
                </a:cubicBezTo>
                <a:cubicBezTo>
                  <a:pt x="64686" y="808309"/>
                  <a:pt x="3240" y="733395"/>
                  <a:pt x="0" y="628688"/>
                </a:cubicBezTo>
                <a:cubicBezTo>
                  <a:pt x="15451" y="443243"/>
                  <a:pt x="-16964" y="369693"/>
                  <a:pt x="0" y="1835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tĩnh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Bài tập hít thở sâu">
            <a:hlinkClick r:id="" action="ppaction://media"/>
            <a:extLst>
              <a:ext uri="{FF2B5EF4-FFF2-40B4-BE49-F238E27FC236}">
                <a16:creationId xmlns:a16="http://schemas.microsoft.com/office/drawing/2014/main" id="{FFBCC349-DEFE-8B23-0AFD-5CB61BEC3F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9125" y="1371599"/>
            <a:ext cx="89916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sp>
        <p:nvSpPr>
          <p:cNvPr id="5" name="10">
            <a:extLst>
              <a:ext uri="{FF2B5EF4-FFF2-40B4-BE49-F238E27FC236}">
                <a16:creationId xmlns:a16="http://schemas.microsoft.com/office/drawing/2014/main" id="{BC68FFDE-7A61-D8E1-4BB1-A731B1613FBA}"/>
              </a:ext>
            </a:extLst>
          </p:cNvPr>
          <p:cNvSpPr txBox="1"/>
          <p:nvPr/>
        </p:nvSpPr>
        <p:spPr>
          <a:xfrm>
            <a:off x="2543175" y="1696199"/>
            <a:ext cx="8896350" cy="2145268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Hít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thở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sâu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cách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hiệu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quả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để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lấy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lại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sự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bình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tĩnh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thăng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bằng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khi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cảm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xúc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tiêu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cực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hoặc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tích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cực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.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2" descr="Hand Drawn Teacher Cartoon PNG Free Download And Clipart Image For Free  Download - Lovepik | 400451093">
            <a:extLst>
              <a:ext uri="{FF2B5EF4-FFF2-40B4-BE49-F238E27FC236}">
                <a16:creationId xmlns:a16="http://schemas.microsoft.com/office/drawing/2014/main" id="{ED571CEC-8860-4057-BD3B-F4CE0EB7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6000" l="9769" r="89889">
                        <a14:foregroundMark x1="44473" y1="7000" x2="48500" y2="7800"/>
                        <a14:foregroundMark x1="48415" y1="4100" x2="48415" y2="4100"/>
                        <a14:foregroundMark x1="47301" y1="10000" x2="47044" y2="33700"/>
                        <a14:foregroundMark x1="47044" y1="33700" x2="47044" y2="33700"/>
                        <a14:foregroundMark x1="41988" y1="43000" x2="44302" y2="39400"/>
                        <a14:foregroundMark x1="67181" y1="22200" x2="66067" y2="25400"/>
                        <a14:foregroundMark x1="49443" y1="73700" x2="49443" y2="91600"/>
                        <a14:foregroundMark x1="49443" y1="91600" x2="50814" y2="95200"/>
                        <a14:foregroundMark x1="42502" y1="96000" x2="4413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645" y="1465976"/>
            <a:ext cx="6291943" cy="53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824D9-A443-D80F-160B-2B8A316C0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341" y="-120096"/>
            <a:ext cx="673056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F08C6C-C517-43E9-BA09-8B48F63F5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7815502-6703-4935-90CC-064F43E60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>
            <a:off x="0" y="-316787"/>
            <a:ext cx="1700981" cy="24071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8316D4-726B-461F-B06B-94ED16EA42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56365">
            <a:off x="10509884" y="234287"/>
            <a:ext cx="1039875" cy="919041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ACC18FB9-D3C3-14BB-A945-2E10702E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8216E-EC39-9A4D-DF8E-39026641E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7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622" b="1" dirty="0">
                <a:solidFill>
                  <a:srgbClr val="FF0066"/>
                </a:solidFill>
                <a:latin typeface="Times New Roman" pitchFamily="18" charset="0"/>
              </a:rPr>
              <a:t>HỘI THI GIÁO VIÊN </a:t>
            </a:r>
            <a:r>
              <a:rPr lang="vi-VN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CHỦ NHIỆM GIỎI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898885" y="3168853"/>
            <a:ext cx="9432414" cy="101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vi-V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HĐGD THEO CHỦ ĐỀ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KHẢ NĂNG ĐIỀU CHỈNH CẢM XÚC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781242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814235" y="5051253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812899" y="4549777"/>
            <a:ext cx="7518400" cy="103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397" b="1" i="1" dirty="0">
                <a:solidFill>
                  <a:srgbClr val="FF0066"/>
                </a:solidFill>
                <a:latin typeface="Times New Roman" pitchFamily="18" charset="0"/>
              </a:rPr>
              <a:t>Giáo viên : Phạm Thị Thanh Hải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2397" b="1" i="1" dirty="0">
                <a:solidFill>
                  <a:srgbClr val="FF0066"/>
                </a:solidFill>
                <a:latin typeface="Times New Roman" pitchFamily="18" charset="0"/>
              </a:rPr>
              <a:t>Trường: Tiểu học Mỹ Đức I</a:t>
            </a:r>
            <a:endParaRPr lang="en-US" altLang="en-US" sz="2397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28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7188E3-A2B3-47B4-B3D0-3A1965728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云形 6">
            <a:extLst>
              <a:ext uri="{FF2B5EF4-FFF2-40B4-BE49-F238E27FC236}">
                <a16:creationId xmlns:a16="http://schemas.microsoft.com/office/drawing/2014/main" id="{F649CC8E-EF3C-4418-8632-1642ABA4AEB9}"/>
              </a:ext>
            </a:extLst>
          </p:cNvPr>
          <p:cNvSpPr/>
          <p:nvPr/>
        </p:nvSpPr>
        <p:spPr>
          <a:xfrm>
            <a:off x="974035" y="566183"/>
            <a:ext cx="10585174" cy="4705581"/>
          </a:xfrm>
          <a:prstGeom prst="cloud">
            <a:avLst/>
          </a:prstGeom>
          <a:solidFill>
            <a:schemeClr val="bg1"/>
          </a:solidFill>
          <a:ln w="25400" cap="rnd">
            <a:solidFill>
              <a:srgbClr val="59282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3ECC47-E69A-4CB1-BB47-1A4B41937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r="7881" b="17419"/>
          <a:stretch/>
        </p:blipFill>
        <p:spPr>
          <a:xfrm>
            <a:off x="2395859" y="3552825"/>
            <a:ext cx="6380863" cy="32190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E0B02F-F89C-49D7-8C36-FEEB8229BC2C}"/>
              </a:ext>
            </a:extLst>
          </p:cNvPr>
          <p:cNvSpPr/>
          <p:nvPr/>
        </p:nvSpPr>
        <p:spPr>
          <a:xfrm>
            <a:off x="1888434" y="1784209"/>
            <a:ext cx="878619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1" i="0" u="sng" strike="noStrike" kern="1200" cap="none" spc="0" normalizeH="0" baseline="0" noProof="0" dirty="0" smtClean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</a:rPr>
              <a:t>Hoạt</a:t>
            </a:r>
            <a:r>
              <a:rPr kumimoji="0" lang="vi-VN" altLang="zh-CN" sz="6600" b="1" i="0" u="sng" strike="noStrike" kern="1200" cap="none" spc="0" normalizeH="0" noProof="0" dirty="0" smtClean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</a:rPr>
              <a:t> động </a:t>
            </a:r>
            <a:r>
              <a:rPr kumimoji="0" lang="en-US" altLang="zh-CN" sz="6600" b="1" i="0" u="sng" strike="noStrike" kern="1200" cap="none" spc="0" normalizeH="0" baseline="0" noProof="0" dirty="0" smtClean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</a:rPr>
              <a:t>1</a:t>
            </a:r>
            <a:r>
              <a:rPr lang="vi-VN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:</a:t>
            </a:r>
            <a:r>
              <a:rPr lang="en-US" altLang="zh-CN" sz="6600" b="1" dirty="0" smtClean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endParaRPr lang="vi-VN" altLang="zh-CN" sz="6600" b="1" dirty="0" smtClean="0">
              <a:solidFill>
                <a:srgbClr val="E540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字魂52号-阿开漫画体" panose="00000500000000000000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i="1" dirty="0" err="1" smtClean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Gọi</a:t>
            </a:r>
            <a:r>
              <a:rPr lang="en-US" altLang="zh-CN" sz="7200" b="1" i="1" dirty="0" smtClean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2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tên</a:t>
            </a:r>
            <a:r>
              <a:rPr lang="en-US" altLang="zh-CN" sz="7200" b="1" i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2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cảm</a:t>
            </a:r>
            <a:r>
              <a:rPr lang="en-US" altLang="zh-CN" sz="7200" b="1" i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2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xúc</a:t>
            </a:r>
            <a:endParaRPr kumimoji="0" lang="zh-CN" altLang="en-US" sz="7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258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3" y="-1"/>
            <a:ext cx="1177058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7188E3-A2B3-47B4-B3D0-3A1965728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云形 6">
            <a:extLst>
              <a:ext uri="{FF2B5EF4-FFF2-40B4-BE49-F238E27FC236}">
                <a16:creationId xmlns:a16="http://schemas.microsoft.com/office/drawing/2014/main" id="{F649CC8E-EF3C-4418-8632-1642ABA4AEB9}"/>
              </a:ext>
            </a:extLst>
          </p:cNvPr>
          <p:cNvSpPr/>
          <p:nvPr/>
        </p:nvSpPr>
        <p:spPr>
          <a:xfrm>
            <a:off x="974035" y="566183"/>
            <a:ext cx="10585174" cy="4705581"/>
          </a:xfrm>
          <a:prstGeom prst="cloud">
            <a:avLst/>
          </a:prstGeom>
          <a:solidFill>
            <a:schemeClr val="bg1"/>
          </a:solidFill>
          <a:ln w="25400" cap="rnd">
            <a:solidFill>
              <a:srgbClr val="59282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3ECC47-E69A-4CB1-BB47-1A4B41937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r="7881" b="17419"/>
          <a:stretch/>
        </p:blipFill>
        <p:spPr>
          <a:xfrm>
            <a:off x="2395859" y="3552825"/>
            <a:ext cx="6380863" cy="32190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E0B02F-F89C-49D7-8C36-FEEB8229BC2C}"/>
              </a:ext>
            </a:extLst>
          </p:cNvPr>
          <p:cNvSpPr/>
          <p:nvPr/>
        </p:nvSpPr>
        <p:spPr>
          <a:xfrm>
            <a:off x="1888434" y="1784209"/>
            <a:ext cx="878619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</a:rPr>
              <a:t>1. </a:t>
            </a:r>
            <a:r>
              <a:rPr kumimoji="0" lang="vi-VN" altLang="zh-CN" sz="7500" b="1" i="0" u="none" strike="noStrike" kern="1200" cap="none" spc="0" normalizeH="0" baseline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</a:rPr>
              <a:t>Chơi</a:t>
            </a:r>
            <a:r>
              <a:rPr lang="en-US" altLang="zh-CN" sz="75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trò</a:t>
            </a:r>
            <a:r>
              <a:rPr lang="en-US" altLang="zh-CN" sz="75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chơi</a:t>
            </a:r>
            <a:r>
              <a:rPr lang="en-US" altLang="zh-CN" sz="75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Gọi</a:t>
            </a:r>
            <a:r>
              <a:rPr lang="en-US" altLang="zh-CN" sz="7500" b="1" i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tên</a:t>
            </a:r>
            <a:r>
              <a:rPr lang="en-US" altLang="zh-CN" sz="7500" b="1" i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cảm</a:t>
            </a:r>
            <a:r>
              <a:rPr lang="en-US" altLang="zh-CN" sz="7500" b="1" i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xúc</a:t>
            </a:r>
            <a:endParaRPr kumimoji="0" lang="zh-CN" altLang="en-US" sz="7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17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sp>
        <p:nvSpPr>
          <p:cNvPr id="5" name="10">
            <a:extLst>
              <a:ext uri="{FF2B5EF4-FFF2-40B4-BE49-F238E27FC236}">
                <a16:creationId xmlns:a16="http://schemas.microsoft.com/office/drawing/2014/main" id="{BC68FFDE-7A61-D8E1-4BB1-A731B1613FBA}"/>
              </a:ext>
            </a:extLst>
          </p:cNvPr>
          <p:cNvSpPr txBox="1"/>
          <p:nvPr/>
        </p:nvSpPr>
        <p:spPr>
          <a:xfrm>
            <a:off x="2543175" y="1696199"/>
            <a:ext cx="8896350" cy="3506917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altLang="zh-CN" sz="3333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Con người có nhiều cảm xúc khác nhau.</a:t>
            </a:r>
            <a:endParaRPr lang="en-US" altLang="zh-CN" sz="3333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altLang="zh-CN" sz="3333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Có những cảm xúc tích cực mang lại cảm giác vui vẻ, sung sướng, tự hào, hạnh phúc,... </a:t>
            </a:r>
            <a:endParaRPr lang="en-US" altLang="zh-CN" sz="3333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altLang="zh-CN" sz="3333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Ngược lại, có những cảm xúc tiêu cực gây ra cảm giác buồn rầu, tức giận, lo lắng, thất vọng, chán nản,...</a:t>
            </a:r>
          </a:p>
        </p:txBody>
      </p:sp>
      <p:pic>
        <p:nvPicPr>
          <p:cNvPr id="6" name="Picture 2" descr="Hand Drawn Teacher Cartoon PNG Free Download And Clipart Image For Free  Download - Lovepik | 400451093">
            <a:extLst>
              <a:ext uri="{FF2B5EF4-FFF2-40B4-BE49-F238E27FC236}">
                <a16:creationId xmlns:a16="http://schemas.microsoft.com/office/drawing/2014/main" id="{ED571CEC-8860-4057-BD3B-F4CE0EB7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6000" l="9769" r="89889">
                        <a14:foregroundMark x1="44473" y1="7000" x2="48500" y2="7800"/>
                        <a14:foregroundMark x1="48415" y1="4100" x2="48415" y2="4100"/>
                        <a14:foregroundMark x1="47301" y1="10000" x2="47044" y2="33700"/>
                        <a14:foregroundMark x1="47044" y1="33700" x2="47044" y2="33700"/>
                        <a14:foregroundMark x1="41988" y1="43000" x2="44302" y2="39400"/>
                        <a14:foregroundMark x1="67181" y1="22200" x2="66067" y2="25400"/>
                        <a14:foregroundMark x1="49443" y1="73700" x2="49443" y2="91600"/>
                        <a14:foregroundMark x1="49443" y1="91600" x2="50814" y2="95200"/>
                        <a14:foregroundMark x1="42502" y1="96000" x2="4413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645" y="1465976"/>
            <a:ext cx="6291943" cy="53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824D9-A443-D80F-160B-2B8A316C0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341" y="-120096"/>
            <a:ext cx="673056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6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7188E3-A2B3-47B4-B3D0-3A1965728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云形 6">
            <a:extLst>
              <a:ext uri="{FF2B5EF4-FFF2-40B4-BE49-F238E27FC236}">
                <a16:creationId xmlns:a16="http://schemas.microsoft.com/office/drawing/2014/main" id="{F649CC8E-EF3C-4418-8632-1642ABA4AEB9}"/>
              </a:ext>
            </a:extLst>
          </p:cNvPr>
          <p:cNvSpPr/>
          <p:nvPr/>
        </p:nvSpPr>
        <p:spPr>
          <a:xfrm>
            <a:off x="974035" y="566183"/>
            <a:ext cx="10585174" cy="4705581"/>
          </a:xfrm>
          <a:prstGeom prst="cloud">
            <a:avLst/>
          </a:prstGeom>
          <a:solidFill>
            <a:schemeClr val="bg1"/>
          </a:solidFill>
          <a:ln w="25400" cap="rnd">
            <a:solidFill>
              <a:srgbClr val="59282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3ECC47-E69A-4CB1-BB47-1A4B41937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r="7881" b="17419"/>
          <a:stretch/>
        </p:blipFill>
        <p:spPr>
          <a:xfrm>
            <a:off x="2491109" y="3638958"/>
            <a:ext cx="6380863" cy="32190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E0B02F-F89C-49D7-8C36-FEEB8229BC2C}"/>
              </a:ext>
            </a:extLst>
          </p:cNvPr>
          <p:cNvSpPr/>
          <p:nvPr/>
        </p:nvSpPr>
        <p:spPr>
          <a:xfrm>
            <a:off x="1936059" y="1441309"/>
            <a:ext cx="878619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vi-VN" altLang="zh-CN" sz="6600" b="1" dirty="0" smtClean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HĐ</a:t>
            </a:r>
            <a:r>
              <a:rPr lang="en-US" altLang="zh-CN" sz="6600" b="1" dirty="0" smtClean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2</a:t>
            </a:r>
            <a:r>
              <a:rPr lang="vi-VN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:</a:t>
            </a:r>
            <a:r>
              <a:rPr lang="en-US" altLang="zh-CN" sz="6600" b="1" dirty="0" smtClean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Tìm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hiểu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về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khả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năng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điều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chỉnh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cảm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xúc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của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bản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thân</a:t>
            </a:r>
            <a:endParaRPr kumimoji="0" lang="zh-CN" alt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1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540"/>
            <a:ext cx="12192000" cy="500912"/>
          </a:xfrm>
          <a:prstGeom prst="rect">
            <a:avLst/>
          </a:prstGeom>
        </p:spPr>
      </p:pic>
      <p:pic>
        <p:nvPicPr>
          <p:cNvPr id="4" name="Picture 3" descr="https://i.pinimg.com/564x/68/1d/33/681d33ded71ccbaacec9eb98770439ce.jpg">
            <a:extLst>
              <a:ext uri="{FF2B5EF4-FFF2-40B4-BE49-F238E27FC236}">
                <a16:creationId xmlns:a16="http://schemas.microsoft.com/office/drawing/2014/main" id="{EC24B8B3-CA8F-93F6-2F4D-6E747087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397" y="2285739"/>
            <a:ext cx="5982017" cy="47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878F67-6410-1E27-79DD-F922C9E89205}"/>
              </a:ext>
            </a:extLst>
          </p:cNvPr>
          <p:cNvSpPr/>
          <p:nvPr/>
        </p:nvSpPr>
        <p:spPr>
          <a:xfrm>
            <a:off x="2336058" y="1120676"/>
            <a:ext cx="7610116" cy="2308324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dirty="0" smtClean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Viết </a:t>
            </a:r>
            <a:r>
              <a:rPr lang="en-US" sz="4800" b="1" dirty="0" err="1" smtClean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b="1" dirty="0" smtClean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dirty="0" smtClean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b="1" dirty="0" smtClean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27067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395172F-FE2F-CF6C-47CB-C78072D28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549530-C0DD-02E1-14D8-05B170FEE0A7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7B6B99B-5CCA-ADE1-E17E-38796E80CA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8D6BFC-043C-4C8C-B5C7-A310A5AAE97D}:2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233</Words>
  <Application>Microsoft Office PowerPoint</Application>
  <PresentationFormat>Widescreen</PresentationFormat>
  <Paragraphs>33</Paragraphs>
  <Slides>14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等线</vt:lpstr>
      <vt:lpstr>Times New Roman</vt:lpstr>
      <vt:lpstr>字魂36号-正文宋楷</vt:lpstr>
      <vt:lpstr>字魂52号-阿开漫画体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minhkhanh.t93@gmail.com</dc:creator>
  <cp:lastModifiedBy>minhkhanh.t93@gmail.com</cp:lastModifiedBy>
  <cp:revision>3</cp:revision>
  <dcterms:created xsi:type="dcterms:W3CDTF">2024-10-10T08:32:21Z</dcterms:created>
  <dcterms:modified xsi:type="dcterms:W3CDTF">2024-10-10T14:49:28Z</dcterms:modified>
</cp:coreProperties>
</file>