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8F3E9-3FC5-443D-9CDB-1930378297C2}" type="datetimeFigureOut">
              <a:rPr lang="en-US" smtClean="0"/>
              <a:t>10/10/2024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25D8F1-1178-4B13-976C-A1B9F1722B44}" type="slidenum">
              <a:rPr lang="en-US" smtClean="0"/>
              <a:t>‹#›</a:t>
            </a:fld>
            <a:endParaRPr lang="en-US" dirty="0"/>
          </a:p>
        </p:txBody>
      </p:sp>
    </p:spTree>
    <p:extLst>
      <p:ext uri="{BB962C8B-B14F-4D97-AF65-F5344CB8AC3E}">
        <p14:creationId xmlns:p14="http://schemas.microsoft.com/office/powerpoint/2010/main" val="388724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31122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9337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6895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344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2368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0549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1628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các</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(VD </a:t>
            </a:r>
            <a:r>
              <a:rPr lang="en-US" dirty="0" err="1"/>
              <a:t>số</a:t>
            </a:r>
            <a:r>
              <a:rPr lang="en-US" dirty="0"/>
              <a:t> 1), click </a:t>
            </a:r>
            <a:r>
              <a:rPr lang="en-US" dirty="0" err="1"/>
              <a:t>tiếp</a:t>
            </a:r>
            <a:r>
              <a:rPr lang="en-US" dirty="0"/>
              <a:t> </a:t>
            </a:r>
            <a:r>
              <a:rPr lang="en-US" dirty="0" err="1"/>
              <a:t>vào</a:t>
            </a:r>
            <a:r>
              <a:rPr lang="en-US" dirty="0"/>
              <a:t> </a:t>
            </a:r>
            <a:r>
              <a:rPr lang="en-US" dirty="0" err="1"/>
              <a:t>số</a:t>
            </a:r>
            <a:r>
              <a:rPr lang="en-US" dirty="0"/>
              <a:t> </a:t>
            </a:r>
            <a:r>
              <a:rPr lang="en-US" dirty="0" err="1"/>
              <a:t>câu</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trả</a:t>
            </a:r>
            <a:r>
              <a:rPr lang="en-US" dirty="0"/>
              <a:t> </a:t>
            </a:r>
            <a:r>
              <a:rPr lang="en-US" dirty="0" err="1"/>
              <a:t>lời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6C338B-59C0-4713-BA37-CD6A5DE063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517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91604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663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382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6582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9695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9328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9536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1103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5996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1285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C5854E-E115-43CF-A843-5B2ED9D9BB4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4343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154544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3484022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2728439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a:blip r:embed="rId2">
            <a:extLst>
              <a:ext uri="{28A0092B-C50C-407E-A947-70E740481C1C}">
                <a14:useLocalDpi xmlns:a14="http://schemas.microsoft.com/office/drawing/2010/main" val="0"/>
              </a:ext>
            </a:extLst>
          </a:blip>
          <a:srcRect t="8079" b="8079"/>
          <a:stretch/>
        </p:blipFill>
        <p:spPr>
          <a:xfrm>
            <a:off x="0" y="0"/>
            <a:ext cx="12192000" cy="6858000"/>
          </a:xfrm>
          <a:prstGeom prst="rect">
            <a:avLst/>
          </a:prstGeom>
        </p:spPr>
      </p:pic>
    </p:spTree>
    <p:extLst>
      <p:ext uri="{BB962C8B-B14F-4D97-AF65-F5344CB8AC3E}">
        <p14:creationId xmlns:p14="http://schemas.microsoft.com/office/powerpoint/2010/main" val="42618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4075578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337944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2583796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414908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105749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3084564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4191080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3917194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A1A351A-FEAF-46CD-A14C-ACFB12D55470}" type="datetimeFigureOut">
              <a:rPr lang="en-US" smtClean="0"/>
              <a:t>10/10/2024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060BFD-8FDF-4CD3-BEC3-1704B3349574}" type="slidenum">
              <a:rPr lang="en-US" smtClean="0"/>
              <a:t>‹#›</a:t>
            </a:fld>
            <a:endParaRPr lang="en-US" dirty="0"/>
          </a:p>
        </p:txBody>
      </p:sp>
    </p:spTree>
    <p:extLst>
      <p:ext uri="{BB962C8B-B14F-4D97-AF65-F5344CB8AC3E}">
        <p14:creationId xmlns:p14="http://schemas.microsoft.com/office/powerpoint/2010/main" val="430135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A351A-FEAF-46CD-A14C-ACFB12D55470}" type="datetimeFigureOut">
              <a:rPr lang="en-US" smtClean="0"/>
              <a:t>10/10/2024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60BFD-8FDF-4CD3-BEC3-1704B3349574}" type="slidenum">
              <a:rPr lang="en-US" smtClean="0"/>
              <a:t>‹#›</a:t>
            </a:fld>
            <a:endParaRPr lang="en-US" dirty="0"/>
          </a:p>
        </p:txBody>
      </p:sp>
    </p:spTree>
    <p:extLst>
      <p:ext uri="{BB962C8B-B14F-4D97-AF65-F5344CB8AC3E}">
        <p14:creationId xmlns:p14="http://schemas.microsoft.com/office/powerpoint/2010/main" val="2466502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39.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1.gif"/><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4.gif"/><Relationship Id="rId5" Type="http://schemas.openxmlformats.org/officeDocument/2006/relationships/image" Target="../media/image43.jpeg"/><Relationship Id="rId4" Type="http://schemas.openxmlformats.org/officeDocument/2006/relationships/image" Target="../media/image42.gi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2.wdp"/><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3.png"/><Relationship Id="rId17" Type="http://schemas.openxmlformats.org/officeDocument/2006/relationships/image" Target="../media/image26.png"/><Relationship Id="rId2" Type="http://schemas.openxmlformats.org/officeDocument/2006/relationships/notesSlide" Target="../notesSlides/notesSlide5.xml"/><Relationship Id="rId16"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8.png"/><Relationship Id="rId11" Type="http://schemas.microsoft.com/office/2007/relationships/hdphoto" Target="../media/hdphoto1.wdp"/><Relationship Id="rId5" Type="http://schemas.openxmlformats.org/officeDocument/2006/relationships/image" Target="../media/image17.png"/><Relationship Id="rId15" Type="http://schemas.microsoft.com/office/2007/relationships/hdphoto" Target="../media/hdphoto3.wdp"/><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1E2B120-5CAD-6025-A551-052F619982CC}"/>
              </a:ext>
            </a:extLst>
          </p:cNvPr>
          <p:cNvPicPr>
            <a:picLocks noChangeAspect="1"/>
          </p:cNvPicPr>
          <p:nvPr/>
        </p:nvPicPr>
        <p:blipFill>
          <a:blip r:embed="rId3"/>
          <a:stretch>
            <a:fillRect/>
          </a:stretch>
        </p:blipFill>
        <p:spPr>
          <a:xfrm>
            <a:off x="930299" y="1067302"/>
            <a:ext cx="11150550" cy="3438442"/>
          </a:xfrm>
          <a:prstGeom prst="rect">
            <a:avLst/>
          </a:prstGeom>
        </p:spPr>
      </p:pic>
      <p:pic>
        <p:nvPicPr>
          <p:cNvPr id="16" name="Picture 15">
            <a:extLst>
              <a:ext uri="{FF2B5EF4-FFF2-40B4-BE49-F238E27FC236}">
                <a16:creationId xmlns:a16="http://schemas.microsoft.com/office/drawing/2014/main" id="{B0D666A4-8DCB-26F2-DE20-FAA2D2AC6B13}"/>
              </a:ext>
            </a:extLst>
          </p:cNvPr>
          <p:cNvPicPr>
            <a:picLocks noChangeAspect="1"/>
          </p:cNvPicPr>
          <p:nvPr/>
        </p:nvPicPr>
        <p:blipFill>
          <a:blip r:embed="rId4"/>
          <a:stretch>
            <a:fillRect/>
          </a:stretch>
        </p:blipFill>
        <p:spPr>
          <a:xfrm>
            <a:off x="5310655" y="4259163"/>
            <a:ext cx="2389839" cy="835224"/>
          </a:xfrm>
          <a:prstGeom prst="rect">
            <a:avLst/>
          </a:prstGeom>
        </p:spPr>
      </p:pic>
      <p:pic>
        <p:nvPicPr>
          <p:cNvPr id="20" name="Picture 19">
            <a:extLst>
              <a:ext uri="{FF2B5EF4-FFF2-40B4-BE49-F238E27FC236}">
                <a16:creationId xmlns:a16="http://schemas.microsoft.com/office/drawing/2014/main" id="{EC416161-E6F5-26AE-80C6-1481D51E6489}"/>
              </a:ext>
            </a:extLst>
          </p:cNvPr>
          <p:cNvPicPr>
            <a:picLocks noChangeAspect="1"/>
          </p:cNvPicPr>
          <p:nvPr/>
        </p:nvPicPr>
        <p:blipFill>
          <a:blip r:embed="rId5"/>
          <a:stretch>
            <a:fillRect/>
          </a:stretch>
        </p:blipFill>
        <p:spPr>
          <a:xfrm rot="19662248">
            <a:off x="73719" y="611407"/>
            <a:ext cx="2983513" cy="614562"/>
          </a:xfrm>
          <a:prstGeom prst="rect">
            <a:avLst/>
          </a:prstGeom>
        </p:spPr>
      </p:pic>
    </p:spTree>
    <p:extLst>
      <p:ext uri="{BB962C8B-B14F-4D97-AF65-F5344CB8AC3E}">
        <p14:creationId xmlns:p14="http://schemas.microsoft.com/office/powerpoint/2010/main" val="2968856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956310" y="2046311"/>
            <a:ext cx="4486075" cy="584775"/>
          </a:xfrm>
          <a:custGeom>
            <a:avLst/>
            <a:gdLst>
              <a:gd name="connsiteX0" fmla="*/ 0 w 4486075"/>
              <a:gd name="connsiteY0" fmla="*/ 0 h 584775"/>
              <a:gd name="connsiteX1" fmla="*/ 4486075 w 4486075"/>
              <a:gd name="connsiteY1" fmla="*/ 0 h 584775"/>
              <a:gd name="connsiteX2" fmla="*/ 4486075 w 4486075"/>
              <a:gd name="connsiteY2" fmla="*/ 584775 h 584775"/>
              <a:gd name="connsiteX3" fmla="*/ 0 w 4486075"/>
              <a:gd name="connsiteY3" fmla="*/ 584775 h 584775"/>
              <a:gd name="connsiteX4" fmla="*/ 0 w 448607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584775" fill="none" extrusionOk="0">
                <a:moveTo>
                  <a:pt x="0" y="0"/>
                </a:moveTo>
                <a:cubicBezTo>
                  <a:pt x="686353" y="5222"/>
                  <a:pt x="4029674" y="24918"/>
                  <a:pt x="4486075" y="0"/>
                </a:cubicBezTo>
                <a:cubicBezTo>
                  <a:pt x="4443232" y="115750"/>
                  <a:pt x="4491750" y="445323"/>
                  <a:pt x="4486075" y="584775"/>
                </a:cubicBezTo>
                <a:cubicBezTo>
                  <a:pt x="3439611" y="420014"/>
                  <a:pt x="1846676" y="702925"/>
                  <a:pt x="0" y="584775"/>
                </a:cubicBezTo>
                <a:cubicBezTo>
                  <a:pt x="-7476" y="472120"/>
                  <a:pt x="34986" y="279470"/>
                  <a:pt x="0" y="0"/>
                </a:cubicBezTo>
                <a:close/>
              </a:path>
              <a:path w="4486075" h="584775" stroke="0" extrusionOk="0">
                <a:moveTo>
                  <a:pt x="0" y="0"/>
                </a:moveTo>
                <a:cubicBezTo>
                  <a:pt x="2000305" y="11849"/>
                  <a:pt x="3350604" y="-161459"/>
                  <a:pt x="4486075" y="0"/>
                </a:cubicBezTo>
                <a:cubicBezTo>
                  <a:pt x="4459629" y="254320"/>
                  <a:pt x="4443811" y="509640"/>
                  <a:pt x="4486075" y="584775"/>
                </a:cubicBezTo>
                <a:cubicBezTo>
                  <a:pt x="3865190" y="438915"/>
                  <a:pt x="1445089"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defRPr/>
            </a:pPr>
            <a:r>
              <a:rPr lang="vi-VN" sz="3200" dirty="0">
                <a:solidFill>
                  <a:prstClr val="black"/>
                </a:solidFill>
                <a:cs typeface="Arial" panose="020B0604020202020204" pitchFamily="34" charset="0"/>
              </a:rPr>
              <a:t>Nước mưa từ đâu ra?</a:t>
            </a:r>
          </a:p>
        </p:txBody>
      </p:sp>
      <p:sp>
        <p:nvSpPr>
          <p:cNvPr id="3" name="TextBox 2">
            <a:extLst>
              <a:ext uri="{FF2B5EF4-FFF2-40B4-BE49-F238E27FC236}">
                <a16:creationId xmlns:a16="http://schemas.microsoft.com/office/drawing/2014/main" id="{F081869F-14DC-8DDF-5D61-46ECDB3A4B2C}"/>
              </a:ext>
            </a:extLst>
          </p:cNvPr>
          <p:cNvSpPr txBox="1"/>
          <p:nvPr/>
        </p:nvSpPr>
        <p:spPr>
          <a:xfrm>
            <a:off x="4181475" y="3601122"/>
            <a:ext cx="7610475" cy="1569660"/>
          </a:xfrm>
          <a:custGeom>
            <a:avLst/>
            <a:gdLst>
              <a:gd name="connsiteX0" fmla="*/ 0 w 7610475"/>
              <a:gd name="connsiteY0" fmla="*/ 0 h 1569660"/>
              <a:gd name="connsiteX1" fmla="*/ 7610475 w 7610475"/>
              <a:gd name="connsiteY1" fmla="*/ 0 h 1569660"/>
              <a:gd name="connsiteX2" fmla="*/ 7610475 w 7610475"/>
              <a:gd name="connsiteY2" fmla="*/ 1569660 h 1569660"/>
              <a:gd name="connsiteX3" fmla="*/ 0 w 7610475"/>
              <a:gd name="connsiteY3" fmla="*/ 1569660 h 1569660"/>
              <a:gd name="connsiteX4" fmla="*/ 0 w 761047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1569660" fill="none" extrusionOk="0">
                <a:moveTo>
                  <a:pt x="0" y="0"/>
                </a:moveTo>
                <a:cubicBezTo>
                  <a:pt x="3076550" y="5222"/>
                  <a:pt x="4528264" y="24918"/>
                  <a:pt x="7610475" y="0"/>
                </a:cubicBezTo>
                <a:cubicBezTo>
                  <a:pt x="7708036" y="257633"/>
                  <a:pt x="7562084" y="890565"/>
                  <a:pt x="7610475" y="1569660"/>
                </a:cubicBezTo>
                <a:cubicBezTo>
                  <a:pt x="4423906" y="1404899"/>
                  <a:pt x="2077294" y="1687810"/>
                  <a:pt x="0" y="1569660"/>
                </a:cubicBezTo>
                <a:cubicBezTo>
                  <a:pt x="-74708" y="1232144"/>
                  <a:pt x="128259" y="683735"/>
                  <a:pt x="0" y="0"/>
                </a:cubicBezTo>
                <a:close/>
              </a:path>
              <a:path w="7610475" h="1569660" stroke="0" extrusionOk="0">
                <a:moveTo>
                  <a:pt x="0" y="0"/>
                </a:moveTo>
                <a:cubicBezTo>
                  <a:pt x="1249485" y="11849"/>
                  <a:pt x="5001953" y="-161459"/>
                  <a:pt x="7610475" y="0"/>
                </a:cubicBezTo>
                <a:cubicBezTo>
                  <a:pt x="7584587" y="662121"/>
                  <a:pt x="7679887" y="1402874"/>
                  <a:pt x="7610475" y="1569660"/>
                </a:cubicBezTo>
                <a:cubicBezTo>
                  <a:pt x="5199979" y="1423800"/>
                  <a:pt x="84753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vi-VN" sz="3200" dirty="0">
                <a:solidFill>
                  <a:prstClr val="black"/>
                </a:solidFill>
                <a:cs typeface="Arial" panose="020B0604020202020204" pitchFamily="34" charset="0"/>
              </a:rPr>
              <a:t>Nước mưa được tạo ra từ đám mây đen do các hạt nước lớn trong đám mây đen rơi xuống.</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3654843" y="2587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6" name="Picture 5" descr="A picture containing graphics, font, symbol, black&#10;&#10;Description automatically generated">
            <a:extLst>
              <a:ext uri="{FF2B5EF4-FFF2-40B4-BE49-F238E27FC236}">
                <a16:creationId xmlns:a16="http://schemas.microsoft.com/office/drawing/2014/main" id="{EF5C2F7B-05BC-434C-E6DB-64C85E704467}"/>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781675" y="1495425"/>
            <a:ext cx="904875" cy="2743200"/>
          </a:xfrm>
          <a:prstGeom prst="rect">
            <a:avLst/>
          </a:prstGeom>
        </p:spPr>
      </p:pic>
      <p:pic>
        <p:nvPicPr>
          <p:cNvPr id="7" name="Picture 6" descr="A picture containing graphics, font, symbol, black&#10;&#10;Description automatically generated">
            <a:extLst>
              <a:ext uri="{FF2B5EF4-FFF2-40B4-BE49-F238E27FC236}">
                <a16:creationId xmlns:a16="http://schemas.microsoft.com/office/drawing/2014/main" id="{7249822C-67EF-D050-C735-7253D10E0F3F}"/>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238875" y="1533525"/>
            <a:ext cx="904875" cy="2743200"/>
          </a:xfrm>
          <a:prstGeom prst="rect">
            <a:avLst/>
          </a:prstGeom>
        </p:spPr>
      </p:pic>
      <p:pic>
        <p:nvPicPr>
          <p:cNvPr id="8" name="Picture 7" descr="A picture containing graphics, font, symbol, black&#10;&#10;Description automatically generated">
            <a:extLst>
              <a:ext uri="{FF2B5EF4-FFF2-40B4-BE49-F238E27FC236}">
                <a16:creationId xmlns:a16="http://schemas.microsoft.com/office/drawing/2014/main" id="{94159CD8-0676-094D-6CDF-52810EFA6900}"/>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6667500" y="1562100"/>
            <a:ext cx="904875" cy="2743200"/>
          </a:xfrm>
          <a:prstGeom prst="rect">
            <a:avLst/>
          </a:prstGeom>
        </p:spPr>
      </p:pic>
    </p:spTree>
    <p:extLst>
      <p:ext uri="{BB962C8B-B14F-4D97-AF65-F5344CB8AC3E}">
        <p14:creationId xmlns:p14="http://schemas.microsoft.com/office/powerpoint/2010/main" val="103553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2062103"/>
          </a:xfrm>
          <a:custGeom>
            <a:avLst/>
            <a:gdLst>
              <a:gd name="connsiteX0" fmla="*/ 0 w 5777865"/>
              <a:gd name="connsiteY0" fmla="*/ 0 h 2062103"/>
              <a:gd name="connsiteX1" fmla="*/ 5777865 w 5777865"/>
              <a:gd name="connsiteY1" fmla="*/ 0 h 2062103"/>
              <a:gd name="connsiteX2" fmla="*/ 5777865 w 5777865"/>
              <a:gd name="connsiteY2" fmla="*/ 2062103 h 2062103"/>
              <a:gd name="connsiteX3" fmla="*/ 0 w 5777865"/>
              <a:gd name="connsiteY3" fmla="*/ 2062103 h 2062103"/>
              <a:gd name="connsiteX4" fmla="*/ 0 w 577786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2062103" fill="none" extrusionOk="0">
                <a:moveTo>
                  <a:pt x="0" y="0"/>
                </a:moveTo>
                <a:cubicBezTo>
                  <a:pt x="2237793" y="5222"/>
                  <a:pt x="2963164" y="24918"/>
                  <a:pt x="5777865" y="0"/>
                </a:cubicBezTo>
                <a:cubicBezTo>
                  <a:pt x="5616620" y="602541"/>
                  <a:pt x="5734105" y="1321515"/>
                  <a:pt x="5777865" y="2062103"/>
                </a:cubicBezTo>
                <a:cubicBezTo>
                  <a:pt x="3168047" y="1897342"/>
                  <a:pt x="768778" y="2180253"/>
                  <a:pt x="0" y="2062103"/>
                </a:cubicBezTo>
                <a:cubicBezTo>
                  <a:pt x="-55725" y="1736798"/>
                  <a:pt x="17072" y="843718"/>
                  <a:pt x="0" y="0"/>
                </a:cubicBezTo>
                <a:close/>
              </a:path>
              <a:path w="5777865" h="2062103" stroke="0" extrusionOk="0">
                <a:moveTo>
                  <a:pt x="0" y="0"/>
                </a:moveTo>
                <a:cubicBezTo>
                  <a:pt x="2440083" y="11849"/>
                  <a:pt x="2988793" y="-161459"/>
                  <a:pt x="5777865" y="0"/>
                </a:cubicBezTo>
                <a:cubicBezTo>
                  <a:pt x="5780995" y="760657"/>
                  <a:pt x="5676689" y="1587749"/>
                  <a:pt x="5777865" y="2062103"/>
                </a:cubicBezTo>
                <a:cubicBezTo>
                  <a:pt x="4235805" y="1916243"/>
                  <a:pt x="761291"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Sự chuyển thể nào của nước diễn ra trong tự nhiên? Sự chuyển thể đó có lặp đi lặp lại không?</a:t>
            </a:r>
          </a:p>
        </p:txBody>
      </p:sp>
      <p:sp>
        <p:nvSpPr>
          <p:cNvPr id="3" name="TextBox 2">
            <a:extLst>
              <a:ext uri="{FF2B5EF4-FFF2-40B4-BE49-F238E27FC236}">
                <a16:creationId xmlns:a16="http://schemas.microsoft.com/office/drawing/2014/main" id="{F081869F-14DC-8DDF-5D61-46ECDB3A4B2C}"/>
              </a:ext>
            </a:extLst>
          </p:cNvPr>
          <p:cNvSpPr txBox="1"/>
          <p:nvPr/>
        </p:nvSpPr>
        <p:spPr>
          <a:xfrm>
            <a:off x="3286125" y="3505872"/>
            <a:ext cx="7610475" cy="2062103"/>
          </a:xfrm>
          <a:custGeom>
            <a:avLst/>
            <a:gdLst>
              <a:gd name="connsiteX0" fmla="*/ 0 w 7610475"/>
              <a:gd name="connsiteY0" fmla="*/ 0 h 2062103"/>
              <a:gd name="connsiteX1" fmla="*/ 7610475 w 7610475"/>
              <a:gd name="connsiteY1" fmla="*/ 0 h 2062103"/>
              <a:gd name="connsiteX2" fmla="*/ 7610475 w 7610475"/>
              <a:gd name="connsiteY2" fmla="*/ 2062103 h 2062103"/>
              <a:gd name="connsiteX3" fmla="*/ 0 w 7610475"/>
              <a:gd name="connsiteY3" fmla="*/ 2062103 h 2062103"/>
              <a:gd name="connsiteX4" fmla="*/ 0 w 7610475"/>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0475" h="2062103" fill="none" extrusionOk="0">
                <a:moveTo>
                  <a:pt x="0" y="0"/>
                </a:moveTo>
                <a:cubicBezTo>
                  <a:pt x="3076550" y="5222"/>
                  <a:pt x="4528264" y="24918"/>
                  <a:pt x="7610475" y="0"/>
                </a:cubicBezTo>
                <a:cubicBezTo>
                  <a:pt x="7449230" y="602541"/>
                  <a:pt x="7566715" y="1321515"/>
                  <a:pt x="7610475" y="2062103"/>
                </a:cubicBezTo>
                <a:cubicBezTo>
                  <a:pt x="4423906" y="1897342"/>
                  <a:pt x="2077294" y="2180253"/>
                  <a:pt x="0" y="2062103"/>
                </a:cubicBezTo>
                <a:cubicBezTo>
                  <a:pt x="-55725" y="1736798"/>
                  <a:pt x="17072" y="843718"/>
                  <a:pt x="0" y="0"/>
                </a:cubicBezTo>
                <a:close/>
              </a:path>
              <a:path w="7610475" h="2062103" stroke="0" extrusionOk="0">
                <a:moveTo>
                  <a:pt x="0" y="0"/>
                </a:moveTo>
                <a:cubicBezTo>
                  <a:pt x="1249485" y="11849"/>
                  <a:pt x="5001953" y="-161459"/>
                  <a:pt x="7610475" y="0"/>
                </a:cubicBezTo>
                <a:cubicBezTo>
                  <a:pt x="7613605" y="760657"/>
                  <a:pt x="7509299" y="1587749"/>
                  <a:pt x="7610475" y="2062103"/>
                </a:cubicBezTo>
                <a:cubicBezTo>
                  <a:pt x="5199979" y="1916243"/>
                  <a:pt x="847535" y="1983779"/>
                  <a:pt x="0" y="2062103"/>
                </a:cubicBezTo>
                <a:cubicBezTo>
                  <a:pt x="74291" y="1594718"/>
                  <a:pt x="168006" y="46247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Có hai sự chuyển thể của nước diễn ra trong tự nhiên là: thể lỏng thành thể khí (hơi) và thể khí thành thể lỏng.</a:t>
            </a:r>
            <a:endParaRPr lang="en-US" sz="3200" dirty="0">
              <a:solidFill>
                <a:prstClr val="black"/>
              </a:solidFill>
              <a:cs typeface="Arial" panose="020B0604020202020204" pitchFamily="34" charset="0"/>
            </a:endParaRPr>
          </a:p>
          <a:p>
            <a:pPr marL="457200" lvl="0" indent="-457200" algn="just">
              <a:buFont typeface="Arial" panose="020B0604020202020204" pitchFamily="34" charset="0"/>
              <a:buChar char="•"/>
            </a:pPr>
            <a:r>
              <a:rPr lang="vi-VN" sz="3200" dirty="0">
                <a:solidFill>
                  <a:prstClr val="black"/>
                </a:solidFill>
                <a:cs typeface="Arial" panose="020B0604020202020204" pitchFamily="34" charset="0"/>
              </a:rPr>
              <a:t>Sự chuyển thể đó được lặp đi lặp lại.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902368" y="23780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9" name="Picture 8">
            <a:extLst>
              <a:ext uri="{FF2B5EF4-FFF2-40B4-BE49-F238E27FC236}">
                <a16:creationId xmlns:a16="http://schemas.microsoft.com/office/drawing/2014/main" id="{71A13370-772C-F757-7311-09C3F7BDE749}"/>
              </a:ext>
            </a:extLst>
          </p:cNvPr>
          <p:cNvPicPr>
            <a:picLocks noChangeAspect="1"/>
          </p:cNvPicPr>
          <p:nvPr/>
        </p:nvPicPr>
        <p:blipFill>
          <a:blip r:embed="rId3"/>
          <a:stretch>
            <a:fillRect/>
          </a:stretch>
        </p:blipFill>
        <p:spPr>
          <a:xfrm>
            <a:off x="6677025" y="523875"/>
            <a:ext cx="1466850" cy="2800350"/>
          </a:xfrm>
          <a:prstGeom prst="rect">
            <a:avLst/>
          </a:prstGeom>
        </p:spPr>
      </p:pic>
      <p:pic>
        <p:nvPicPr>
          <p:cNvPr id="1026" name="Picture 2" descr="Giải thích sự tạo thành giọt nước đọng trên lá cây vào ban đêm - Networks  Business Online Việt Nam &amp; International VH2">
            <a:extLst>
              <a:ext uri="{FF2B5EF4-FFF2-40B4-BE49-F238E27FC236}">
                <a16:creationId xmlns:a16="http://schemas.microsoft.com/office/drawing/2014/main" id="{837F539F-C4A3-74A1-8AF2-D7E66F69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6313" y="1395413"/>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27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70535" y="417536"/>
            <a:ext cx="5777865" cy="1569660"/>
          </a:xfrm>
          <a:custGeom>
            <a:avLst/>
            <a:gdLst>
              <a:gd name="connsiteX0" fmla="*/ 0 w 5777865"/>
              <a:gd name="connsiteY0" fmla="*/ 0 h 1569660"/>
              <a:gd name="connsiteX1" fmla="*/ 5777865 w 5777865"/>
              <a:gd name="connsiteY1" fmla="*/ 0 h 1569660"/>
              <a:gd name="connsiteX2" fmla="*/ 5777865 w 5777865"/>
              <a:gd name="connsiteY2" fmla="*/ 1569660 h 1569660"/>
              <a:gd name="connsiteX3" fmla="*/ 0 w 5777865"/>
              <a:gd name="connsiteY3" fmla="*/ 1569660 h 1569660"/>
              <a:gd name="connsiteX4" fmla="*/ 0 w 5777865"/>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7865" h="1569660" fill="none" extrusionOk="0">
                <a:moveTo>
                  <a:pt x="0" y="0"/>
                </a:moveTo>
                <a:cubicBezTo>
                  <a:pt x="2237793" y="5222"/>
                  <a:pt x="2963164" y="24918"/>
                  <a:pt x="5777865" y="0"/>
                </a:cubicBezTo>
                <a:cubicBezTo>
                  <a:pt x="5875426" y="257633"/>
                  <a:pt x="5729474" y="890565"/>
                  <a:pt x="5777865" y="1569660"/>
                </a:cubicBezTo>
                <a:cubicBezTo>
                  <a:pt x="3168047" y="1404899"/>
                  <a:pt x="768778" y="1687810"/>
                  <a:pt x="0" y="1569660"/>
                </a:cubicBezTo>
                <a:cubicBezTo>
                  <a:pt x="-74708" y="1232144"/>
                  <a:pt x="128259" y="683735"/>
                  <a:pt x="0" y="0"/>
                </a:cubicBezTo>
                <a:close/>
              </a:path>
              <a:path w="5777865" h="1569660" stroke="0" extrusionOk="0">
                <a:moveTo>
                  <a:pt x="0" y="0"/>
                </a:moveTo>
                <a:cubicBezTo>
                  <a:pt x="2440083" y="11849"/>
                  <a:pt x="2988793" y="-161459"/>
                  <a:pt x="5777865" y="0"/>
                </a:cubicBezTo>
                <a:cubicBezTo>
                  <a:pt x="5751977" y="662121"/>
                  <a:pt x="5847277" y="1402874"/>
                  <a:pt x="5777865" y="1569660"/>
                </a:cubicBezTo>
                <a:cubicBezTo>
                  <a:pt x="4235805" y="1423800"/>
                  <a:pt x="761291" y="1491336"/>
                  <a:pt x="0" y="1569660"/>
                </a:cubicBezTo>
                <a:cubicBezTo>
                  <a:pt x="-36542" y="1287094"/>
                  <a:pt x="-117217" y="561160"/>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Vì sao "vòng tuần hoàn của nước trong tự nhiên" quan trọng đối với chúng ta?</a:t>
            </a:r>
          </a:p>
        </p:txBody>
      </p:sp>
      <p:sp>
        <p:nvSpPr>
          <p:cNvPr id="3" name="TextBox 2">
            <a:extLst>
              <a:ext uri="{FF2B5EF4-FFF2-40B4-BE49-F238E27FC236}">
                <a16:creationId xmlns:a16="http://schemas.microsoft.com/office/drawing/2014/main" id="{F081869F-14DC-8DDF-5D61-46ECDB3A4B2C}"/>
              </a:ext>
            </a:extLst>
          </p:cNvPr>
          <p:cNvSpPr txBox="1"/>
          <p:nvPr/>
        </p:nvSpPr>
        <p:spPr>
          <a:xfrm>
            <a:off x="3314700" y="2915322"/>
            <a:ext cx="7924800" cy="3046988"/>
          </a:xfrm>
          <a:custGeom>
            <a:avLst/>
            <a:gdLst>
              <a:gd name="connsiteX0" fmla="*/ 0 w 7924800"/>
              <a:gd name="connsiteY0" fmla="*/ 0 h 3046988"/>
              <a:gd name="connsiteX1" fmla="*/ 7924800 w 7924800"/>
              <a:gd name="connsiteY1" fmla="*/ 0 h 3046988"/>
              <a:gd name="connsiteX2" fmla="*/ 7924800 w 7924800"/>
              <a:gd name="connsiteY2" fmla="*/ 3046988 h 3046988"/>
              <a:gd name="connsiteX3" fmla="*/ 0 w 7924800"/>
              <a:gd name="connsiteY3" fmla="*/ 3046988 h 3046988"/>
              <a:gd name="connsiteX4" fmla="*/ 0 w 7924800"/>
              <a:gd name="connsiteY4" fmla="*/ 0 h 304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4800" h="3046988" fill="none" extrusionOk="0">
                <a:moveTo>
                  <a:pt x="0" y="0"/>
                </a:moveTo>
                <a:cubicBezTo>
                  <a:pt x="3191824" y="5222"/>
                  <a:pt x="5931338" y="24918"/>
                  <a:pt x="7924800" y="0"/>
                </a:cubicBezTo>
                <a:cubicBezTo>
                  <a:pt x="7763555" y="1071537"/>
                  <a:pt x="7881040" y="2405261"/>
                  <a:pt x="7924800" y="3046988"/>
                </a:cubicBezTo>
                <a:cubicBezTo>
                  <a:pt x="5480191" y="2882227"/>
                  <a:pt x="3526019" y="3165138"/>
                  <a:pt x="0" y="3046988"/>
                </a:cubicBezTo>
                <a:cubicBezTo>
                  <a:pt x="-55725" y="1822382"/>
                  <a:pt x="17072" y="646376"/>
                  <a:pt x="0" y="0"/>
                </a:cubicBezTo>
                <a:close/>
              </a:path>
              <a:path w="7924800" h="3046988" stroke="0" extrusionOk="0">
                <a:moveTo>
                  <a:pt x="0" y="0"/>
                </a:moveTo>
                <a:cubicBezTo>
                  <a:pt x="3022091" y="11849"/>
                  <a:pt x="4896267" y="-161459"/>
                  <a:pt x="7924800" y="0"/>
                </a:cubicBezTo>
                <a:cubicBezTo>
                  <a:pt x="7927930" y="810180"/>
                  <a:pt x="7823624" y="1773659"/>
                  <a:pt x="7924800" y="3046988"/>
                </a:cubicBezTo>
                <a:cubicBezTo>
                  <a:pt x="5783844" y="2901128"/>
                  <a:pt x="2090517" y="2968664"/>
                  <a:pt x="0" y="3046988"/>
                </a:cubicBezTo>
                <a:cubicBezTo>
                  <a:pt x="74291" y="1544563"/>
                  <a:pt x="168006" y="966076"/>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r>
              <a:rPr lang="en-US" sz="3200" dirty="0">
                <a:solidFill>
                  <a:prstClr val="black"/>
                </a:solidFill>
                <a:cs typeface="Arial" panose="020B0604020202020204" pitchFamily="34" charset="0"/>
              </a:rPr>
              <a:t>“</a:t>
            </a:r>
            <a:r>
              <a:rPr lang="vi-VN" sz="3200" dirty="0">
                <a:solidFill>
                  <a:prstClr val="black"/>
                </a:solidFill>
                <a:cs typeface="Arial" panose="020B0604020202020204" pitchFamily="34" charset="0"/>
              </a:rPr>
              <a:t>Vòng tuần hoàn của nước trong tự nhiên" quan trọng đối với chúng ta vì nước trên Trái Đất sẽ không bị mất đi; nước ở mặt đất, sông, hồ, biển,... sau một chu trình lại trở về và chúng ta lại có nước cho sinh hoạt, sản xuất...</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Freeform: Shape 34">
            <a:extLst>
              <a:ext uri="{FF2B5EF4-FFF2-40B4-BE49-F238E27FC236}">
                <a16:creationId xmlns:a16="http://schemas.microsoft.com/office/drawing/2014/main" id="{6C0AE7C0-0217-0642-39FE-FA601DEB7440}"/>
              </a:ext>
            </a:extLst>
          </p:cNvPr>
          <p:cNvSpPr/>
          <p:nvPr/>
        </p:nvSpPr>
        <p:spPr>
          <a:xfrm>
            <a:off x="2473743" y="196845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563033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451485" y="322286"/>
            <a:ext cx="11092815" cy="954107"/>
          </a:xfrm>
          <a:custGeom>
            <a:avLst/>
            <a:gdLst>
              <a:gd name="connsiteX0" fmla="*/ 0 w 11092815"/>
              <a:gd name="connsiteY0" fmla="*/ 0 h 954107"/>
              <a:gd name="connsiteX1" fmla="*/ 11092815 w 11092815"/>
              <a:gd name="connsiteY1" fmla="*/ 0 h 954107"/>
              <a:gd name="connsiteX2" fmla="*/ 11092815 w 11092815"/>
              <a:gd name="connsiteY2" fmla="*/ 954107 h 954107"/>
              <a:gd name="connsiteX3" fmla="*/ 0 w 11092815"/>
              <a:gd name="connsiteY3" fmla="*/ 954107 h 954107"/>
              <a:gd name="connsiteX4" fmla="*/ 0 w 11092815"/>
              <a:gd name="connsiteY4" fmla="*/ 0 h 954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92815" h="954107" fill="none" extrusionOk="0">
                <a:moveTo>
                  <a:pt x="0" y="0"/>
                </a:moveTo>
                <a:cubicBezTo>
                  <a:pt x="3798338" y="5222"/>
                  <a:pt x="9331480" y="24918"/>
                  <a:pt x="11092815" y="0"/>
                </a:cubicBezTo>
                <a:cubicBezTo>
                  <a:pt x="11118123" y="365569"/>
                  <a:pt x="11127360" y="532638"/>
                  <a:pt x="11092815" y="954107"/>
                </a:cubicBezTo>
                <a:cubicBezTo>
                  <a:pt x="6572451" y="789346"/>
                  <a:pt x="3480681" y="1072257"/>
                  <a:pt x="0" y="954107"/>
                </a:cubicBezTo>
                <a:cubicBezTo>
                  <a:pt x="25104" y="519547"/>
                  <a:pt x="34190" y="155245"/>
                  <a:pt x="0" y="0"/>
                </a:cubicBezTo>
                <a:close/>
              </a:path>
              <a:path w="11092815" h="954107" stroke="0" extrusionOk="0">
                <a:moveTo>
                  <a:pt x="0" y="0"/>
                </a:moveTo>
                <a:cubicBezTo>
                  <a:pt x="4651843" y="11849"/>
                  <a:pt x="6401318" y="-161459"/>
                  <a:pt x="11092815" y="0"/>
                </a:cubicBezTo>
                <a:cubicBezTo>
                  <a:pt x="11016999" y="168997"/>
                  <a:pt x="11045780" y="796602"/>
                  <a:pt x="11092815" y="954107"/>
                </a:cubicBezTo>
                <a:cubicBezTo>
                  <a:pt x="9677356" y="808247"/>
                  <a:pt x="3274265" y="875783"/>
                  <a:pt x="0" y="954107"/>
                </a:cubicBezTo>
                <a:cubicBezTo>
                  <a:pt x="-25366" y="710691"/>
                  <a:pt x="-56101" y="157707"/>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en-US" sz="2800" b="1" dirty="0">
                <a:solidFill>
                  <a:prstClr val="black"/>
                </a:solidFill>
                <a:latin typeface="Calibri" panose="020F0502020204030204" pitchFamily="34" charset="0"/>
                <a:cs typeface="Calibri" panose="020F0502020204030204" pitchFamily="34" charset="0"/>
              </a:rPr>
              <a:t>2. </a:t>
            </a:r>
            <a:r>
              <a:rPr lang="vi-VN" sz="2800" b="1" dirty="0">
                <a:solidFill>
                  <a:prstClr val="black"/>
                </a:solidFill>
                <a:latin typeface="Calibri" panose="020F0502020204030204" pitchFamily="34" charset="0"/>
                <a:cs typeface="Calibri" panose="020F0502020204030204" pitchFamily="34" charset="0"/>
              </a:rPr>
              <a:t>Vẽ sơ đồ “vòng tuần hoàn của nước trong tự nhiên” theo gợi ý ở hình 7 và hoàn thiện hình bằng cách trả lời các câu hỏi sau:</a:t>
            </a:r>
          </a:p>
        </p:txBody>
      </p:sp>
      <p:pic>
        <p:nvPicPr>
          <p:cNvPr id="9" name="Picture 8">
            <a:extLst>
              <a:ext uri="{FF2B5EF4-FFF2-40B4-BE49-F238E27FC236}">
                <a16:creationId xmlns:a16="http://schemas.microsoft.com/office/drawing/2014/main" id="{3F7F5244-E306-B1EF-D873-9F350B40EC33}"/>
              </a:ext>
            </a:extLst>
          </p:cNvPr>
          <p:cNvPicPr>
            <a:picLocks noChangeAspect="1"/>
          </p:cNvPicPr>
          <p:nvPr/>
        </p:nvPicPr>
        <p:blipFill>
          <a:blip r:embed="rId3"/>
          <a:stretch>
            <a:fillRect/>
          </a:stretch>
        </p:blipFill>
        <p:spPr>
          <a:xfrm>
            <a:off x="799135" y="1416339"/>
            <a:ext cx="4688230" cy="5054022"/>
          </a:xfrm>
          <a:prstGeom prst="rect">
            <a:avLst/>
          </a:prstGeom>
        </p:spPr>
      </p:pic>
      <p:sp>
        <p:nvSpPr>
          <p:cNvPr id="10" name="TextBox 9">
            <a:extLst>
              <a:ext uri="{FF2B5EF4-FFF2-40B4-BE49-F238E27FC236}">
                <a16:creationId xmlns:a16="http://schemas.microsoft.com/office/drawing/2014/main" id="{96821F01-7B5A-9268-C5AF-B39B2FC72FD5}"/>
              </a:ext>
            </a:extLst>
          </p:cNvPr>
          <p:cNvSpPr txBox="1"/>
          <p:nvPr/>
        </p:nvSpPr>
        <p:spPr>
          <a:xfrm>
            <a:off x="5476875" y="1914525"/>
            <a:ext cx="6267450" cy="2677656"/>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hơi nước, mây đen, mây trắng, giọt mưa phù hợp với ô chữ A, B, C, D?</a:t>
            </a:r>
            <a:endParaRPr lang="en-US" sz="2800" b="1"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800" b="1" dirty="0">
                <a:solidFill>
                  <a:srgbClr val="002060"/>
                </a:solidFill>
                <a:latin typeface="Calibri" panose="020F0502020204030204" pitchFamily="34" charset="0"/>
                <a:cs typeface="Calibri" panose="020F0502020204030204" pitchFamily="34" charset="0"/>
              </a:rPr>
              <a:t>Từ nào trong các từ in đậm ở hình 6 phù hợp với các số (1), (2), (3), (4), (5) trên hình 7?</a:t>
            </a:r>
          </a:p>
        </p:txBody>
      </p:sp>
    </p:spTree>
    <p:extLst>
      <p:ext uri="{BB962C8B-B14F-4D97-AF65-F5344CB8AC3E}">
        <p14:creationId xmlns:p14="http://schemas.microsoft.com/office/powerpoint/2010/main" val="2571562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barn(inVertical)">
                                      <p:cBhvr>
                                        <p:cTn id="18" dur="500"/>
                                        <p:tgtEl>
                                          <p:spTgt spid="10">
                                            <p:txEl>
                                              <p:pRg st="0" end="0"/>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Effect transition="in" filter="barn(inVertical)">
                                      <p:cBhvr>
                                        <p:cTn id="2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0DB8F0-D615-057C-CD7D-B0CF8D1805AA}"/>
              </a:ext>
            </a:extLst>
          </p:cNvPr>
          <p:cNvPicPr>
            <a:picLocks noChangeAspect="1"/>
          </p:cNvPicPr>
          <p:nvPr/>
        </p:nvPicPr>
        <p:blipFill>
          <a:blip r:embed="rId3"/>
          <a:stretch>
            <a:fillRect/>
          </a:stretch>
        </p:blipFill>
        <p:spPr>
          <a:xfrm>
            <a:off x="3172464" y="347826"/>
            <a:ext cx="5745503" cy="6193787"/>
          </a:xfrm>
          <a:prstGeom prst="rect">
            <a:avLst/>
          </a:prstGeom>
        </p:spPr>
      </p:pic>
      <p:sp>
        <p:nvSpPr>
          <p:cNvPr id="4" name="Rectangle: Rounded Corners 3">
            <a:extLst>
              <a:ext uri="{FF2B5EF4-FFF2-40B4-BE49-F238E27FC236}">
                <a16:creationId xmlns:a16="http://schemas.microsoft.com/office/drawing/2014/main" id="{9F6A93A5-0389-4D52-E38D-4EEEED7FD4C7}"/>
              </a:ext>
            </a:extLst>
          </p:cNvPr>
          <p:cNvSpPr/>
          <p:nvPr/>
        </p:nvSpPr>
        <p:spPr>
          <a:xfrm>
            <a:off x="2979506" y="3626778"/>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Hơi</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nước</a:t>
            </a:r>
            <a:endParaRPr lang="en-US" sz="2400" b="1" dirty="0">
              <a:solidFill>
                <a:srgbClr val="FF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91368C0A-2918-5A3F-18C0-AF96FE1493FC}"/>
              </a:ext>
            </a:extLst>
          </p:cNvPr>
          <p:cNvSpPr/>
          <p:nvPr/>
        </p:nvSpPr>
        <p:spPr>
          <a:xfrm>
            <a:off x="3339102" y="1089061"/>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trắng</a:t>
            </a:r>
            <a:endParaRPr lang="en-US" sz="24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C61BB6BA-FE48-E7A8-CE40-EFEC58FF94C4}"/>
              </a:ext>
            </a:extLst>
          </p:cNvPr>
          <p:cNvSpPr/>
          <p:nvPr/>
        </p:nvSpPr>
        <p:spPr>
          <a:xfrm>
            <a:off x="7017250" y="1078786"/>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Mây</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đen</a:t>
            </a:r>
            <a:endParaRPr lang="en-US" sz="2400" b="1" dirty="0">
              <a:solidFill>
                <a:srgbClr val="FF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DF8DB26-AE4A-82EF-EC3F-43969D8EC132}"/>
              </a:ext>
            </a:extLst>
          </p:cNvPr>
          <p:cNvSpPr/>
          <p:nvPr/>
        </p:nvSpPr>
        <p:spPr>
          <a:xfrm>
            <a:off x="7459039" y="3637052"/>
            <a:ext cx="1571946" cy="606175"/>
          </a:xfrm>
          <a:prstGeom prst="roundRect">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Giọt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mưa</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7D11A4CF-6DE5-BE26-700B-F0F64F5BC250}"/>
              </a:ext>
            </a:extLst>
          </p:cNvPr>
          <p:cNvSpPr txBox="1"/>
          <p:nvPr/>
        </p:nvSpPr>
        <p:spPr>
          <a:xfrm rot="19730089">
            <a:off x="3554858" y="4397339"/>
            <a:ext cx="760288" cy="830997"/>
          </a:xfrm>
          <a:prstGeom prst="rect">
            <a:avLst/>
          </a:prstGeom>
          <a:noFill/>
        </p:spPr>
        <p:txBody>
          <a:bodyPr wrap="square" rtlCol="0">
            <a:spAutoFit/>
          </a:bodyPr>
          <a:lstStyle/>
          <a:p>
            <a:pPr algn="ctr"/>
            <a:r>
              <a:rPr lang="en-US" sz="2400" b="1" dirty="0">
                <a:solidFill>
                  <a:srgbClr val="002060"/>
                </a:solidFill>
                <a:latin typeface="Calibri" panose="020F0502020204030204" pitchFamily="34" charset="0"/>
                <a:cs typeface="Calibri" panose="020F0502020204030204" pitchFamily="34" charset="0"/>
              </a:rPr>
              <a:t>bay </a:t>
            </a:r>
            <a:r>
              <a:rPr lang="en-US" sz="2400" b="1" dirty="0" err="1">
                <a:solidFill>
                  <a:srgbClr val="002060"/>
                </a:solidFill>
                <a:latin typeface="Calibri" panose="020F0502020204030204" pitchFamily="34" charset="0"/>
                <a:cs typeface="Calibri" panose="020F0502020204030204" pitchFamily="34" charset="0"/>
              </a:rPr>
              <a:t>hơi</a:t>
            </a:r>
            <a:endParaRPr lang="en-US" sz="24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22941C9C-3FA6-195F-E1F5-D1F928032BD1}"/>
              </a:ext>
            </a:extLst>
          </p:cNvPr>
          <p:cNvSpPr txBox="1"/>
          <p:nvPr/>
        </p:nvSpPr>
        <p:spPr>
          <a:xfrm rot="425250">
            <a:off x="2578531" y="2333040"/>
            <a:ext cx="1080291" cy="830997"/>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BDC7D94-F3E8-EDAF-0371-7D8585A1FA15}"/>
              </a:ext>
            </a:extLst>
          </p:cNvPr>
          <p:cNvSpPr txBox="1"/>
          <p:nvPr/>
        </p:nvSpPr>
        <p:spPr>
          <a:xfrm rot="3460605">
            <a:off x="3749784" y="-173316"/>
            <a:ext cx="1080291" cy="1569660"/>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Tiếp</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ngưng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tụ</a:t>
            </a:r>
            <a:endParaRPr lang="en-US" sz="2400" b="1" dirty="0">
              <a:solidFill>
                <a:srgbClr val="002060"/>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5412056-BE84-811D-E56D-AF4C69D268D3}"/>
              </a:ext>
            </a:extLst>
          </p:cNvPr>
          <p:cNvSpPr txBox="1"/>
          <p:nvPr/>
        </p:nvSpPr>
        <p:spPr>
          <a:xfrm rot="20570414">
            <a:off x="8434801" y="244578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mưa</a:t>
            </a:r>
            <a:endParaRPr lang="en-US" sz="2400" b="1" dirty="0">
              <a:solidFill>
                <a:srgbClr val="002060"/>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55CC5CFE-F894-E924-3FDE-08C1DFA24CB3}"/>
              </a:ext>
            </a:extLst>
          </p:cNvPr>
          <p:cNvSpPr txBox="1"/>
          <p:nvPr/>
        </p:nvSpPr>
        <p:spPr>
          <a:xfrm rot="895827">
            <a:off x="7725884" y="4397877"/>
            <a:ext cx="1080291" cy="461665"/>
          </a:xfrm>
          <a:prstGeom prst="rect">
            <a:avLst/>
          </a:prstGeom>
          <a:noFill/>
        </p:spPr>
        <p:txBody>
          <a:bodyPr wrap="square" rtlCol="0">
            <a:spAutoFit/>
          </a:bodyPr>
          <a:lstStyle/>
          <a:p>
            <a:pPr algn="ctr"/>
            <a:r>
              <a:rPr lang="en-US" sz="2400" b="1" dirty="0" err="1">
                <a:solidFill>
                  <a:srgbClr val="002060"/>
                </a:solidFill>
                <a:latin typeface="Calibri" panose="020F0502020204030204" pitchFamily="34" charset="0"/>
                <a:cs typeface="Calibri" panose="020F0502020204030204" pitchFamily="34" charset="0"/>
              </a:rPr>
              <a:t>trở</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về</a:t>
            </a:r>
            <a:endParaRPr lang="en-US" sz="2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740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8">
            <a:extLst>
              <a:ext uri="{FF2B5EF4-FFF2-40B4-BE49-F238E27FC236}">
                <a16:creationId xmlns:a16="http://schemas.microsoft.com/office/drawing/2014/main" id="{6D261853-C930-F6B7-4C53-1DF8CE980D03}"/>
              </a:ext>
            </a:extLst>
          </p:cNvPr>
          <p:cNvSpPr/>
          <p:nvPr/>
        </p:nvSpPr>
        <p:spPr>
          <a:xfrm>
            <a:off x="1800665" y="739739"/>
            <a:ext cx="8243667" cy="4015141"/>
          </a:xfrm>
          <a:custGeom>
            <a:avLst/>
            <a:gdLst>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 name="connsiteX0" fmla="*/ 0 w 8243667"/>
              <a:gd name="connsiteY0" fmla="*/ 401914 h 4015141"/>
              <a:gd name="connsiteX1" fmla="*/ 353234 w 8243667"/>
              <a:gd name="connsiteY1" fmla="*/ 0 h 4015141"/>
              <a:gd name="connsiteX2" fmla="*/ 7890431 w 8243667"/>
              <a:gd name="connsiteY2" fmla="*/ 0 h 4015141"/>
              <a:gd name="connsiteX3" fmla="*/ 8243667 w 8243667"/>
              <a:gd name="connsiteY3" fmla="*/ 401914 h 4015141"/>
              <a:gd name="connsiteX4" fmla="*/ 8243667 w 8243667"/>
              <a:gd name="connsiteY4" fmla="*/ 3613225 h 4015141"/>
              <a:gd name="connsiteX5" fmla="*/ 7890431 w 8243667"/>
              <a:gd name="connsiteY5" fmla="*/ 4015141 h 4015141"/>
              <a:gd name="connsiteX6" fmla="*/ 353234 w 8243667"/>
              <a:gd name="connsiteY6" fmla="*/ 4015141 h 4015141"/>
              <a:gd name="connsiteX7" fmla="*/ 0 w 8243667"/>
              <a:gd name="connsiteY7" fmla="*/ 3613225 h 4015141"/>
              <a:gd name="connsiteX8" fmla="*/ 0 w 8243667"/>
              <a:gd name="connsiteY8" fmla="*/ 401914 h 4015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4015141" fill="none" extrusionOk="0">
                <a:moveTo>
                  <a:pt x="0" y="401914"/>
                </a:moveTo>
                <a:cubicBezTo>
                  <a:pt x="5038" y="230227"/>
                  <a:pt x="211969" y="-42142"/>
                  <a:pt x="353234" y="0"/>
                </a:cubicBezTo>
                <a:cubicBezTo>
                  <a:pt x="2960992" y="169598"/>
                  <a:pt x="6130540" y="-226078"/>
                  <a:pt x="7890431" y="0"/>
                </a:cubicBezTo>
                <a:cubicBezTo>
                  <a:pt x="8038035" y="-8211"/>
                  <a:pt x="8306696" y="127635"/>
                  <a:pt x="8243667" y="401914"/>
                </a:cubicBezTo>
                <a:cubicBezTo>
                  <a:pt x="8324009" y="1737826"/>
                  <a:pt x="8380036" y="2285564"/>
                  <a:pt x="8243667" y="3613225"/>
                </a:cubicBezTo>
                <a:cubicBezTo>
                  <a:pt x="8206307" y="3876982"/>
                  <a:pt x="8135573" y="4013312"/>
                  <a:pt x="7890431" y="4015141"/>
                </a:cubicBezTo>
                <a:cubicBezTo>
                  <a:pt x="6228348" y="3912867"/>
                  <a:pt x="3882577" y="3963462"/>
                  <a:pt x="353234" y="4015141"/>
                </a:cubicBezTo>
                <a:cubicBezTo>
                  <a:pt x="150273" y="3960520"/>
                  <a:pt x="1306" y="3898323"/>
                  <a:pt x="0" y="3613225"/>
                </a:cubicBezTo>
                <a:cubicBezTo>
                  <a:pt x="-228990" y="2238719"/>
                  <a:pt x="198471" y="1388460"/>
                  <a:pt x="0" y="401914"/>
                </a:cubicBezTo>
                <a:close/>
              </a:path>
              <a:path w="8243667" h="4015141" stroke="0" extrusionOk="0">
                <a:moveTo>
                  <a:pt x="0" y="401914"/>
                </a:moveTo>
                <a:cubicBezTo>
                  <a:pt x="-29925" y="173116"/>
                  <a:pt x="198043" y="-38810"/>
                  <a:pt x="353234" y="0"/>
                </a:cubicBezTo>
                <a:cubicBezTo>
                  <a:pt x="2791578" y="-530466"/>
                  <a:pt x="4040983" y="424786"/>
                  <a:pt x="7890431" y="0"/>
                </a:cubicBezTo>
                <a:cubicBezTo>
                  <a:pt x="8038431" y="-2925"/>
                  <a:pt x="8248511" y="234019"/>
                  <a:pt x="8243667" y="401914"/>
                </a:cubicBezTo>
                <a:cubicBezTo>
                  <a:pt x="8398782" y="1320988"/>
                  <a:pt x="8482970" y="2439204"/>
                  <a:pt x="8243667" y="3613225"/>
                </a:cubicBezTo>
                <a:cubicBezTo>
                  <a:pt x="8253098" y="3868037"/>
                  <a:pt x="8063714" y="4008855"/>
                  <a:pt x="7890431" y="4015141"/>
                </a:cubicBezTo>
                <a:cubicBezTo>
                  <a:pt x="4959763" y="3946330"/>
                  <a:pt x="1179244" y="4019467"/>
                  <a:pt x="353234" y="4015141"/>
                </a:cubicBezTo>
                <a:cubicBezTo>
                  <a:pt x="170241" y="3935716"/>
                  <a:pt x="-18538" y="3780745"/>
                  <a:pt x="0" y="3613225"/>
                </a:cubicBezTo>
                <a:cubicBezTo>
                  <a:pt x="-254520" y="2492087"/>
                  <a:pt x="-226458" y="1693679"/>
                  <a:pt x="0" y="401914"/>
                </a:cubicBezTo>
                <a:close/>
              </a:path>
              <a:path w="8243667" h="4015141" fill="none" stroke="0" extrusionOk="0">
                <a:moveTo>
                  <a:pt x="0" y="401914"/>
                </a:moveTo>
                <a:cubicBezTo>
                  <a:pt x="-6165" y="165990"/>
                  <a:pt x="193517" y="-9316"/>
                  <a:pt x="353234" y="0"/>
                </a:cubicBezTo>
                <a:cubicBezTo>
                  <a:pt x="2575616" y="389436"/>
                  <a:pt x="6167869" y="653"/>
                  <a:pt x="7890431" y="0"/>
                </a:cubicBezTo>
                <a:cubicBezTo>
                  <a:pt x="8065984" y="7791"/>
                  <a:pt x="8278785" y="182787"/>
                  <a:pt x="8243667" y="401914"/>
                </a:cubicBezTo>
                <a:cubicBezTo>
                  <a:pt x="8192360" y="1893646"/>
                  <a:pt x="8399449" y="2283595"/>
                  <a:pt x="8243667" y="3613225"/>
                </a:cubicBezTo>
                <a:cubicBezTo>
                  <a:pt x="8222462" y="3880778"/>
                  <a:pt x="8099113" y="3982325"/>
                  <a:pt x="7890431" y="4015141"/>
                </a:cubicBezTo>
                <a:cubicBezTo>
                  <a:pt x="5623564" y="3746404"/>
                  <a:pt x="4096592" y="4044111"/>
                  <a:pt x="353234" y="4015141"/>
                </a:cubicBezTo>
                <a:cubicBezTo>
                  <a:pt x="157535" y="3986677"/>
                  <a:pt x="38844" y="3858075"/>
                  <a:pt x="0" y="3613225"/>
                </a:cubicBezTo>
                <a:cubicBezTo>
                  <a:pt x="-91732" y="2455514"/>
                  <a:pt x="-49995" y="1518597"/>
                  <a:pt x="0" y="401914"/>
                </a:cubicBezTo>
                <a:close/>
              </a:path>
              <a:path w="8243667" h="4015141" fill="none" stroke="0" extrusionOk="0">
                <a:moveTo>
                  <a:pt x="0" y="401914"/>
                </a:moveTo>
                <a:cubicBezTo>
                  <a:pt x="1085" y="189583"/>
                  <a:pt x="216326" y="-18616"/>
                  <a:pt x="353234" y="0"/>
                </a:cubicBezTo>
                <a:cubicBezTo>
                  <a:pt x="2854870" y="222200"/>
                  <a:pt x="6244578" y="-276942"/>
                  <a:pt x="7890431" y="0"/>
                </a:cubicBezTo>
                <a:cubicBezTo>
                  <a:pt x="8009632" y="-2585"/>
                  <a:pt x="8298392" y="176530"/>
                  <a:pt x="8243667" y="401914"/>
                </a:cubicBezTo>
                <a:cubicBezTo>
                  <a:pt x="8252337" y="1815694"/>
                  <a:pt x="8423356" y="2304610"/>
                  <a:pt x="8243667" y="3613225"/>
                </a:cubicBezTo>
                <a:cubicBezTo>
                  <a:pt x="8213887" y="3872752"/>
                  <a:pt x="8117148" y="4009831"/>
                  <a:pt x="7890431" y="4015141"/>
                </a:cubicBezTo>
                <a:cubicBezTo>
                  <a:pt x="5927412" y="3583016"/>
                  <a:pt x="4037536" y="3593194"/>
                  <a:pt x="353234" y="4015141"/>
                </a:cubicBezTo>
                <a:cubicBezTo>
                  <a:pt x="138147" y="3941205"/>
                  <a:pt x="13238" y="3866496"/>
                  <a:pt x="0" y="3613225"/>
                </a:cubicBezTo>
                <a:cubicBezTo>
                  <a:pt x="-258595" y="2409335"/>
                  <a:pt x="236600" y="1458827"/>
                  <a:pt x="0" y="401914"/>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21" name="Picture 12">
            <a:extLst>
              <a:ext uri="{FF2B5EF4-FFF2-40B4-BE49-F238E27FC236}">
                <a16:creationId xmlns:a16="http://schemas.microsoft.com/office/drawing/2014/main" id="{B40AD890-886B-4253-6602-74D3FE5F1E98}"/>
              </a:ext>
            </a:extLst>
          </p:cNvPr>
          <p:cNvPicPr>
            <a:picLocks noChangeAspect="1"/>
          </p:cNvPicPr>
          <p:nvPr/>
        </p:nvPicPr>
        <p:blipFill>
          <a:blip r:embed="rId3"/>
          <a:stretch>
            <a:fillRect/>
          </a:stretch>
        </p:blipFill>
        <p:spPr>
          <a:xfrm>
            <a:off x="4659392" y="4332231"/>
            <a:ext cx="1350712" cy="2168637"/>
          </a:xfrm>
          <a:prstGeom prst="rect">
            <a:avLst/>
          </a:prstGeom>
        </p:spPr>
      </p:pic>
      <p:pic>
        <p:nvPicPr>
          <p:cNvPr id="22" name="Picture 15">
            <a:extLst>
              <a:ext uri="{FF2B5EF4-FFF2-40B4-BE49-F238E27FC236}">
                <a16:creationId xmlns:a16="http://schemas.microsoft.com/office/drawing/2014/main" id="{094C094B-802E-24D0-5EF5-7600342C9EAA}"/>
              </a:ext>
            </a:extLst>
          </p:cNvPr>
          <p:cNvPicPr>
            <a:picLocks noChangeAspect="1"/>
          </p:cNvPicPr>
          <p:nvPr/>
        </p:nvPicPr>
        <p:blipFill>
          <a:blip r:embed="rId4"/>
          <a:stretch>
            <a:fillRect/>
          </a:stretch>
        </p:blipFill>
        <p:spPr>
          <a:xfrm>
            <a:off x="6010104" y="4332231"/>
            <a:ext cx="1493760" cy="2168637"/>
          </a:xfrm>
          <a:prstGeom prst="rect">
            <a:avLst/>
          </a:prstGeom>
        </p:spPr>
      </p:pic>
      <p:pic>
        <p:nvPicPr>
          <p:cNvPr id="23" name="Picture 6">
            <a:extLst>
              <a:ext uri="{FF2B5EF4-FFF2-40B4-BE49-F238E27FC236}">
                <a16:creationId xmlns:a16="http://schemas.microsoft.com/office/drawing/2014/main" id="{5119B49F-465A-8873-F13E-5278E460BA45}"/>
              </a:ext>
            </a:extLst>
          </p:cNvPr>
          <p:cNvPicPr>
            <a:picLocks noChangeAspect="1"/>
          </p:cNvPicPr>
          <p:nvPr/>
        </p:nvPicPr>
        <p:blipFill>
          <a:blip r:embed="rId5"/>
          <a:stretch>
            <a:fillRect/>
          </a:stretch>
        </p:blipFill>
        <p:spPr>
          <a:xfrm flipH="1">
            <a:off x="2997963" y="4332229"/>
            <a:ext cx="1593601" cy="2168637"/>
          </a:xfrm>
          <a:prstGeom prst="rect">
            <a:avLst/>
          </a:prstGeom>
        </p:spPr>
      </p:pic>
      <p:pic>
        <p:nvPicPr>
          <p:cNvPr id="24" name="Picture 7">
            <a:extLst>
              <a:ext uri="{FF2B5EF4-FFF2-40B4-BE49-F238E27FC236}">
                <a16:creationId xmlns:a16="http://schemas.microsoft.com/office/drawing/2014/main" id="{043A66B3-ACD6-2B62-F5EE-AF5ACFAC1D73}"/>
              </a:ext>
            </a:extLst>
          </p:cNvPr>
          <p:cNvPicPr>
            <a:picLocks noChangeAspect="1"/>
          </p:cNvPicPr>
          <p:nvPr/>
        </p:nvPicPr>
        <p:blipFill>
          <a:blip r:embed="rId6"/>
          <a:stretch>
            <a:fillRect/>
          </a:stretch>
        </p:blipFill>
        <p:spPr>
          <a:xfrm flipH="1">
            <a:off x="7571692" y="4332230"/>
            <a:ext cx="1386240" cy="2168637"/>
          </a:xfrm>
          <a:prstGeom prst="rect">
            <a:avLst/>
          </a:prstGeom>
        </p:spPr>
      </p:pic>
      <p:pic>
        <p:nvPicPr>
          <p:cNvPr id="25" name="Picture 24">
            <a:extLst>
              <a:ext uri="{FF2B5EF4-FFF2-40B4-BE49-F238E27FC236}">
                <a16:creationId xmlns:a16="http://schemas.microsoft.com/office/drawing/2014/main" id="{1B76495D-C14F-9D83-3157-1FACF23E7FA3}"/>
              </a:ext>
            </a:extLst>
          </p:cNvPr>
          <p:cNvPicPr>
            <a:picLocks noChangeAspect="1"/>
          </p:cNvPicPr>
          <p:nvPr/>
        </p:nvPicPr>
        <p:blipFill>
          <a:blip r:embed="rId7"/>
          <a:stretch>
            <a:fillRect/>
          </a:stretch>
        </p:blipFill>
        <p:spPr>
          <a:xfrm>
            <a:off x="1567629" y="1216620"/>
            <a:ext cx="8748518" cy="3438442"/>
          </a:xfrm>
          <a:prstGeom prst="rect">
            <a:avLst/>
          </a:prstGeom>
        </p:spPr>
      </p:pic>
    </p:spTree>
    <p:extLst>
      <p:ext uri="{BB962C8B-B14F-4D97-AF65-F5344CB8AC3E}">
        <p14:creationId xmlns:p14="http://schemas.microsoft.com/office/powerpoint/2010/main" val="1567797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21"/>
                                        </p:tgtEl>
                                        <p:attrNameLst>
                                          <p:attrName>r</p:attrName>
                                        </p:attrNameLst>
                                      </p:cBhvr>
                                    </p:animRot>
                                    <p:animRot by="-240000">
                                      <p:cBhvr>
                                        <p:cTn id="23" dur="200" fill="hold">
                                          <p:stCondLst>
                                            <p:cond delay="200"/>
                                          </p:stCondLst>
                                        </p:cTn>
                                        <p:tgtEl>
                                          <p:spTgt spid="21"/>
                                        </p:tgtEl>
                                        <p:attrNameLst>
                                          <p:attrName>r</p:attrName>
                                        </p:attrNameLst>
                                      </p:cBhvr>
                                    </p:animRot>
                                    <p:animRot by="240000">
                                      <p:cBhvr>
                                        <p:cTn id="24" dur="200" fill="hold">
                                          <p:stCondLst>
                                            <p:cond delay="400"/>
                                          </p:stCondLst>
                                        </p:cTn>
                                        <p:tgtEl>
                                          <p:spTgt spid="21"/>
                                        </p:tgtEl>
                                        <p:attrNameLst>
                                          <p:attrName>r</p:attrName>
                                        </p:attrNameLst>
                                      </p:cBhvr>
                                    </p:animRot>
                                    <p:animRot by="-240000">
                                      <p:cBhvr>
                                        <p:cTn id="25" dur="200" fill="hold">
                                          <p:stCondLst>
                                            <p:cond delay="600"/>
                                          </p:stCondLst>
                                        </p:cTn>
                                        <p:tgtEl>
                                          <p:spTgt spid="21"/>
                                        </p:tgtEl>
                                        <p:attrNameLst>
                                          <p:attrName>r</p:attrName>
                                        </p:attrNameLst>
                                      </p:cBhvr>
                                    </p:animRot>
                                    <p:animRot by="120000">
                                      <p:cBhvr>
                                        <p:cTn id="26" dur="200" fill="hold">
                                          <p:stCondLst>
                                            <p:cond delay="800"/>
                                          </p:stCondLst>
                                        </p:cTn>
                                        <p:tgtEl>
                                          <p:spTgt spid="21"/>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3"/>
                                        </p:tgtEl>
                                        <p:attrNameLst>
                                          <p:attrName>r</p:attrName>
                                        </p:attrNameLst>
                                      </p:cBhvr>
                                    </p:animRot>
                                    <p:animRot by="-240000">
                                      <p:cBhvr>
                                        <p:cTn id="35" dur="200" fill="hold">
                                          <p:stCondLst>
                                            <p:cond delay="200"/>
                                          </p:stCondLst>
                                        </p:cTn>
                                        <p:tgtEl>
                                          <p:spTgt spid="23"/>
                                        </p:tgtEl>
                                        <p:attrNameLst>
                                          <p:attrName>r</p:attrName>
                                        </p:attrNameLst>
                                      </p:cBhvr>
                                    </p:animRot>
                                    <p:animRot by="240000">
                                      <p:cBhvr>
                                        <p:cTn id="36" dur="200" fill="hold">
                                          <p:stCondLst>
                                            <p:cond delay="400"/>
                                          </p:stCondLst>
                                        </p:cTn>
                                        <p:tgtEl>
                                          <p:spTgt spid="23"/>
                                        </p:tgtEl>
                                        <p:attrNameLst>
                                          <p:attrName>r</p:attrName>
                                        </p:attrNameLst>
                                      </p:cBhvr>
                                    </p:animRot>
                                    <p:animRot by="-240000">
                                      <p:cBhvr>
                                        <p:cTn id="37" dur="200" fill="hold">
                                          <p:stCondLst>
                                            <p:cond delay="600"/>
                                          </p:stCondLst>
                                        </p:cTn>
                                        <p:tgtEl>
                                          <p:spTgt spid="23"/>
                                        </p:tgtEl>
                                        <p:attrNameLst>
                                          <p:attrName>r</p:attrName>
                                        </p:attrNameLst>
                                      </p:cBhvr>
                                    </p:animRot>
                                    <p:animRot by="120000">
                                      <p:cBhvr>
                                        <p:cTn id="38" dur="200" fill="hold">
                                          <p:stCondLst>
                                            <p:cond delay="800"/>
                                          </p:stCondLst>
                                        </p:cTn>
                                        <p:tgtEl>
                                          <p:spTgt spid="23"/>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4"/>
                                        </p:tgtEl>
                                        <p:attrNameLst>
                                          <p:attrName>r</p:attrName>
                                        </p:attrNameLst>
                                      </p:cBhvr>
                                    </p:animRot>
                                    <p:animRot by="-240000">
                                      <p:cBhvr>
                                        <p:cTn id="41" dur="200" fill="hold">
                                          <p:stCondLst>
                                            <p:cond delay="200"/>
                                          </p:stCondLst>
                                        </p:cTn>
                                        <p:tgtEl>
                                          <p:spTgt spid="24"/>
                                        </p:tgtEl>
                                        <p:attrNameLst>
                                          <p:attrName>r</p:attrName>
                                        </p:attrNameLst>
                                      </p:cBhvr>
                                    </p:animRot>
                                    <p:animRot by="240000">
                                      <p:cBhvr>
                                        <p:cTn id="42" dur="200" fill="hold">
                                          <p:stCondLst>
                                            <p:cond delay="400"/>
                                          </p:stCondLst>
                                        </p:cTn>
                                        <p:tgtEl>
                                          <p:spTgt spid="24"/>
                                        </p:tgtEl>
                                        <p:attrNameLst>
                                          <p:attrName>r</p:attrName>
                                        </p:attrNameLst>
                                      </p:cBhvr>
                                    </p:animRot>
                                    <p:animRot by="-240000">
                                      <p:cBhvr>
                                        <p:cTn id="43" dur="200" fill="hold">
                                          <p:stCondLst>
                                            <p:cond delay="600"/>
                                          </p:stCondLst>
                                        </p:cTn>
                                        <p:tgtEl>
                                          <p:spTgt spid="24"/>
                                        </p:tgtEl>
                                        <p:attrNameLst>
                                          <p:attrName>r</p:attrName>
                                        </p:attrNameLst>
                                      </p:cBhvr>
                                    </p:animRot>
                                    <p:animRot by="120000">
                                      <p:cBhvr>
                                        <p:cTn id="44" dur="200" fill="hold">
                                          <p:stCondLst>
                                            <p:cond delay="800"/>
                                          </p:stCondLst>
                                        </p:cTn>
                                        <p:tgtEl>
                                          <p:spTgt spid="24"/>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ộn: Ngang 18">
            <a:extLst>
              <a:ext uri="{FF2B5EF4-FFF2-40B4-BE49-F238E27FC236}">
                <a16:creationId xmlns:a16="http://schemas.microsoft.com/office/drawing/2014/main" id="{14B9B54A-AD9B-407D-2766-7265DF82E830}"/>
              </a:ext>
            </a:extLst>
          </p:cNvPr>
          <p:cNvSpPr/>
          <p:nvPr/>
        </p:nvSpPr>
        <p:spPr>
          <a:xfrm>
            <a:off x="544531" y="0"/>
            <a:ext cx="11198832" cy="3450194"/>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15">
            <a:extLst>
              <a:ext uri="{FF2B5EF4-FFF2-40B4-BE49-F238E27FC236}">
                <a16:creationId xmlns:a16="http://schemas.microsoft.com/office/drawing/2014/main" id="{C1007D24-BF3C-A01A-627E-5D92FB44F481}"/>
              </a:ext>
            </a:extLst>
          </p:cNvPr>
          <p:cNvSpPr txBox="1"/>
          <p:nvPr/>
        </p:nvSpPr>
        <p:spPr>
          <a:xfrm>
            <a:off x="1068512" y="418160"/>
            <a:ext cx="10602930" cy="2677656"/>
          </a:xfrm>
          <a:prstGeom prst="rect">
            <a:avLst/>
          </a:prstGeom>
          <a:noFill/>
        </p:spPr>
        <p:txBody>
          <a:bodyPr wrap="square" rtlCol="0">
            <a:spAutoFit/>
          </a:bodyPr>
          <a:lstStyle/>
          <a:p>
            <a:pPr algn="ctr"/>
            <a:r>
              <a:rPr lang="vi-VN" sz="2800" dirty="0">
                <a:latin typeface="Calibri" panose="020F0502020204030204" pitchFamily="34" charset="0"/>
                <a:cs typeface="Calibri" panose="020F0502020204030204" pitchFamily="34" charset="0"/>
              </a:rPr>
              <a:t>Nhiệt từ Mặt trời làm nước ở trên bề mặt đất, sông, hồ, biển,... nóng lên và bay hơi vào trong không khí. Hơi nước trong không khí lạnh dần ngưng tụ thành những giọt nước nhỏ li ti và hợp thành những đám mây trắng. Những giọt nước tiếp tục ngưng tụ thành những giọt nước lớn hơn tạo thành những đám mây đen. Trong đám mây đen chứa các giọt nước lớn dần rơi xuống thành mưa và trở về với đất, sông, hồ, biển...</a:t>
            </a:r>
            <a:endParaRPr lang="en-US" sz="2800" dirty="0">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2CF5CF95-7DAB-91AC-C353-03B5CBC57E3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797" t="10187" r="12631" b="8439"/>
          <a:stretch/>
        </p:blipFill>
        <p:spPr>
          <a:xfrm rot="21348141">
            <a:off x="7567847" y="3056837"/>
            <a:ext cx="3805982" cy="3778593"/>
          </a:xfrm>
          <a:prstGeom prst="rect">
            <a:avLst/>
          </a:prstGeom>
        </p:spPr>
      </p:pic>
      <p:pic>
        <p:nvPicPr>
          <p:cNvPr id="6" name="Picture 5">
            <a:extLst>
              <a:ext uri="{FF2B5EF4-FFF2-40B4-BE49-F238E27FC236}">
                <a16:creationId xmlns:a16="http://schemas.microsoft.com/office/drawing/2014/main" id="{80E01F6E-BD64-6B45-9FB6-B19AE040F8A9}"/>
              </a:ext>
            </a:extLst>
          </p:cNvPr>
          <p:cNvPicPr>
            <a:picLocks noChangeAspect="1"/>
          </p:cNvPicPr>
          <p:nvPr/>
        </p:nvPicPr>
        <p:blipFill>
          <a:blip r:embed="rId5"/>
          <a:stretch>
            <a:fillRect/>
          </a:stretch>
        </p:blipFill>
        <p:spPr>
          <a:xfrm>
            <a:off x="1561671" y="3476956"/>
            <a:ext cx="5760378" cy="27628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19366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6504-002C-82C4-DBCE-373CDAA6AD35}"/>
              </a:ext>
            </a:extLst>
          </p:cNvPr>
          <p:cNvPicPr>
            <a:picLocks noChangeAspect="1"/>
          </p:cNvPicPr>
          <p:nvPr/>
        </p:nvPicPr>
        <p:blipFill>
          <a:blip r:embed="rId3"/>
          <a:stretch>
            <a:fillRect/>
          </a:stretch>
        </p:blipFill>
        <p:spPr>
          <a:xfrm>
            <a:off x="2386372" y="1502016"/>
            <a:ext cx="7254869" cy="2292295"/>
          </a:xfrm>
          <a:prstGeom prst="rect">
            <a:avLst/>
          </a:prstGeom>
        </p:spPr>
      </p:pic>
    </p:spTree>
    <p:extLst>
      <p:ext uri="{BB962C8B-B14F-4D97-AF65-F5344CB8AC3E}">
        <p14:creationId xmlns:p14="http://schemas.microsoft.com/office/powerpoint/2010/main" val="3925239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14" descr="0830js5b15daddi012pz8">
            <a:extLst>
              <a:ext uri="{FF2B5EF4-FFF2-40B4-BE49-F238E27FC236}">
                <a16:creationId xmlns:a16="http://schemas.microsoft.com/office/drawing/2014/main" id="{65E4A8ED-ABA3-4B2E-B8AA-189EE7FA4D4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336772">
            <a:off x="1892301" y="34926"/>
            <a:ext cx="792163"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14" descr="0830js5b15daddi012pz8">
            <a:extLst>
              <a:ext uri="{FF2B5EF4-FFF2-40B4-BE49-F238E27FC236}">
                <a16:creationId xmlns:a16="http://schemas.microsoft.com/office/drawing/2014/main" id="{BA4DA23D-DFF4-4C42-98CE-DDB44AE1A75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951678">
            <a:off x="9186863" y="-14288"/>
            <a:ext cx="792162"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4911DCA1-698B-462D-994C-9A7DC6D481E9}"/>
              </a:ext>
            </a:extLst>
          </p:cNvPr>
          <p:cNvSpPr/>
          <p:nvPr/>
        </p:nvSpPr>
        <p:spPr>
          <a:xfrm>
            <a:off x="2194507" y="159604"/>
            <a:ext cx="7438726" cy="830997"/>
          </a:xfrm>
          <a:prstGeom prst="rect">
            <a:avLst/>
          </a:prstGeom>
          <a:noFill/>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Times New Roman" panose="02020603050405020304" pitchFamily="18" charset="0"/>
                <a:ea typeface="+mn-ea"/>
                <a:cs typeface="Times New Roman" panose="02020603050405020304" pitchFamily="18" charset="0"/>
              </a:rPr>
              <a:t>TRÒ CHƠI Ô CHỮ</a:t>
            </a:r>
          </a:p>
        </p:txBody>
      </p:sp>
      <p:sp>
        <p:nvSpPr>
          <p:cNvPr id="21" name="Oval 163">
            <a:extLst>
              <a:ext uri="{FF2B5EF4-FFF2-40B4-BE49-F238E27FC236}">
                <a16:creationId xmlns:a16="http://schemas.microsoft.com/office/drawing/2014/main" id="{1DC7B88B-2E21-4741-9E74-40107A852B27}"/>
              </a:ext>
            </a:extLst>
          </p:cNvPr>
          <p:cNvSpPr>
            <a:spLocks noChangeArrowheads="1"/>
          </p:cNvSpPr>
          <p:nvPr/>
        </p:nvSpPr>
        <p:spPr bwMode="auto">
          <a:xfrm>
            <a:off x="2819400" y="1371600"/>
            <a:ext cx="609600" cy="533400"/>
          </a:xfrm>
          <a:prstGeom prst="ellipse">
            <a:avLst/>
          </a:prstGeom>
          <a:solidFill>
            <a:srgbClr val="00FFFF"/>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1</a:t>
            </a:r>
          </a:p>
        </p:txBody>
      </p:sp>
      <p:sp>
        <p:nvSpPr>
          <p:cNvPr id="22" name="Text Box 131">
            <a:extLst>
              <a:ext uri="{FF2B5EF4-FFF2-40B4-BE49-F238E27FC236}">
                <a16:creationId xmlns:a16="http://schemas.microsoft.com/office/drawing/2014/main" id="{05B652DF-2E85-4F6B-B18E-7DA8A4F6B663}"/>
              </a:ext>
            </a:extLst>
          </p:cNvPr>
          <p:cNvSpPr txBox="1">
            <a:spLocks noChangeArrowheads="1"/>
          </p:cNvSpPr>
          <p:nvPr/>
        </p:nvSpPr>
        <p:spPr bwMode="auto">
          <a:xfrm>
            <a:off x="5791200" y="1320800"/>
            <a:ext cx="471488"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N</a:t>
            </a:r>
          </a:p>
        </p:txBody>
      </p:sp>
      <p:sp>
        <p:nvSpPr>
          <p:cNvPr id="23" name="Text Box 133">
            <a:extLst>
              <a:ext uri="{FF2B5EF4-FFF2-40B4-BE49-F238E27FC236}">
                <a16:creationId xmlns:a16="http://schemas.microsoft.com/office/drawing/2014/main" id="{6970289A-07F3-45AE-B457-ED32A7AE9764}"/>
              </a:ext>
            </a:extLst>
          </p:cNvPr>
          <p:cNvSpPr txBox="1">
            <a:spLocks noChangeArrowheads="1"/>
          </p:cNvSpPr>
          <p:nvPr/>
        </p:nvSpPr>
        <p:spPr bwMode="auto">
          <a:xfrm>
            <a:off x="52578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a:t>
            </a:r>
          </a:p>
        </p:txBody>
      </p:sp>
      <p:sp>
        <p:nvSpPr>
          <p:cNvPr id="24" name="Text Box 134">
            <a:extLst>
              <a:ext uri="{FF2B5EF4-FFF2-40B4-BE49-F238E27FC236}">
                <a16:creationId xmlns:a16="http://schemas.microsoft.com/office/drawing/2014/main" id="{CE9342EB-E6E3-4469-BE2A-3D6D61911DD0}"/>
              </a:ext>
            </a:extLst>
          </p:cNvPr>
          <p:cNvSpPr txBox="1">
            <a:spLocks noChangeArrowheads="1"/>
          </p:cNvSpPr>
          <p:nvPr/>
        </p:nvSpPr>
        <p:spPr bwMode="auto">
          <a:xfrm>
            <a:off x="4724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Ơ</a:t>
            </a:r>
          </a:p>
        </p:txBody>
      </p:sp>
      <p:sp>
        <p:nvSpPr>
          <p:cNvPr id="25" name="Text Box 135">
            <a:extLst>
              <a:ext uri="{FF2B5EF4-FFF2-40B4-BE49-F238E27FC236}">
                <a16:creationId xmlns:a16="http://schemas.microsoft.com/office/drawing/2014/main" id="{C9874FA3-1C19-4178-B5B2-0827AF10233B}"/>
              </a:ext>
            </a:extLst>
          </p:cNvPr>
          <p:cNvSpPr txBox="1">
            <a:spLocks noChangeArrowheads="1"/>
          </p:cNvSpPr>
          <p:nvPr/>
        </p:nvSpPr>
        <p:spPr bwMode="auto">
          <a:xfrm>
            <a:off x="4191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H</a:t>
            </a:r>
          </a:p>
        </p:txBody>
      </p:sp>
      <p:sp>
        <p:nvSpPr>
          <p:cNvPr id="26" name="Text Box 136">
            <a:extLst>
              <a:ext uri="{FF2B5EF4-FFF2-40B4-BE49-F238E27FC236}">
                <a16:creationId xmlns:a16="http://schemas.microsoft.com/office/drawing/2014/main" id="{4F58D6E8-147C-4260-B9D6-75E4382DC184}"/>
              </a:ext>
            </a:extLst>
          </p:cNvPr>
          <p:cNvSpPr txBox="1">
            <a:spLocks noChangeArrowheads="1"/>
          </p:cNvSpPr>
          <p:nvPr/>
        </p:nvSpPr>
        <p:spPr bwMode="auto">
          <a:xfrm>
            <a:off x="63246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Ư</a:t>
            </a:r>
          </a:p>
        </p:txBody>
      </p:sp>
      <p:sp>
        <p:nvSpPr>
          <p:cNvPr id="27" name="Text Box 176">
            <a:extLst>
              <a:ext uri="{FF2B5EF4-FFF2-40B4-BE49-F238E27FC236}">
                <a16:creationId xmlns:a16="http://schemas.microsoft.com/office/drawing/2014/main" id="{C39825A0-7B28-41FD-9732-D42D7724A745}"/>
              </a:ext>
            </a:extLst>
          </p:cNvPr>
          <p:cNvSpPr txBox="1">
            <a:spLocks noChangeArrowheads="1"/>
          </p:cNvSpPr>
          <p:nvPr/>
        </p:nvSpPr>
        <p:spPr bwMode="auto">
          <a:xfrm>
            <a:off x="73914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C</a:t>
            </a:r>
          </a:p>
        </p:txBody>
      </p:sp>
      <p:sp>
        <p:nvSpPr>
          <p:cNvPr id="28" name="Text Box 184">
            <a:extLst>
              <a:ext uri="{FF2B5EF4-FFF2-40B4-BE49-F238E27FC236}">
                <a16:creationId xmlns:a16="http://schemas.microsoft.com/office/drawing/2014/main" id="{0D0AF3E3-3D5A-4EC7-A040-0CCF067630AD}"/>
              </a:ext>
            </a:extLst>
          </p:cNvPr>
          <p:cNvSpPr txBox="1">
            <a:spLocks noChangeArrowheads="1"/>
          </p:cNvSpPr>
          <p:nvPr/>
        </p:nvSpPr>
        <p:spPr bwMode="auto">
          <a:xfrm>
            <a:off x="6858000" y="1320800"/>
            <a:ext cx="457200" cy="58420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3300"/>
                </a:solidFill>
                <a:effectLst/>
                <a:uLnTx/>
                <a:uFillTx/>
                <a:latin typeface="Arial" panose="020B0604020202020204" pitchFamily="34" charset="0"/>
                <a:ea typeface="+mn-ea"/>
                <a:cs typeface="+mn-cs"/>
              </a:rPr>
              <a:t>Ớ</a:t>
            </a:r>
          </a:p>
        </p:txBody>
      </p:sp>
      <p:graphicFrame>
        <p:nvGraphicFramePr>
          <p:cNvPr id="29" name="Group 2">
            <a:extLst>
              <a:ext uri="{FF2B5EF4-FFF2-40B4-BE49-F238E27FC236}">
                <a16:creationId xmlns:a16="http://schemas.microsoft.com/office/drawing/2014/main" id="{52B6CDC4-87C3-45D5-BC73-1889D38D08F5}"/>
              </a:ext>
            </a:extLst>
          </p:cNvPr>
          <p:cNvGraphicFramePr>
            <a:graphicFrameLocks noGrp="1"/>
          </p:cNvGraphicFramePr>
          <p:nvPr/>
        </p:nvGraphicFramePr>
        <p:xfrm>
          <a:off x="4114801" y="1295400"/>
          <a:ext cx="3733799" cy="685800"/>
        </p:xfrm>
        <a:graphic>
          <a:graphicData uri="http://schemas.openxmlformats.org/drawingml/2006/table">
            <a:tbl>
              <a:tblPr/>
              <a:tblGrid>
                <a:gridCol w="534168">
                  <a:extLst>
                    <a:ext uri="{9D8B030D-6E8A-4147-A177-3AD203B41FA5}">
                      <a16:colId xmlns:a16="http://schemas.microsoft.com/office/drawing/2014/main" val="20000"/>
                    </a:ext>
                  </a:extLst>
                </a:gridCol>
                <a:gridCol w="532376">
                  <a:extLst>
                    <a:ext uri="{9D8B030D-6E8A-4147-A177-3AD203B41FA5}">
                      <a16:colId xmlns:a16="http://schemas.microsoft.com/office/drawing/2014/main" val="20001"/>
                    </a:ext>
                  </a:extLst>
                </a:gridCol>
                <a:gridCol w="534168">
                  <a:extLst>
                    <a:ext uri="{9D8B030D-6E8A-4147-A177-3AD203B41FA5}">
                      <a16:colId xmlns:a16="http://schemas.microsoft.com/office/drawing/2014/main" val="20002"/>
                    </a:ext>
                  </a:extLst>
                </a:gridCol>
                <a:gridCol w="532375">
                  <a:extLst>
                    <a:ext uri="{9D8B030D-6E8A-4147-A177-3AD203B41FA5}">
                      <a16:colId xmlns:a16="http://schemas.microsoft.com/office/drawing/2014/main" val="20003"/>
                    </a:ext>
                  </a:extLst>
                </a:gridCol>
                <a:gridCol w="534168">
                  <a:extLst>
                    <a:ext uri="{9D8B030D-6E8A-4147-A177-3AD203B41FA5}">
                      <a16:colId xmlns:a16="http://schemas.microsoft.com/office/drawing/2014/main" val="20004"/>
                    </a:ext>
                  </a:extLst>
                </a:gridCol>
                <a:gridCol w="534168">
                  <a:extLst>
                    <a:ext uri="{9D8B030D-6E8A-4147-A177-3AD203B41FA5}">
                      <a16:colId xmlns:a16="http://schemas.microsoft.com/office/drawing/2014/main" val="20005"/>
                    </a:ext>
                  </a:extLst>
                </a:gridCol>
                <a:gridCol w="532376">
                  <a:extLst>
                    <a:ext uri="{9D8B030D-6E8A-4147-A177-3AD203B41FA5}">
                      <a16:colId xmlns:a16="http://schemas.microsoft.com/office/drawing/2014/main" val="20006"/>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30" name="Text Box 14">
            <a:extLst>
              <a:ext uri="{FF2B5EF4-FFF2-40B4-BE49-F238E27FC236}">
                <a16:creationId xmlns:a16="http://schemas.microsoft.com/office/drawing/2014/main" id="{8043DE01-52A1-4371-8D8F-BB7E9013F6A6}"/>
              </a:ext>
            </a:extLst>
          </p:cNvPr>
          <p:cNvSpPr txBox="1">
            <a:spLocks noChangeArrowheads="1"/>
          </p:cNvSpPr>
          <p:nvPr/>
        </p:nvSpPr>
        <p:spPr bwMode="auto">
          <a:xfrm>
            <a:off x="3124200" y="5816600"/>
            <a:ext cx="5943600" cy="584200"/>
          </a:xfrm>
          <a:prstGeom prst="rect">
            <a:avLst/>
          </a:prstGeom>
          <a:solidFill>
            <a:schemeClr val="accent5">
              <a:lumMod val="20000"/>
              <a:lumOff val="80000"/>
            </a:schemeClr>
          </a:solidFill>
          <a:ln w="9525">
            <a:solidFill>
              <a:srgbClr val="00B0F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vi-VN" sz="3200" b="1" i="0" u="none" strike="noStrike" kern="1200" cap="none" spc="0" normalizeH="0" baseline="0" noProof="0" dirty="0">
                <a:ln>
                  <a:noFill/>
                </a:ln>
                <a:solidFill>
                  <a:srgbClr val="FF33CC"/>
                </a:solidFill>
                <a:effectLst/>
                <a:uLnTx/>
                <a:uFillTx/>
                <a:latin typeface="Times New Roman" pitchFamily="18" charset="0"/>
                <a:ea typeface="+mn-ea"/>
                <a:cs typeface="+mn-cs"/>
              </a:rPr>
              <a:t>N</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ước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bay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hơi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được</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FF33CC"/>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FF33CC"/>
                </a:solidFill>
                <a:effectLst/>
                <a:uLnTx/>
                <a:uFillTx/>
                <a:latin typeface="Times New Roman" pitchFamily="18" charset="0"/>
                <a:ea typeface="+mn-ea"/>
                <a:cs typeface="+mn-cs"/>
              </a:rPr>
              <a:t>?</a:t>
            </a:r>
          </a:p>
        </p:txBody>
      </p:sp>
      <p:pic>
        <p:nvPicPr>
          <p:cNvPr id="31" name="Picture 10" descr="1">
            <a:extLst>
              <a:ext uri="{FF2B5EF4-FFF2-40B4-BE49-F238E27FC236}">
                <a16:creationId xmlns:a16="http://schemas.microsoft.com/office/drawing/2014/main" id="{12C1095D-DC33-4886-99B0-625B0FCE7C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257800"/>
            <a:ext cx="1219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163">
            <a:extLst>
              <a:ext uri="{FF2B5EF4-FFF2-40B4-BE49-F238E27FC236}">
                <a16:creationId xmlns:a16="http://schemas.microsoft.com/office/drawing/2014/main" id="{391D80B7-1E67-4BEC-AB78-D190F8899FD6}"/>
              </a:ext>
            </a:extLst>
          </p:cNvPr>
          <p:cNvSpPr>
            <a:spLocks noChangeArrowheads="1"/>
          </p:cNvSpPr>
          <p:nvPr/>
        </p:nvSpPr>
        <p:spPr bwMode="auto">
          <a:xfrm>
            <a:off x="2819400" y="2057400"/>
            <a:ext cx="609600" cy="5334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FF3300"/>
                </a:solidFill>
                <a:effectLst/>
                <a:uLnTx/>
                <a:uFillTx/>
                <a:latin typeface="Arial" panose="020B0604020202020204" pitchFamily="34" charset="0"/>
                <a:ea typeface="+mn-ea"/>
                <a:cs typeface="+mn-cs"/>
              </a:rPr>
              <a:t>2</a:t>
            </a:r>
          </a:p>
        </p:txBody>
      </p:sp>
      <p:sp>
        <p:nvSpPr>
          <p:cNvPr id="33" name="Text Box 14">
            <a:extLst>
              <a:ext uri="{FF2B5EF4-FFF2-40B4-BE49-F238E27FC236}">
                <a16:creationId xmlns:a16="http://schemas.microsoft.com/office/drawing/2014/main" id="{1A6FE093-EC86-47AC-915A-706EDFF4B97E}"/>
              </a:ext>
            </a:extLst>
          </p:cNvPr>
          <p:cNvSpPr txBox="1">
            <a:spLocks noChangeArrowheads="1"/>
          </p:cNvSpPr>
          <p:nvPr/>
        </p:nvSpPr>
        <p:spPr bwMode="auto">
          <a:xfrm>
            <a:off x="2743200" y="5816600"/>
            <a:ext cx="7543800" cy="584200"/>
          </a:xfrm>
          <a:prstGeom prst="rect">
            <a:avLst/>
          </a:prstGeom>
          <a:solidFill>
            <a:schemeClr val="bg2">
              <a:lumMod val="90000"/>
            </a:schemeClr>
          </a:solidFill>
          <a:ln w="9525">
            <a:solidFill>
              <a:srgbClr val="FF0000"/>
            </a:solid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Nước</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rơi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xuống</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từ</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đám</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mây</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đen</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gọi</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là</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r>
              <a:rPr kumimoji="0" lang="en-US" sz="3200" b="1" i="0" u="none" strike="noStrike" kern="1200" cap="none" spc="0" normalizeH="0" baseline="0" noProof="0" dirty="0" err="1">
                <a:ln>
                  <a:noFill/>
                </a:ln>
                <a:solidFill>
                  <a:srgbClr val="0070C0"/>
                </a:solidFill>
                <a:effectLst/>
                <a:uLnTx/>
                <a:uFillTx/>
                <a:latin typeface="Times New Roman" pitchFamily="18" charset="0"/>
                <a:ea typeface="+mn-ea"/>
                <a:cs typeface="+mn-cs"/>
              </a:rPr>
              <a:t>gì</a:t>
            </a:r>
            <a:r>
              <a:rPr kumimoji="0" lang="en-US" sz="3200" b="1" i="0" u="none" strike="noStrike" kern="1200" cap="none" spc="0" normalizeH="0" baseline="0" noProof="0" dirty="0">
                <a:ln>
                  <a:noFill/>
                </a:ln>
                <a:solidFill>
                  <a:srgbClr val="0070C0"/>
                </a:solidFill>
                <a:effectLst/>
                <a:uLnTx/>
                <a:uFillTx/>
                <a:latin typeface="Times New Roman" pitchFamily="18" charset="0"/>
                <a:ea typeface="+mn-ea"/>
                <a:cs typeface="+mn-cs"/>
              </a:rPr>
              <a:t>? </a:t>
            </a:r>
            <a:endPar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sp>
        <p:nvSpPr>
          <p:cNvPr id="35" name="Text Box 127">
            <a:extLst>
              <a:ext uri="{FF2B5EF4-FFF2-40B4-BE49-F238E27FC236}">
                <a16:creationId xmlns:a16="http://schemas.microsoft.com/office/drawing/2014/main" id="{0BE21ECE-151F-473D-A219-83EE12F252F8}"/>
              </a:ext>
            </a:extLst>
          </p:cNvPr>
          <p:cNvSpPr txBox="1">
            <a:spLocks noChangeArrowheads="1"/>
          </p:cNvSpPr>
          <p:nvPr/>
        </p:nvSpPr>
        <p:spPr bwMode="auto">
          <a:xfrm>
            <a:off x="52578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M</a:t>
            </a:r>
          </a:p>
        </p:txBody>
      </p:sp>
      <p:sp>
        <p:nvSpPr>
          <p:cNvPr id="36" name="Text Box 128">
            <a:extLst>
              <a:ext uri="{FF2B5EF4-FFF2-40B4-BE49-F238E27FC236}">
                <a16:creationId xmlns:a16="http://schemas.microsoft.com/office/drawing/2014/main" id="{AA0D4F96-EDF1-4222-B7A9-DC0275EBC12D}"/>
              </a:ext>
            </a:extLst>
          </p:cNvPr>
          <p:cNvSpPr txBox="1">
            <a:spLocks noChangeArrowheads="1"/>
          </p:cNvSpPr>
          <p:nvPr/>
        </p:nvSpPr>
        <p:spPr bwMode="auto">
          <a:xfrm>
            <a:off x="5791200" y="2057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Ư</a:t>
            </a:r>
          </a:p>
        </p:txBody>
      </p:sp>
      <p:sp>
        <p:nvSpPr>
          <p:cNvPr id="37" name="Text Box 138">
            <a:extLst>
              <a:ext uri="{FF2B5EF4-FFF2-40B4-BE49-F238E27FC236}">
                <a16:creationId xmlns:a16="http://schemas.microsoft.com/office/drawing/2014/main" id="{FF2A04C3-F8DA-41D8-96AB-88E92EB76EE0}"/>
              </a:ext>
            </a:extLst>
          </p:cNvPr>
          <p:cNvSpPr txBox="1">
            <a:spLocks noChangeArrowheads="1"/>
          </p:cNvSpPr>
          <p:nvPr/>
        </p:nvSpPr>
        <p:spPr bwMode="auto">
          <a:xfrm>
            <a:off x="6324600" y="2057400"/>
            <a:ext cx="457200" cy="584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p>
        </p:txBody>
      </p:sp>
      <p:graphicFrame>
        <p:nvGraphicFramePr>
          <p:cNvPr id="41" name="Group 2">
            <a:extLst>
              <a:ext uri="{FF2B5EF4-FFF2-40B4-BE49-F238E27FC236}">
                <a16:creationId xmlns:a16="http://schemas.microsoft.com/office/drawing/2014/main" id="{BD3FE8E1-D3D8-4614-ABD9-12CF47E11FA5}"/>
              </a:ext>
            </a:extLst>
          </p:cNvPr>
          <p:cNvGraphicFramePr>
            <a:graphicFrameLocks noGrp="1"/>
          </p:cNvGraphicFramePr>
          <p:nvPr/>
        </p:nvGraphicFramePr>
        <p:xfrm>
          <a:off x="5029200" y="2057400"/>
          <a:ext cx="1905000" cy="609600"/>
        </p:xfrm>
        <a:graphic>
          <a:graphicData uri="http://schemas.openxmlformats.org/drawingml/2006/table">
            <a:tbl>
              <a:tblPr/>
              <a:tblGrid>
                <a:gridCol w="635711">
                  <a:extLst>
                    <a:ext uri="{9D8B030D-6E8A-4147-A177-3AD203B41FA5}">
                      <a16:colId xmlns:a16="http://schemas.microsoft.com/office/drawing/2014/main" val="20000"/>
                    </a:ext>
                  </a:extLst>
                </a:gridCol>
                <a:gridCol w="633578">
                  <a:extLst>
                    <a:ext uri="{9D8B030D-6E8A-4147-A177-3AD203B41FA5}">
                      <a16:colId xmlns:a16="http://schemas.microsoft.com/office/drawing/2014/main" val="20001"/>
                    </a:ext>
                  </a:extLst>
                </a:gridCol>
                <a:gridCol w="635711">
                  <a:extLst>
                    <a:ext uri="{9D8B030D-6E8A-4147-A177-3AD203B41FA5}">
                      <a16:colId xmlns:a16="http://schemas.microsoft.com/office/drawing/2014/main" val="20002"/>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42" name="Oval 163">
            <a:extLst>
              <a:ext uri="{FF2B5EF4-FFF2-40B4-BE49-F238E27FC236}">
                <a16:creationId xmlns:a16="http://schemas.microsoft.com/office/drawing/2014/main" id="{D78BF158-E122-4911-9FC5-46746FE40AE6}"/>
              </a:ext>
            </a:extLst>
          </p:cNvPr>
          <p:cNvSpPr>
            <a:spLocks noChangeArrowheads="1"/>
          </p:cNvSpPr>
          <p:nvPr/>
        </p:nvSpPr>
        <p:spPr bwMode="auto">
          <a:xfrm>
            <a:off x="2743200" y="2819400"/>
            <a:ext cx="609600" cy="533400"/>
          </a:xfrm>
          <a:prstGeom prst="ellipse">
            <a:avLst/>
          </a:prstGeom>
          <a:solidFill>
            <a:schemeClr val="accent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3</a:t>
            </a:r>
          </a:p>
        </p:txBody>
      </p:sp>
      <p:grpSp>
        <p:nvGrpSpPr>
          <p:cNvPr id="2" name="Group 29">
            <a:extLst>
              <a:ext uri="{FF2B5EF4-FFF2-40B4-BE49-F238E27FC236}">
                <a16:creationId xmlns:a16="http://schemas.microsoft.com/office/drawing/2014/main" id="{EA925533-CB9F-4D71-9EB1-2EFA62FA53A8}"/>
              </a:ext>
            </a:extLst>
          </p:cNvPr>
          <p:cNvGrpSpPr>
            <a:grpSpLocks/>
          </p:cNvGrpSpPr>
          <p:nvPr/>
        </p:nvGrpSpPr>
        <p:grpSpPr bwMode="auto">
          <a:xfrm>
            <a:off x="2971800" y="4343400"/>
            <a:ext cx="6553200" cy="2362200"/>
            <a:chOff x="1307" y="459"/>
            <a:chExt cx="3157" cy="3564"/>
          </a:xfrm>
        </p:grpSpPr>
        <p:pic>
          <p:nvPicPr>
            <p:cNvPr id="20585" name="Picture 30" descr="nuong">
              <a:extLst>
                <a:ext uri="{FF2B5EF4-FFF2-40B4-BE49-F238E27FC236}">
                  <a16:creationId xmlns:a16="http://schemas.microsoft.com/office/drawing/2014/main" id="{49535728-E6EE-44B1-912E-1346FD786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608" t="3061" r="7445" b="4082"/>
            <a:stretch>
              <a:fillRect/>
            </a:stretch>
          </p:blipFill>
          <p:spPr bwMode="auto">
            <a:xfrm>
              <a:off x="1307" y="459"/>
              <a:ext cx="3157" cy="35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586" name="Freeform 31">
              <a:extLst>
                <a:ext uri="{FF2B5EF4-FFF2-40B4-BE49-F238E27FC236}">
                  <a16:creationId xmlns:a16="http://schemas.microsoft.com/office/drawing/2014/main" id="{96F3240A-B8D7-40ED-8D2E-1E61A86F1DBD}"/>
                </a:ext>
              </a:extLst>
            </p:cNvPr>
            <p:cNvSpPr>
              <a:spLocks/>
            </p:cNvSpPr>
            <p:nvPr/>
          </p:nvSpPr>
          <p:spPr bwMode="auto">
            <a:xfrm>
              <a:off x="1776" y="1026"/>
              <a:ext cx="172" cy="198"/>
            </a:xfrm>
            <a:custGeom>
              <a:avLst/>
              <a:gdLst>
                <a:gd name="T0" fmla="*/ 172 w 172"/>
                <a:gd name="T1" fmla="*/ 4 h 198"/>
                <a:gd name="T2" fmla="*/ 140 w 172"/>
                <a:gd name="T3" fmla="*/ 15 h 198"/>
                <a:gd name="T4" fmla="*/ 123 w 172"/>
                <a:gd name="T5" fmla="*/ 27 h 198"/>
                <a:gd name="T6" fmla="*/ 78 w 172"/>
                <a:gd name="T7" fmla="*/ 72 h 198"/>
                <a:gd name="T8" fmla="*/ 41 w 172"/>
                <a:gd name="T9" fmla="*/ 105 h 198"/>
                <a:gd name="T10" fmla="*/ 8 w 172"/>
                <a:gd name="T11" fmla="*/ 144 h 198"/>
                <a:gd name="T12" fmla="*/ 5 w 172"/>
                <a:gd name="T13" fmla="*/ 198 h 198"/>
                <a:gd name="T14" fmla="*/ 6 w 172"/>
                <a:gd name="T15" fmla="*/ 198 h 198"/>
                <a:gd name="T16" fmla="*/ 0 60000 65536"/>
                <a:gd name="T17" fmla="*/ 0 60000 65536"/>
                <a:gd name="T18" fmla="*/ 0 60000 65536"/>
                <a:gd name="T19" fmla="*/ 0 60000 65536"/>
                <a:gd name="T20" fmla="*/ 0 60000 65536"/>
                <a:gd name="T21" fmla="*/ 0 60000 65536"/>
                <a:gd name="T22" fmla="*/ 0 60000 65536"/>
                <a:gd name="T23" fmla="*/ 0 60000 65536"/>
                <a:gd name="T24" fmla="*/ 0 w 172"/>
                <a:gd name="T25" fmla="*/ 0 h 198"/>
                <a:gd name="T26" fmla="*/ 172 w 172"/>
                <a:gd name="T27" fmla="*/ 198 h 19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2" h="198">
                  <a:moveTo>
                    <a:pt x="172" y="4"/>
                  </a:moveTo>
                  <a:cubicBezTo>
                    <a:pt x="161" y="0"/>
                    <a:pt x="150" y="8"/>
                    <a:pt x="140" y="15"/>
                  </a:cubicBezTo>
                  <a:cubicBezTo>
                    <a:pt x="134" y="19"/>
                    <a:pt x="123" y="27"/>
                    <a:pt x="123" y="27"/>
                  </a:cubicBezTo>
                  <a:cubicBezTo>
                    <a:pt x="113" y="44"/>
                    <a:pt x="94" y="60"/>
                    <a:pt x="78" y="72"/>
                  </a:cubicBezTo>
                  <a:cubicBezTo>
                    <a:pt x="72" y="116"/>
                    <a:pt x="66" y="79"/>
                    <a:pt x="41" y="105"/>
                  </a:cubicBezTo>
                  <a:cubicBezTo>
                    <a:pt x="33" y="131"/>
                    <a:pt x="32" y="135"/>
                    <a:pt x="8" y="144"/>
                  </a:cubicBezTo>
                  <a:cubicBezTo>
                    <a:pt x="0" y="167"/>
                    <a:pt x="5" y="150"/>
                    <a:pt x="5" y="198"/>
                  </a:cubicBezTo>
                  <a:lnTo>
                    <a:pt x="6" y="198"/>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7" name="Freeform 32">
              <a:extLst>
                <a:ext uri="{FF2B5EF4-FFF2-40B4-BE49-F238E27FC236}">
                  <a16:creationId xmlns:a16="http://schemas.microsoft.com/office/drawing/2014/main" id="{BB76222D-2591-44B3-B071-A4DEAAB59536}"/>
                </a:ext>
              </a:extLst>
            </p:cNvPr>
            <p:cNvSpPr>
              <a:spLocks/>
            </p:cNvSpPr>
            <p:nvPr/>
          </p:nvSpPr>
          <p:spPr bwMode="auto">
            <a:xfrm>
              <a:off x="1665" y="1206"/>
              <a:ext cx="264" cy="42"/>
            </a:xfrm>
            <a:custGeom>
              <a:avLst/>
              <a:gdLst>
                <a:gd name="T0" fmla="*/ 264 w 264"/>
                <a:gd name="T1" fmla="*/ 6 h 42"/>
                <a:gd name="T2" fmla="*/ 219 w 264"/>
                <a:gd name="T3" fmla="*/ 6 h 42"/>
                <a:gd name="T4" fmla="*/ 195 w 264"/>
                <a:gd name="T5" fmla="*/ 27 h 42"/>
                <a:gd name="T6" fmla="*/ 24 w 264"/>
                <a:gd name="T7" fmla="*/ 36 h 42"/>
                <a:gd name="T8" fmla="*/ 6 w 264"/>
                <a:gd name="T9" fmla="*/ 27 h 42"/>
                <a:gd name="T10" fmla="*/ 0 w 264"/>
                <a:gd name="T11" fmla="*/ 18 h 42"/>
                <a:gd name="T12" fmla="*/ 15 w 264"/>
                <a:gd name="T13" fmla="*/ 42 h 42"/>
                <a:gd name="T14" fmla="*/ 0 60000 65536"/>
                <a:gd name="T15" fmla="*/ 0 60000 65536"/>
                <a:gd name="T16" fmla="*/ 0 60000 65536"/>
                <a:gd name="T17" fmla="*/ 0 60000 65536"/>
                <a:gd name="T18" fmla="*/ 0 60000 65536"/>
                <a:gd name="T19" fmla="*/ 0 60000 65536"/>
                <a:gd name="T20" fmla="*/ 0 60000 65536"/>
                <a:gd name="T21" fmla="*/ 0 w 264"/>
                <a:gd name="T22" fmla="*/ 0 h 42"/>
                <a:gd name="T23" fmla="*/ 264 w 264"/>
                <a:gd name="T24" fmla="*/ 42 h 4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4" h="42">
                  <a:moveTo>
                    <a:pt x="264" y="6"/>
                  </a:moveTo>
                  <a:cubicBezTo>
                    <a:pt x="247" y="3"/>
                    <a:pt x="237" y="0"/>
                    <a:pt x="219" y="6"/>
                  </a:cubicBezTo>
                  <a:cubicBezTo>
                    <a:pt x="208" y="10"/>
                    <a:pt x="207" y="23"/>
                    <a:pt x="195" y="27"/>
                  </a:cubicBezTo>
                  <a:cubicBezTo>
                    <a:pt x="135" y="7"/>
                    <a:pt x="79" y="25"/>
                    <a:pt x="24" y="36"/>
                  </a:cubicBezTo>
                  <a:cubicBezTo>
                    <a:pt x="17" y="34"/>
                    <a:pt x="12" y="33"/>
                    <a:pt x="6" y="27"/>
                  </a:cubicBezTo>
                  <a:cubicBezTo>
                    <a:pt x="3" y="24"/>
                    <a:pt x="0" y="18"/>
                    <a:pt x="0" y="18"/>
                  </a:cubicBezTo>
                  <a:lnTo>
                    <a:pt x="15" y="4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588" name="Freeform 33">
              <a:extLst>
                <a:ext uri="{FF2B5EF4-FFF2-40B4-BE49-F238E27FC236}">
                  <a16:creationId xmlns:a16="http://schemas.microsoft.com/office/drawing/2014/main" id="{22F5A733-4DEE-405A-911A-95C7924AF4FB}"/>
                </a:ext>
              </a:extLst>
            </p:cNvPr>
            <p:cNvSpPr>
              <a:spLocks/>
            </p:cNvSpPr>
            <p:nvPr/>
          </p:nvSpPr>
          <p:spPr bwMode="auto">
            <a:xfrm>
              <a:off x="1488" y="1372"/>
              <a:ext cx="394" cy="212"/>
            </a:xfrm>
            <a:custGeom>
              <a:avLst/>
              <a:gdLst>
                <a:gd name="T0" fmla="*/ 394 w 394"/>
                <a:gd name="T1" fmla="*/ 0 h 212"/>
                <a:gd name="T2" fmla="*/ 338 w 394"/>
                <a:gd name="T3" fmla="*/ 18 h 212"/>
                <a:gd name="T4" fmla="*/ 274 w 394"/>
                <a:gd name="T5" fmla="*/ 60 h 212"/>
                <a:gd name="T6" fmla="*/ 226 w 394"/>
                <a:gd name="T7" fmla="*/ 62 h 212"/>
                <a:gd name="T8" fmla="*/ 198 w 394"/>
                <a:gd name="T9" fmla="*/ 86 h 212"/>
                <a:gd name="T10" fmla="*/ 180 w 394"/>
                <a:gd name="T11" fmla="*/ 98 h 212"/>
                <a:gd name="T12" fmla="*/ 174 w 394"/>
                <a:gd name="T13" fmla="*/ 102 h 212"/>
                <a:gd name="T14" fmla="*/ 148 w 394"/>
                <a:gd name="T15" fmla="*/ 100 h 212"/>
                <a:gd name="T16" fmla="*/ 130 w 394"/>
                <a:gd name="T17" fmla="*/ 92 h 212"/>
                <a:gd name="T18" fmla="*/ 94 w 394"/>
                <a:gd name="T19" fmla="*/ 106 h 212"/>
                <a:gd name="T20" fmla="*/ 80 w 394"/>
                <a:gd name="T21" fmla="*/ 128 h 212"/>
                <a:gd name="T22" fmla="*/ 62 w 394"/>
                <a:gd name="T23" fmla="*/ 148 h 212"/>
                <a:gd name="T24" fmla="*/ 50 w 394"/>
                <a:gd name="T25" fmla="*/ 152 h 212"/>
                <a:gd name="T26" fmla="*/ 26 w 394"/>
                <a:gd name="T27" fmla="*/ 186 h 212"/>
                <a:gd name="T28" fmla="*/ 28 w 394"/>
                <a:gd name="T29" fmla="*/ 186 h 212"/>
                <a:gd name="T30" fmla="*/ 32 w 394"/>
                <a:gd name="T31" fmla="*/ 188 h 212"/>
                <a:gd name="T32" fmla="*/ 0 w 394"/>
                <a:gd name="T33" fmla="*/ 212 h 2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4"/>
                <a:gd name="T52" fmla="*/ 0 h 212"/>
                <a:gd name="T53" fmla="*/ 394 w 394"/>
                <a:gd name="T54" fmla="*/ 212 h 2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4" h="212">
                  <a:moveTo>
                    <a:pt x="394" y="0"/>
                  </a:moveTo>
                  <a:cubicBezTo>
                    <a:pt x="376" y="18"/>
                    <a:pt x="362" y="12"/>
                    <a:pt x="338" y="18"/>
                  </a:cubicBezTo>
                  <a:cubicBezTo>
                    <a:pt x="322" y="29"/>
                    <a:pt x="291" y="59"/>
                    <a:pt x="274" y="60"/>
                  </a:cubicBezTo>
                  <a:cubicBezTo>
                    <a:pt x="258" y="61"/>
                    <a:pt x="242" y="61"/>
                    <a:pt x="226" y="62"/>
                  </a:cubicBezTo>
                  <a:cubicBezTo>
                    <a:pt x="213" y="66"/>
                    <a:pt x="208" y="78"/>
                    <a:pt x="198" y="86"/>
                  </a:cubicBezTo>
                  <a:cubicBezTo>
                    <a:pt x="198" y="86"/>
                    <a:pt x="183" y="96"/>
                    <a:pt x="180" y="98"/>
                  </a:cubicBezTo>
                  <a:cubicBezTo>
                    <a:pt x="178" y="99"/>
                    <a:pt x="174" y="102"/>
                    <a:pt x="174" y="102"/>
                  </a:cubicBezTo>
                  <a:cubicBezTo>
                    <a:pt x="165" y="101"/>
                    <a:pt x="157" y="102"/>
                    <a:pt x="148" y="100"/>
                  </a:cubicBezTo>
                  <a:cubicBezTo>
                    <a:pt x="142" y="99"/>
                    <a:pt x="130" y="92"/>
                    <a:pt x="130" y="92"/>
                  </a:cubicBezTo>
                  <a:cubicBezTo>
                    <a:pt x="109" y="94"/>
                    <a:pt x="109" y="96"/>
                    <a:pt x="94" y="106"/>
                  </a:cubicBezTo>
                  <a:cubicBezTo>
                    <a:pt x="90" y="117"/>
                    <a:pt x="90" y="122"/>
                    <a:pt x="80" y="128"/>
                  </a:cubicBezTo>
                  <a:cubicBezTo>
                    <a:pt x="74" y="137"/>
                    <a:pt x="75" y="144"/>
                    <a:pt x="62" y="148"/>
                  </a:cubicBezTo>
                  <a:cubicBezTo>
                    <a:pt x="58" y="149"/>
                    <a:pt x="50" y="152"/>
                    <a:pt x="50" y="152"/>
                  </a:cubicBezTo>
                  <a:cubicBezTo>
                    <a:pt x="48" y="166"/>
                    <a:pt x="38" y="178"/>
                    <a:pt x="26" y="186"/>
                  </a:cubicBezTo>
                  <a:cubicBezTo>
                    <a:pt x="25" y="188"/>
                    <a:pt x="28" y="186"/>
                    <a:pt x="28" y="186"/>
                  </a:cubicBezTo>
                  <a:cubicBezTo>
                    <a:pt x="29" y="187"/>
                    <a:pt x="31" y="187"/>
                    <a:pt x="32" y="188"/>
                  </a:cubicBezTo>
                  <a:lnTo>
                    <a:pt x="0" y="212"/>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48" name="Freeform 58">
            <a:extLst>
              <a:ext uri="{FF2B5EF4-FFF2-40B4-BE49-F238E27FC236}">
                <a16:creationId xmlns:a16="http://schemas.microsoft.com/office/drawing/2014/main" id="{B0495F05-0B4E-47AD-9470-C66B14B9DD5F}"/>
              </a:ext>
            </a:extLst>
          </p:cNvPr>
          <p:cNvSpPr>
            <a:spLocks/>
          </p:cNvSpPr>
          <p:nvPr/>
        </p:nvSpPr>
        <p:spPr bwMode="auto">
          <a:xfrm flipH="1">
            <a:off x="75438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9" name="Freeform 59">
            <a:extLst>
              <a:ext uri="{FF2B5EF4-FFF2-40B4-BE49-F238E27FC236}">
                <a16:creationId xmlns:a16="http://schemas.microsoft.com/office/drawing/2014/main" id="{3864CD02-778E-4DA0-80C7-26E82E2D1C24}"/>
              </a:ext>
            </a:extLst>
          </p:cNvPr>
          <p:cNvSpPr>
            <a:spLocks/>
          </p:cNvSpPr>
          <p:nvPr/>
        </p:nvSpPr>
        <p:spPr bwMode="auto">
          <a:xfrm flipH="1">
            <a:off x="7696200" y="51054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 name="Freeform 60">
            <a:extLst>
              <a:ext uri="{FF2B5EF4-FFF2-40B4-BE49-F238E27FC236}">
                <a16:creationId xmlns:a16="http://schemas.microsoft.com/office/drawing/2014/main" id="{0F24A14F-310E-4492-A4FC-594A14F07F22}"/>
              </a:ext>
            </a:extLst>
          </p:cNvPr>
          <p:cNvSpPr>
            <a:spLocks/>
          </p:cNvSpPr>
          <p:nvPr/>
        </p:nvSpPr>
        <p:spPr bwMode="auto">
          <a:xfrm flipH="1">
            <a:off x="7848600" y="50292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Freeform 61">
            <a:extLst>
              <a:ext uri="{FF2B5EF4-FFF2-40B4-BE49-F238E27FC236}">
                <a16:creationId xmlns:a16="http://schemas.microsoft.com/office/drawing/2014/main" id="{7F8E2D1A-693D-429D-9A5A-15E284F8A724}"/>
              </a:ext>
            </a:extLst>
          </p:cNvPr>
          <p:cNvSpPr>
            <a:spLocks/>
          </p:cNvSpPr>
          <p:nvPr/>
        </p:nvSpPr>
        <p:spPr bwMode="auto">
          <a:xfrm flipH="1">
            <a:off x="8153400" y="48768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2" name="Freeform 62">
            <a:extLst>
              <a:ext uri="{FF2B5EF4-FFF2-40B4-BE49-F238E27FC236}">
                <a16:creationId xmlns:a16="http://schemas.microsoft.com/office/drawing/2014/main" id="{26B9FCC7-291F-4908-8DFB-47405FCFB898}"/>
              </a:ext>
            </a:extLst>
          </p:cNvPr>
          <p:cNvSpPr>
            <a:spLocks/>
          </p:cNvSpPr>
          <p:nvPr/>
        </p:nvSpPr>
        <p:spPr bwMode="auto">
          <a:xfrm flipH="1">
            <a:off x="83058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3" name="Freeform 60">
            <a:extLst>
              <a:ext uri="{FF2B5EF4-FFF2-40B4-BE49-F238E27FC236}">
                <a16:creationId xmlns:a16="http://schemas.microsoft.com/office/drawing/2014/main" id="{DC7EC952-76D1-491A-83DC-974274B82494}"/>
              </a:ext>
            </a:extLst>
          </p:cNvPr>
          <p:cNvSpPr>
            <a:spLocks/>
          </p:cNvSpPr>
          <p:nvPr/>
        </p:nvSpPr>
        <p:spPr bwMode="auto">
          <a:xfrm flipH="1">
            <a:off x="8001000" y="4953000"/>
            <a:ext cx="152400" cy="914400"/>
          </a:xfrm>
          <a:custGeom>
            <a:avLst/>
            <a:gdLst>
              <a:gd name="T0" fmla="*/ 2147483647 w 114"/>
              <a:gd name="T1" fmla="*/ 0 h 972"/>
              <a:gd name="T2" fmla="*/ 0 w 114"/>
              <a:gd name="T3" fmla="*/ 2147483647 h 972"/>
              <a:gd name="T4" fmla="*/ 2147483647 w 114"/>
              <a:gd name="T5" fmla="*/ 2147483647 h 972"/>
              <a:gd name="T6" fmla="*/ 2147483647 w 114"/>
              <a:gd name="T7" fmla="*/ 2147483647 h 972"/>
              <a:gd name="T8" fmla="*/ 2147483647 w 114"/>
              <a:gd name="T9" fmla="*/ 2147483647 h 972"/>
              <a:gd name="T10" fmla="*/ 2147483647 w 114"/>
              <a:gd name="T11" fmla="*/ 2147483647 h 972"/>
              <a:gd name="T12" fmla="*/ 2147483647 w 114"/>
              <a:gd name="T13" fmla="*/ 2147483647 h 972"/>
              <a:gd name="T14" fmla="*/ 2147483647 w 114"/>
              <a:gd name="T15" fmla="*/ 2147483647 h 972"/>
              <a:gd name="T16" fmla="*/ 0 60000 65536"/>
              <a:gd name="T17" fmla="*/ 0 60000 65536"/>
              <a:gd name="T18" fmla="*/ 0 60000 65536"/>
              <a:gd name="T19" fmla="*/ 0 60000 65536"/>
              <a:gd name="T20" fmla="*/ 0 60000 65536"/>
              <a:gd name="T21" fmla="*/ 0 60000 65536"/>
              <a:gd name="T22" fmla="*/ 0 60000 65536"/>
              <a:gd name="T23" fmla="*/ 0 60000 65536"/>
              <a:gd name="T24" fmla="*/ 0 w 114"/>
              <a:gd name="T25" fmla="*/ 0 h 972"/>
              <a:gd name="T26" fmla="*/ 114 w 114"/>
              <a:gd name="T27" fmla="*/ 972 h 9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4" h="972">
                <a:moveTo>
                  <a:pt x="60" y="0"/>
                </a:moveTo>
                <a:cubicBezTo>
                  <a:pt x="38" y="33"/>
                  <a:pt x="18" y="67"/>
                  <a:pt x="0" y="102"/>
                </a:cubicBezTo>
                <a:cubicBezTo>
                  <a:pt x="6" y="206"/>
                  <a:pt x="8" y="240"/>
                  <a:pt x="60" y="318"/>
                </a:cubicBezTo>
                <a:cubicBezTo>
                  <a:pt x="77" y="385"/>
                  <a:pt x="100" y="448"/>
                  <a:pt x="114" y="516"/>
                </a:cubicBezTo>
                <a:cubicBezTo>
                  <a:pt x="112" y="562"/>
                  <a:pt x="112" y="608"/>
                  <a:pt x="108" y="654"/>
                </a:cubicBezTo>
                <a:cubicBezTo>
                  <a:pt x="107" y="672"/>
                  <a:pt x="85" y="698"/>
                  <a:pt x="78" y="708"/>
                </a:cubicBezTo>
                <a:cubicBezTo>
                  <a:pt x="58" y="738"/>
                  <a:pt x="54" y="784"/>
                  <a:pt x="54" y="816"/>
                </a:cubicBezTo>
                <a:lnTo>
                  <a:pt x="114" y="972"/>
                </a:lnTo>
              </a:path>
            </a:pathLst>
          </a:custGeom>
          <a:noFill/>
          <a:ln w="19050">
            <a:solidFill>
              <a:schemeClr val="bg2"/>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4" name="Line 21">
            <a:extLst>
              <a:ext uri="{FF2B5EF4-FFF2-40B4-BE49-F238E27FC236}">
                <a16:creationId xmlns:a16="http://schemas.microsoft.com/office/drawing/2014/main" id="{66AB1700-28FF-4EFA-89ED-B4BAC4B7440A}"/>
              </a:ext>
            </a:extLst>
          </p:cNvPr>
          <p:cNvSpPr>
            <a:spLocks noChangeShapeType="1"/>
          </p:cNvSpPr>
          <p:nvPr/>
        </p:nvSpPr>
        <p:spPr bwMode="auto">
          <a:xfrm flipH="1" flipV="1">
            <a:off x="8077200" y="5562600"/>
            <a:ext cx="0" cy="534988"/>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5" name="Text Box 27">
            <a:extLst>
              <a:ext uri="{FF2B5EF4-FFF2-40B4-BE49-F238E27FC236}">
                <a16:creationId xmlns:a16="http://schemas.microsoft.com/office/drawing/2014/main" id="{564B528E-5205-4240-8D1D-05A1A620E18C}"/>
              </a:ext>
            </a:extLst>
          </p:cNvPr>
          <p:cNvSpPr txBox="1">
            <a:spLocks noChangeArrowheads="1"/>
          </p:cNvSpPr>
          <p:nvPr/>
        </p:nvSpPr>
        <p:spPr bwMode="auto">
          <a:xfrm>
            <a:off x="8229600" y="5029200"/>
            <a:ext cx="1066800" cy="946150"/>
          </a:xfrm>
          <a:prstGeom prst="rect">
            <a:avLst/>
          </a:prstGeom>
          <a:no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Hơi</a:t>
            </a:r>
            <a:r>
              <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itchFamily="18" charset="0"/>
                <a:ea typeface="+mn-ea"/>
                <a:cs typeface="+mn-cs"/>
              </a:rPr>
              <a:t>nước</a:t>
            </a:r>
            <a:endParaRPr kumimoji="0" lang="en-US" sz="28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itchFamily="18" charset="0"/>
              <a:ea typeface="+mn-ea"/>
              <a:cs typeface="+mn-cs"/>
            </a:endParaRPr>
          </a:p>
        </p:txBody>
      </p:sp>
      <p:sp>
        <p:nvSpPr>
          <p:cNvPr id="57" name="Text Box 118">
            <a:extLst>
              <a:ext uri="{FF2B5EF4-FFF2-40B4-BE49-F238E27FC236}">
                <a16:creationId xmlns:a16="http://schemas.microsoft.com/office/drawing/2014/main" id="{134CDF60-B030-47D1-94EE-C729C3EBA601}"/>
              </a:ext>
            </a:extLst>
          </p:cNvPr>
          <p:cNvSpPr txBox="1">
            <a:spLocks noChangeArrowheads="1"/>
          </p:cNvSpPr>
          <p:nvPr/>
        </p:nvSpPr>
        <p:spPr bwMode="auto">
          <a:xfrm>
            <a:off x="5257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H</a:t>
            </a:r>
          </a:p>
        </p:txBody>
      </p:sp>
      <p:sp>
        <p:nvSpPr>
          <p:cNvPr id="58" name="Text Box 119">
            <a:extLst>
              <a:ext uri="{FF2B5EF4-FFF2-40B4-BE49-F238E27FC236}">
                <a16:creationId xmlns:a16="http://schemas.microsoft.com/office/drawing/2014/main" id="{F6D24F20-6B1F-4889-A991-544B474EBE61}"/>
              </a:ext>
            </a:extLst>
          </p:cNvPr>
          <p:cNvSpPr txBox="1">
            <a:spLocks noChangeArrowheads="1"/>
          </p:cNvSpPr>
          <p:nvPr/>
        </p:nvSpPr>
        <p:spPr bwMode="auto">
          <a:xfrm>
            <a:off x="4648200" y="2819400"/>
            <a:ext cx="5334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Y</a:t>
            </a:r>
          </a:p>
        </p:txBody>
      </p:sp>
      <p:sp>
        <p:nvSpPr>
          <p:cNvPr id="59" name="Text Box 120">
            <a:extLst>
              <a:ext uri="{FF2B5EF4-FFF2-40B4-BE49-F238E27FC236}">
                <a16:creationId xmlns:a16="http://schemas.microsoft.com/office/drawing/2014/main" id="{61D46377-8896-4853-AC43-20E09166A856}"/>
              </a:ext>
            </a:extLst>
          </p:cNvPr>
          <p:cNvSpPr txBox="1">
            <a:spLocks noChangeArrowheads="1"/>
          </p:cNvSpPr>
          <p:nvPr/>
        </p:nvSpPr>
        <p:spPr bwMode="auto">
          <a:xfrm>
            <a:off x="35814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B</a:t>
            </a:r>
          </a:p>
        </p:txBody>
      </p:sp>
      <p:sp>
        <p:nvSpPr>
          <p:cNvPr id="60" name="Text Box 155">
            <a:extLst>
              <a:ext uri="{FF2B5EF4-FFF2-40B4-BE49-F238E27FC236}">
                <a16:creationId xmlns:a16="http://schemas.microsoft.com/office/drawing/2014/main" id="{6B346D30-5174-4A14-AFA8-824458801B4D}"/>
              </a:ext>
            </a:extLst>
          </p:cNvPr>
          <p:cNvSpPr txBox="1">
            <a:spLocks noChangeArrowheads="1"/>
          </p:cNvSpPr>
          <p:nvPr/>
        </p:nvSpPr>
        <p:spPr bwMode="auto">
          <a:xfrm>
            <a:off x="41148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A</a:t>
            </a:r>
          </a:p>
        </p:txBody>
      </p:sp>
      <p:sp>
        <p:nvSpPr>
          <p:cNvPr id="61" name="Text Box 159">
            <a:extLst>
              <a:ext uri="{FF2B5EF4-FFF2-40B4-BE49-F238E27FC236}">
                <a16:creationId xmlns:a16="http://schemas.microsoft.com/office/drawing/2014/main" id="{11A4855E-0DDA-4553-9528-55E4DBA29AA8}"/>
              </a:ext>
            </a:extLst>
          </p:cNvPr>
          <p:cNvSpPr txBox="1">
            <a:spLocks noChangeArrowheads="1"/>
          </p:cNvSpPr>
          <p:nvPr/>
        </p:nvSpPr>
        <p:spPr bwMode="auto">
          <a:xfrm>
            <a:off x="6324600" y="2819400"/>
            <a:ext cx="457200" cy="584200"/>
          </a:xfrm>
          <a:prstGeom prst="rect">
            <a:avLst/>
          </a:prstGeom>
          <a:solidFill>
            <a:srgbClr val="ACFD6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D60093"/>
                </a:solidFill>
                <a:effectLst/>
                <a:uLnTx/>
                <a:uFillTx/>
                <a:latin typeface="Arial" panose="020B0604020202020204" pitchFamily="34" charset="0"/>
                <a:ea typeface="+mn-ea"/>
                <a:cs typeface="+mn-cs"/>
              </a:rPr>
              <a:t>I</a:t>
            </a:r>
          </a:p>
        </p:txBody>
      </p:sp>
      <p:sp>
        <p:nvSpPr>
          <p:cNvPr id="62" name="Text Box 160">
            <a:extLst>
              <a:ext uri="{FF2B5EF4-FFF2-40B4-BE49-F238E27FC236}">
                <a16:creationId xmlns:a16="http://schemas.microsoft.com/office/drawing/2014/main" id="{EBA369A8-88A5-42AC-9729-2BB9BDB07044}"/>
              </a:ext>
            </a:extLst>
          </p:cNvPr>
          <p:cNvSpPr txBox="1">
            <a:spLocks noChangeArrowheads="1"/>
          </p:cNvSpPr>
          <p:nvPr/>
        </p:nvSpPr>
        <p:spPr bwMode="auto">
          <a:xfrm>
            <a:off x="5791200" y="2819400"/>
            <a:ext cx="457200"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Ơ</a:t>
            </a:r>
          </a:p>
        </p:txBody>
      </p:sp>
      <p:graphicFrame>
        <p:nvGraphicFramePr>
          <p:cNvPr id="63" name="Group 2">
            <a:extLst>
              <a:ext uri="{FF2B5EF4-FFF2-40B4-BE49-F238E27FC236}">
                <a16:creationId xmlns:a16="http://schemas.microsoft.com/office/drawing/2014/main" id="{F6727D75-7424-4A81-819B-60CD89952532}"/>
              </a:ext>
            </a:extLst>
          </p:cNvPr>
          <p:cNvGraphicFramePr>
            <a:graphicFrameLocks noGrp="1"/>
          </p:cNvGraphicFramePr>
          <p:nvPr/>
        </p:nvGraphicFramePr>
        <p:xfrm>
          <a:off x="3581400" y="2743200"/>
          <a:ext cx="3276602" cy="685800"/>
        </p:xfrm>
        <a:graphic>
          <a:graphicData uri="http://schemas.openxmlformats.org/drawingml/2006/table">
            <a:tbl>
              <a:tblPr/>
              <a:tblGrid>
                <a:gridCol w="546712">
                  <a:extLst>
                    <a:ext uri="{9D8B030D-6E8A-4147-A177-3AD203B41FA5}">
                      <a16:colId xmlns:a16="http://schemas.microsoft.com/office/drawing/2014/main" val="20000"/>
                    </a:ext>
                  </a:extLst>
                </a:gridCol>
                <a:gridCol w="544878">
                  <a:extLst>
                    <a:ext uri="{9D8B030D-6E8A-4147-A177-3AD203B41FA5}">
                      <a16:colId xmlns:a16="http://schemas.microsoft.com/office/drawing/2014/main" val="20001"/>
                    </a:ext>
                  </a:extLst>
                </a:gridCol>
                <a:gridCol w="546712">
                  <a:extLst>
                    <a:ext uri="{9D8B030D-6E8A-4147-A177-3AD203B41FA5}">
                      <a16:colId xmlns:a16="http://schemas.microsoft.com/office/drawing/2014/main" val="20002"/>
                    </a:ext>
                  </a:extLst>
                </a:gridCol>
                <a:gridCol w="544876">
                  <a:extLst>
                    <a:ext uri="{9D8B030D-6E8A-4147-A177-3AD203B41FA5}">
                      <a16:colId xmlns:a16="http://schemas.microsoft.com/office/drawing/2014/main" val="20003"/>
                    </a:ext>
                  </a:extLst>
                </a:gridCol>
                <a:gridCol w="546712">
                  <a:extLst>
                    <a:ext uri="{9D8B030D-6E8A-4147-A177-3AD203B41FA5}">
                      <a16:colId xmlns:a16="http://schemas.microsoft.com/office/drawing/2014/main" val="20004"/>
                    </a:ext>
                  </a:extLst>
                </a:gridCol>
                <a:gridCol w="546712">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sp>
        <p:nvSpPr>
          <p:cNvPr id="64" name="Text Box 27">
            <a:extLst>
              <a:ext uri="{FF2B5EF4-FFF2-40B4-BE49-F238E27FC236}">
                <a16:creationId xmlns:a16="http://schemas.microsoft.com/office/drawing/2014/main" id="{7C8A7367-448E-4FBC-BC41-0552389C9541}"/>
              </a:ext>
            </a:extLst>
          </p:cNvPr>
          <p:cNvSpPr txBox="1">
            <a:spLocks noChangeArrowheads="1"/>
          </p:cNvSpPr>
          <p:nvPr/>
        </p:nvSpPr>
        <p:spPr bwMode="auto">
          <a:xfrm>
            <a:off x="3200400" y="6181726"/>
            <a:ext cx="5943600" cy="523875"/>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Hiện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tượng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trong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hình</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gọi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68" name="Oval 163">
            <a:extLst>
              <a:ext uri="{FF2B5EF4-FFF2-40B4-BE49-F238E27FC236}">
                <a16:creationId xmlns:a16="http://schemas.microsoft.com/office/drawing/2014/main" id="{85B31CD8-1F81-4D4C-A06A-409037EBFB51}"/>
              </a:ext>
            </a:extLst>
          </p:cNvPr>
          <p:cNvSpPr>
            <a:spLocks noChangeArrowheads="1"/>
          </p:cNvSpPr>
          <p:nvPr/>
        </p:nvSpPr>
        <p:spPr bwMode="auto">
          <a:xfrm>
            <a:off x="2743200" y="3581400"/>
            <a:ext cx="609600" cy="533400"/>
          </a:xfrm>
          <a:prstGeom prst="ellipse">
            <a:avLst/>
          </a:prstGeom>
          <a:solidFill>
            <a:schemeClr val="tx2">
              <a:lumMod val="40000"/>
              <a:lumOff val="60000"/>
            </a:schemeClr>
          </a:solidFill>
          <a:ln w="9525">
            <a:solidFill>
              <a:schemeClr val="tx1"/>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4</a:t>
            </a:r>
          </a:p>
        </p:txBody>
      </p:sp>
      <p:sp>
        <p:nvSpPr>
          <p:cNvPr id="69" name="Text Box 27">
            <a:extLst>
              <a:ext uri="{FF2B5EF4-FFF2-40B4-BE49-F238E27FC236}">
                <a16:creationId xmlns:a16="http://schemas.microsoft.com/office/drawing/2014/main" id="{815A353C-C7AD-4AB1-A588-B77535316F00}"/>
              </a:ext>
            </a:extLst>
          </p:cNvPr>
          <p:cNvSpPr txBox="1">
            <a:spLocks noChangeArrowheads="1"/>
          </p:cNvSpPr>
          <p:nvPr/>
        </p:nvSpPr>
        <p:spPr bwMode="auto">
          <a:xfrm>
            <a:off x="2819400" y="5638800"/>
            <a:ext cx="7391400" cy="954088"/>
          </a:xfrm>
          <a:prstGeom prst="rect">
            <a:avLst/>
          </a:prstGeom>
          <a:solidFill>
            <a:schemeClr val="accent6">
              <a:lumMod val="20000"/>
              <a:lumOff val="80000"/>
            </a:schemeClr>
          </a:solidFill>
          <a:ln w="28575">
            <a:noFill/>
            <a:miter lim="800000"/>
            <a:headEnd/>
            <a:tailEnd/>
          </a:ln>
          <a:effec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Dựa</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vào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hỏi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để</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chọn</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câu</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trả</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lời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sao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cho</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phù</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hợp</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với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từng</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ô,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đó</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là</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trò</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chơi</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 </a:t>
            </a:r>
            <a:r>
              <a:rPr kumimoji="0" lang="en-US" sz="2800" b="1" i="0" u="none" strike="noStrike" kern="1200" cap="none" spc="0" normalizeH="0" baseline="0" noProof="0" dirty="0" err="1">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gì</a:t>
            </a:r>
            <a:r>
              <a:rPr kumimoji="0" lang="en-US" sz="2800" b="1" i="0" u="none" strike="noStrike" kern="1200" cap="none" spc="0" normalizeH="0" baseline="0" noProof="0" dirty="0">
                <a:ln>
                  <a:noFill/>
                </a:ln>
                <a:solidFill>
                  <a:srgbClr val="EEECE1">
                    <a:lumMod val="10000"/>
                  </a:srgbClr>
                </a:solidFill>
                <a:effectLst>
                  <a:outerShdw blurRad="38100" dist="38100" dir="2700000" algn="tl">
                    <a:srgbClr val="C0C0C0"/>
                  </a:outerShdw>
                </a:effectLst>
                <a:uLnTx/>
                <a:uFillTx/>
                <a:latin typeface="Times New Roman" pitchFamily="18" charset="0"/>
                <a:ea typeface="+mn-ea"/>
                <a:cs typeface="+mn-cs"/>
              </a:rPr>
              <a:t>?</a:t>
            </a:r>
          </a:p>
        </p:txBody>
      </p:sp>
      <p:sp>
        <p:nvSpPr>
          <p:cNvPr id="74" name="Text Box 121">
            <a:extLst>
              <a:ext uri="{FF2B5EF4-FFF2-40B4-BE49-F238E27FC236}">
                <a16:creationId xmlns:a16="http://schemas.microsoft.com/office/drawing/2014/main" id="{4E599A21-3AE4-42D0-9F05-C8BB8A4395D4}"/>
              </a:ext>
            </a:extLst>
          </p:cNvPr>
          <p:cNvSpPr txBox="1">
            <a:spLocks noChangeArrowheads="1"/>
          </p:cNvSpPr>
          <p:nvPr/>
        </p:nvSpPr>
        <p:spPr bwMode="auto">
          <a:xfrm>
            <a:off x="6843714" y="3530600"/>
            <a:ext cx="471487"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Ữ</a:t>
            </a:r>
          </a:p>
        </p:txBody>
      </p:sp>
      <p:sp>
        <p:nvSpPr>
          <p:cNvPr id="75" name="Text Box 122">
            <a:extLst>
              <a:ext uri="{FF2B5EF4-FFF2-40B4-BE49-F238E27FC236}">
                <a16:creationId xmlns:a16="http://schemas.microsoft.com/office/drawing/2014/main" id="{C813EE22-54C2-4350-8C0D-876D5D152B98}"/>
              </a:ext>
            </a:extLst>
          </p:cNvPr>
          <p:cNvSpPr txBox="1">
            <a:spLocks noChangeArrowheads="1"/>
          </p:cNvSpPr>
          <p:nvPr/>
        </p:nvSpPr>
        <p:spPr bwMode="auto">
          <a:xfrm>
            <a:off x="6296026" y="3530600"/>
            <a:ext cx="485775" cy="584200"/>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a:t>
            </a:r>
          </a:p>
        </p:txBody>
      </p:sp>
      <p:sp>
        <p:nvSpPr>
          <p:cNvPr id="76" name="Text Box 123">
            <a:extLst>
              <a:ext uri="{FF2B5EF4-FFF2-40B4-BE49-F238E27FC236}">
                <a16:creationId xmlns:a16="http://schemas.microsoft.com/office/drawing/2014/main" id="{33602D54-9243-4A4D-ADBE-D2E1DEDD89E2}"/>
              </a:ext>
            </a:extLst>
          </p:cNvPr>
          <p:cNvSpPr txBox="1">
            <a:spLocks noChangeArrowheads="1"/>
          </p:cNvSpPr>
          <p:nvPr/>
        </p:nvSpPr>
        <p:spPr bwMode="auto">
          <a:xfrm>
            <a:off x="5257800" y="3544888"/>
            <a:ext cx="457200" cy="569912"/>
          </a:xfrm>
          <a:prstGeom prst="rect">
            <a:avLst/>
          </a:prstGeom>
          <a:solidFill>
            <a:schemeClr val="accent5">
              <a:lumMod val="40000"/>
              <a:lumOff val="60000"/>
            </a:schemeClr>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Ô</a:t>
            </a:r>
          </a:p>
        </p:txBody>
      </p:sp>
      <p:sp>
        <p:nvSpPr>
          <p:cNvPr id="77" name="Text Box 142">
            <a:extLst>
              <a:ext uri="{FF2B5EF4-FFF2-40B4-BE49-F238E27FC236}">
                <a16:creationId xmlns:a16="http://schemas.microsoft.com/office/drawing/2014/main" id="{86F9AE74-1D28-47D1-B8E4-AC6AA5D1F505}"/>
              </a:ext>
            </a:extLst>
          </p:cNvPr>
          <p:cNvSpPr txBox="1">
            <a:spLocks noChangeArrowheads="1"/>
          </p:cNvSpPr>
          <p:nvPr/>
        </p:nvSpPr>
        <p:spPr bwMode="auto">
          <a:xfrm>
            <a:off x="5783264" y="3544888"/>
            <a:ext cx="465137" cy="56991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31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a:t>
            </a:r>
          </a:p>
        </p:txBody>
      </p:sp>
      <p:graphicFrame>
        <p:nvGraphicFramePr>
          <p:cNvPr id="79" name="Group 2">
            <a:extLst>
              <a:ext uri="{FF2B5EF4-FFF2-40B4-BE49-F238E27FC236}">
                <a16:creationId xmlns:a16="http://schemas.microsoft.com/office/drawing/2014/main" id="{3CFFE1F1-C2B9-46AF-A362-91F8F9748092}"/>
              </a:ext>
            </a:extLst>
          </p:cNvPr>
          <p:cNvGraphicFramePr>
            <a:graphicFrameLocks noGrp="1"/>
          </p:cNvGraphicFramePr>
          <p:nvPr/>
        </p:nvGraphicFramePr>
        <p:xfrm>
          <a:off x="5257801" y="3505200"/>
          <a:ext cx="2133599" cy="609600"/>
        </p:xfrm>
        <a:graphic>
          <a:graphicData uri="http://schemas.openxmlformats.org/drawingml/2006/table">
            <a:tbl>
              <a:tblPr/>
              <a:tblGrid>
                <a:gridCol w="534296">
                  <a:extLst>
                    <a:ext uri="{9D8B030D-6E8A-4147-A177-3AD203B41FA5}">
                      <a16:colId xmlns:a16="http://schemas.microsoft.com/office/drawing/2014/main" val="20000"/>
                    </a:ext>
                  </a:extLst>
                </a:gridCol>
                <a:gridCol w="532504">
                  <a:extLst>
                    <a:ext uri="{9D8B030D-6E8A-4147-A177-3AD203B41FA5}">
                      <a16:colId xmlns:a16="http://schemas.microsoft.com/office/drawing/2014/main" val="20001"/>
                    </a:ext>
                  </a:extLst>
                </a:gridCol>
                <a:gridCol w="534296">
                  <a:extLst>
                    <a:ext uri="{9D8B030D-6E8A-4147-A177-3AD203B41FA5}">
                      <a16:colId xmlns:a16="http://schemas.microsoft.com/office/drawing/2014/main" val="20002"/>
                    </a:ext>
                  </a:extLst>
                </a:gridCol>
                <a:gridCol w="532503">
                  <a:extLst>
                    <a:ext uri="{9D8B030D-6E8A-4147-A177-3AD203B41FA5}">
                      <a16:colId xmlns:a16="http://schemas.microsoft.com/office/drawing/2014/main" val="20003"/>
                    </a:ext>
                  </a:extLst>
                </a:gridCol>
              </a:tblGrid>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0" u="none" strike="noStrike" cap="none" normalizeH="0" baseline="0" dirty="0">
                        <a:ln>
                          <a:noFill/>
                        </a:ln>
                        <a:solidFill>
                          <a:schemeClr val="tx1"/>
                        </a:solidFill>
                        <a:effectLst/>
                        <a:latin typeface="Arial" pitchFamily="34" charset="0"/>
                      </a:endParaRPr>
                    </a:p>
                  </a:txBody>
                  <a:tcPr marT="45503" marB="4550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3300"/>
                    </a:solidFill>
                  </a:tcPr>
                </a:tc>
                <a:extLst>
                  <a:ext uri="{0D108BD9-81ED-4DB2-BD59-A6C34878D82A}">
                    <a16:rowId xmlns:a16="http://schemas.microsoft.com/office/drawing/2014/main" val="10000"/>
                  </a:ext>
                </a:extLst>
              </a:tr>
            </a:tbl>
          </a:graphicData>
        </a:graphic>
      </p:graphicFrame>
      <p:pic>
        <p:nvPicPr>
          <p:cNvPr id="81" name="Picture 23" descr="happyface2">
            <a:extLst>
              <a:ext uri="{FF2B5EF4-FFF2-40B4-BE49-F238E27FC236}">
                <a16:creationId xmlns:a16="http://schemas.microsoft.com/office/drawing/2014/main" id="{4F24BF66-57A2-4A8D-9AE0-20E81E36113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534401" y="1828800"/>
            <a:ext cx="14827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22" descr="happyface2">
            <a:extLst>
              <a:ext uri="{FF2B5EF4-FFF2-40B4-BE49-F238E27FC236}">
                <a16:creationId xmlns:a16="http://schemas.microsoft.com/office/drawing/2014/main" id="{D55C1E28-35AA-492C-8B7B-66B7C585138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1944688"/>
            <a:ext cx="152400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23" descr="happyface2">
            <a:extLst>
              <a:ext uri="{FF2B5EF4-FFF2-40B4-BE49-F238E27FC236}">
                <a16:creationId xmlns:a16="http://schemas.microsoft.com/office/drawing/2014/main" id="{29D7F59A-BDE6-45EA-AB1F-51A219F373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2667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3" descr="happyface2">
            <a:extLst>
              <a:ext uri="{FF2B5EF4-FFF2-40B4-BE49-F238E27FC236}">
                <a16:creationId xmlns:a16="http://schemas.microsoft.com/office/drawing/2014/main" id="{CFFE75DC-8F82-4D4E-855D-4DA48D7056C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2286000"/>
            <a:ext cx="1570038"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4" descr="DSC08205">
            <a:extLst>
              <a:ext uri="{FF2B5EF4-FFF2-40B4-BE49-F238E27FC236}">
                <a16:creationId xmlns:a16="http://schemas.microsoft.com/office/drawing/2014/main" id="{E30D4D20-4D24-4ADB-A100-F8F34B1B47D4}"/>
              </a:ext>
            </a:extLst>
          </p:cNvPr>
          <p:cNvPicPr>
            <a:picLocks noChangeAspect="1" noChangeArrowheads="1"/>
          </p:cNvPicPr>
          <p:nvPr/>
        </p:nvPicPr>
        <p:blipFill>
          <a:blip r:embed="rId7">
            <a:lum bright="36000" contrast="54000"/>
            <a:extLst>
              <a:ext uri="{28A0092B-C50C-407E-A947-70E740481C1C}">
                <a14:useLocalDpi xmlns:a14="http://schemas.microsoft.com/office/drawing/2010/main" val="0"/>
              </a:ext>
            </a:extLst>
          </a:blip>
          <a:srcRect/>
          <a:stretch>
            <a:fillRect/>
          </a:stretch>
        </p:blipFill>
        <p:spPr bwMode="auto">
          <a:xfrm>
            <a:off x="2667000" y="4191000"/>
            <a:ext cx="7239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a:extLst>
              <a:ext uri="{FF2B5EF4-FFF2-40B4-BE49-F238E27FC236}">
                <a16:creationId xmlns:a16="http://schemas.microsoft.com/office/drawing/2014/main" id="{79C3CDB1-A585-4389-92AD-5A8EE25E00D3}"/>
              </a:ext>
            </a:extLst>
          </p:cNvPr>
          <p:cNvSpPr/>
          <p:nvPr/>
        </p:nvSpPr>
        <p:spPr>
          <a:xfrm>
            <a:off x="10287000" y="6477000"/>
            <a:ext cx="2286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53817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1"/>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1"/>
                                        </p:tgtEl>
                                        <p:attrNameLst>
                                          <p:attrName>style.visibility</p:attrName>
                                        </p:attrNameLst>
                                      </p:cBhvr>
                                      <p:to>
                                        <p:strVal val="visible"/>
                                      </p:to>
                                    </p:set>
                                  </p:childTnLst>
                                </p:cTn>
                              </p:par>
                              <p:par>
                                <p:cTn id="14" presetID="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additive="base">
                                        <p:cTn id="16" dur="500" fill="hold"/>
                                        <p:tgtEl>
                                          <p:spTgt spid="30"/>
                                        </p:tgtEl>
                                        <p:attrNameLst>
                                          <p:attrName>ppt_x</p:attrName>
                                        </p:attrNameLst>
                                      </p:cBhvr>
                                      <p:tavLst>
                                        <p:tav tm="0">
                                          <p:val>
                                            <p:strVal val="#ppt_x"/>
                                          </p:val>
                                        </p:tav>
                                        <p:tav tm="100000">
                                          <p:val>
                                            <p:strVal val="#ppt_x"/>
                                          </p:val>
                                        </p:tav>
                                      </p:tavLst>
                                    </p:anim>
                                    <p:anim calcmode="lin" valueType="num">
                                      <p:cBhvr additive="base">
                                        <p:cTn id="1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xit" presetSubtype="26" fill="hold" nodeType="clickEffect">
                                  <p:stCondLst>
                                    <p:cond delay="0"/>
                                  </p:stCondLst>
                                  <p:childTnLst>
                                    <p:animEffect transition="out" filter="barn(inHorizontal)">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par>
                                <p:cTn id="23" presetID="12" presetClass="exit" presetSubtype="4" fill="hold" grpId="1" nodeType="withEffect">
                                  <p:stCondLst>
                                    <p:cond delay="0"/>
                                  </p:stCondLst>
                                  <p:childTnLst>
                                    <p:animEffect transition="out" filter="slide(fromBottom)">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par>
                                <p:cTn id="26" presetID="2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edge">
                                      <p:cBhvr>
                                        <p:cTn id="28" dur="2000"/>
                                        <p:tgtEl>
                                          <p:spTgt spid="25"/>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edge">
                                      <p:cBhvr>
                                        <p:cTn id="31" dur="2000"/>
                                        <p:tgtEl>
                                          <p:spTgt spid="24"/>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edge">
                                      <p:cBhvr>
                                        <p:cTn id="34" dur="2000"/>
                                        <p:tgtEl>
                                          <p:spTgt spid="23"/>
                                        </p:tgtEl>
                                      </p:cBhvr>
                                    </p:animEffect>
                                  </p:childTnLst>
                                </p:cTn>
                              </p:par>
                              <p:par>
                                <p:cTn id="35" presetID="2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edge">
                                      <p:cBhvr>
                                        <p:cTn id="37" dur="2000"/>
                                        <p:tgtEl>
                                          <p:spTgt spid="22"/>
                                        </p:tgtEl>
                                      </p:cBhvr>
                                    </p:animEffect>
                                  </p:childTnLst>
                                </p:cTn>
                              </p:par>
                              <p:par>
                                <p:cTn id="38" presetID="2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edge">
                                      <p:cBhvr>
                                        <p:cTn id="40" dur="2000"/>
                                        <p:tgtEl>
                                          <p:spTgt spid="26"/>
                                        </p:tgtEl>
                                      </p:cBhvr>
                                    </p:animEffect>
                                  </p:childTnLst>
                                </p:cTn>
                              </p:par>
                              <p:par>
                                <p:cTn id="41" presetID="2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edge">
                                      <p:cBhvr>
                                        <p:cTn id="43" dur="2000"/>
                                        <p:tgtEl>
                                          <p:spTgt spid="27"/>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ox(in)">
                                      <p:cBhvr>
                                        <p:cTn id="46" dur="500"/>
                                        <p:tgtEl>
                                          <p:spTgt spid="28"/>
                                        </p:tgtEl>
                                      </p:cBhvr>
                                    </p:animEffect>
                                  </p:childTnLst>
                                </p:cTn>
                              </p:par>
                              <p:par>
                                <p:cTn id="47" presetID="23" presetClass="entr" presetSubtype="16"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anim calcmode="lin" valueType="num">
                                      <p:cBhvr>
                                        <p:cTn id="49" dur="500" fill="hold"/>
                                        <p:tgtEl>
                                          <p:spTgt spid="81"/>
                                        </p:tgtEl>
                                        <p:attrNameLst>
                                          <p:attrName>ppt_w</p:attrName>
                                        </p:attrNameLst>
                                      </p:cBhvr>
                                      <p:tavLst>
                                        <p:tav tm="0">
                                          <p:val>
                                            <p:fltVal val="0"/>
                                          </p:val>
                                        </p:tav>
                                        <p:tav tm="100000">
                                          <p:val>
                                            <p:strVal val="#ppt_w"/>
                                          </p:val>
                                        </p:tav>
                                      </p:tavLst>
                                    </p:anim>
                                    <p:anim calcmode="lin" valueType="num">
                                      <p:cBhvr>
                                        <p:cTn id="50" dur="500" fill="hold"/>
                                        <p:tgtEl>
                                          <p:spTgt spid="8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xit" presetSubtype="32" fill="hold" nodeType="clickEffect">
                                  <p:stCondLst>
                                    <p:cond delay="0"/>
                                  </p:stCondLst>
                                  <p:childTnLst>
                                    <p:anim calcmode="lin" valueType="num">
                                      <p:cBhvr>
                                        <p:cTn id="54" dur="500"/>
                                        <p:tgtEl>
                                          <p:spTgt spid="81"/>
                                        </p:tgtEl>
                                        <p:attrNameLst>
                                          <p:attrName>ppt_w</p:attrName>
                                        </p:attrNameLst>
                                      </p:cBhvr>
                                      <p:tavLst>
                                        <p:tav tm="0">
                                          <p:val>
                                            <p:strVal val="ppt_w"/>
                                          </p:val>
                                        </p:tav>
                                        <p:tav tm="100000">
                                          <p:val>
                                            <p:fltVal val="0"/>
                                          </p:val>
                                        </p:tav>
                                      </p:tavLst>
                                    </p:anim>
                                    <p:anim calcmode="lin" valueType="num">
                                      <p:cBhvr>
                                        <p:cTn id="55" dur="500"/>
                                        <p:tgtEl>
                                          <p:spTgt spid="81"/>
                                        </p:tgtEl>
                                        <p:attrNameLst>
                                          <p:attrName>ppt_h</p:attrName>
                                        </p:attrNameLst>
                                      </p:cBhvr>
                                      <p:tavLst>
                                        <p:tav tm="0">
                                          <p:val>
                                            <p:strVal val="ppt_h"/>
                                          </p:val>
                                        </p:tav>
                                        <p:tav tm="100000">
                                          <p:val>
                                            <p:fltVal val="0"/>
                                          </p:val>
                                        </p:tav>
                                      </p:tavLst>
                                    </p:anim>
                                    <p:set>
                                      <p:cBhvr>
                                        <p:cTn id="56"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7" restart="whenNotActive" fill="hold" evtFilter="cancelBubble" nodeType="interactiveSeq">
                <p:stCondLst>
                  <p:cond evt="onClick" delay="0">
                    <p:tgtEl>
                      <p:spTgt spid="32"/>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additive="base">
                                        <p:cTn id="62" dur="500" fill="hold"/>
                                        <p:tgtEl>
                                          <p:spTgt spid="33"/>
                                        </p:tgtEl>
                                        <p:attrNameLst>
                                          <p:attrName>ppt_x</p:attrName>
                                        </p:attrNameLst>
                                      </p:cBhvr>
                                      <p:tavLst>
                                        <p:tav tm="0">
                                          <p:val>
                                            <p:strVal val="#ppt_x"/>
                                          </p:val>
                                        </p:tav>
                                        <p:tav tm="100000">
                                          <p:val>
                                            <p:strVal val="#ppt_x"/>
                                          </p:val>
                                        </p:tav>
                                      </p:tavLst>
                                    </p:anim>
                                    <p:anim calcmode="lin" valueType="num">
                                      <p:cBhvr additive="base">
                                        <p:cTn id="6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18" presetClass="exit" presetSubtype="12" fill="hold" nodeType="clickEffect">
                                  <p:stCondLst>
                                    <p:cond delay="0"/>
                                  </p:stCondLst>
                                  <p:childTnLst>
                                    <p:animEffect transition="out" filter="strips(downLeft)">
                                      <p:cBhvr>
                                        <p:cTn id="67" dur="500"/>
                                        <p:tgtEl>
                                          <p:spTgt spid="41"/>
                                        </p:tgtEl>
                                      </p:cBhvr>
                                    </p:animEffect>
                                    <p:set>
                                      <p:cBhvr>
                                        <p:cTn id="68" dur="1" fill="hold">
                                          <p:stCondLst>
                                            <p:cond delay="499"/>
                                          </p:stCondLst>
                                        </p:cTn>
                                        <p:tgtEl>
                                          <p:spTgt spid="41"/>
                                        </p:tgtEl>
                                        <p:attrNameLst>
                                          <p:attrName>style.visibility</p:attrName>
                                        </p:attrNameLst>
                                      </p:cBhvr>
                                      <p:to>
                                        <p:strVal val="hidden"/>
                                      </p:to>
                                    </p:set>
                                  </p:childTnLst>
                                </p:cTn>
                              </p:par>
                              <p:par>
                                <p:cTn id="69" presetID="12" presetClass="exit" presetSubtype="4" fill="hold" grpId="1" nodeType="withEffect">
                                  <p:stCondLst>
                                    <p:cond delay="0"/>
                                  </p:stCondLst>
                                  <p:childTnLst>
                                    <p:animEffect transition="out" filter="slide(fromBottom)">
                                      <p:cBhvr>
                                        <p:cTn id="70" dur="500"/>
                                        <p:tgtEl>
                                          <p:spTgt spid="33"/>
                                        </p:tgtEl>
                                      </p:cBhvr>
                                    </p:animEffect>
                                    <p:set>
                                      <p:cBhvr>
                                        <p:cTn id="71" dur="1" fill="hold">
                                          <p:stCondLst>
                                            <p:cond delay="499"/>
                                          </p:stCondLst>
                                        </p:cTn>
                                        <p:tgtEl>
                                          <p:spTgt spid="33"/>
                                        </p:tgtEl>
                                        <p:attrNameLst>
                                          <p:attrName>style.visibility</p:attrName>
                                        </p:attrNameLst>
                                      </p:cBhvr>
                                      <p:to>
                                        <p:strVal val="hidden"/>
                                      </p:to>
                                    </p:set>
                                  </p:childTnLst>
                                </p:cTn>
                              </p:par>
                              <p:par>
                                <p:cTn id="72" presetID="20" presetClass="entr" presetSubtype="0"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edge">
                                      <p:cBhvr>
                                        <p:cTn id="74" dur="2000"/>
                                        <p:tgtEl>
                                          <p:spTgt spid="35"/>
                                        </p:tgtEl>
                                      </p:cBhvr>
                                    </p:animEffect>
                                  </p:childTnLst>
                                </p:cTn>
                              </p:par>
                              <p:par>
                                <p:cTn id="75" presetID="20" presetClass="entr" presetSubtype="0"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wedge">
                                      <p:cBhvr>
                                        <p:cTn id="77" dur="2000"/>
                                        <p:tgtEl>
                                          <p:spTgt spid="36"/>
                                        </p:tgtEl>
                                      </p:cBhvr>
                                    </p:animEffect>
                                  </p:childTnLst>
                                </p:cTn>
                              </p:par>
                              <p:par>
                                <p:cTn id="78" presetID="20" presetClass="entr" presetSubtype="0" fill="hold" grpId="0" nodeType="with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wedge">
                                      <p:cBhvr>
                                        <p:cTn id="80" dur="2000"/>
                                        <p:tgtEl>
                                          <p:spTgt spid="37"/>
                                        </p:tgtEl>
                                      </p:cBhvr>
                                    </p:animEffect>
                                  </p:childTnLst>
                                </p:cTn>
                              </p:par>
                              <p:par>
                                <p:cTn id="81" presetID="34" presetClass="entr" presetSubtype="0" fill="hold" nodeType="withEffect">
                                  <p:stCondLst>
                                    <p:cond delay="0"/>
                                  </p:stCondLst>
                                  <p:childTnLst>
                                    <p:set>
                                      <p:cBhvr>
                                        <p:cTn id="82" dur="1" fill="hold">
                                          <p:stCondLst>
                                            <p:cond delay="0"/>
                                          </p:stCondLst>
                                        </p:cTn>
                                        <p:tgtEl>
                                          <p:spTgt spid="82"/>
                                        </p:tgtEl>
                                        <p:attrNameLst>
                                          <p:attrName>style.visibility</p:attrName>
                                        </p:attrNameLst>
                                      </p:cBhvr>
                                      <p:to>
                                        <p:strVal val="visible"/>
                                      </p:to>
                                    </p:set>
                                    <p:anim from="(-#ppt_w/2)" to="(#ppt_x)" calcmode="lin" valueType="num">
                                      <p:cBhvr>
                                        <p:cTn id="83" dur="1200" fill="hold">
                                          <p:stCondLst>
                                            <p:cond delay="0"/>
                                          </p:stCondLst>
                                        </p:cTn>
                                        <p:tgtEl>
                                          <p:spTgt spid="82"/>
                                        </p:tgtEl>
                                        <p:attrNameLst>
                                          <p:attrName>ppt_x</p:attrName>
                                        </p:attrNameLst>
                                      </p:cBhvr>
                                    </p:anim>
                                    <p:anim from="0" to="-1.0" calcmode="lin" valueType="num">
                                      <p:cBhvr>
                                        <p:cTn id="84" dur="400" decel="50000" autoRev="1" fill="hold">
                                          <p:stCondLst>
                                            <p:cond delay="1200"/>
                                          </p:stCondLst>
                                        </p:cTn>
                                        <p:tgtEl>
                                          <p:spTgt spid="82"/>
                                        </p:tgtEl>
                                        <p:attrNameLst>
                                          <p:attrName>xshear</p:attrName>
                                        </p:attrNameLst>
                                      </p:cBhvr>
                                    </p:anim>
                                    <p:animScale>
                                      <p:cBhvr>
                                        <p:cTn id="85" dur="400" decel="100000" autoRev="1" fill="hold">
                                          <p:stCondLst>
                                            <p:cond delay="1200"/>
                                          </p:stCondLst>
                                        </p:cTn>
                                        <p:tgtEl>
                                          <p:spTgt spid="82"/>
                                        </p:tgtEl>
                                      </p:cBhvr>
                                      <p:from x="100000" y="100000"/>
                                      <p:to x="80000" y="100000"/>
                                    </p:animScale>
                                    <p:anim by="(#ppt_h/3+#ppt_w*0.1)" calcmode="lin" valueType="num">
                                      <p:cBhvr additive="sum">
                                        <p:cTn id="86" dur="400" decel="100000" autoRev="1" fill="hold">
                                          <p:stCondLst>
                                            <p:cond delay="1200"/>
                                          </p:stCondLst>
                                        </p:cTn>
                                        <p:tgtEl>
                                          <p:spTgt spid="82"/>
                                        </p:tgtEl>
                                        <p:attrNameLst>
                                          <p:attrName>ppt_x</p:attrName>
                                        </p:attrNameLst>
                                      </p:cBhvr>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xit" presetSubtype="32" fill="hold" nodeType="clickEffect">
                                  <p:stCondLst>
                                    <p:cond delay="0"/>
                                  </p:stCondLst>
                                  <p:childTnLst>
                                    <p:anim calcmode="lin" valueType="num">
                                      <p:cBhvr>
                                        <p:cTn id="90" dur="500"/>
                                        <p:tgtEl>
                                          <p:spTgt spid="82"/>
                                        </p:tgtEl>
                                        <p:attrNameLst>
                                          <p:attrName>ppt_w</p:attrName>
                                        </p:attrNameLst>
                                      </p:cBhvr>
                                      <p:tavLst>
                                        <p:tav tm="0">
                                          <p:val>
                                            <p:strVal val="ppt_w"/>
                                          </p:val>
                                        </p:tav>
                                        <p:tav tm="100000">
                                          <p:val>
                                            <p:fltVal val="0"/>
                                          </p:val>
                                        </p:tav>
                                      </p:tavLst>
                                    </p:anim>
                                    <p:anim calcmode="lin" valueType="num">
                                      <p:cBhvr>
                                        <p:cTn id="91" dur="500"/>
                                        <p:tgtEl>
                                          <p:spTgt spid="82"/>
                                        </p:tgtEl>
                                        <p:attrNameLst>
                                          <p:attrName>ppt_h</p:attrName>
                                        </p:attrNameLst>
                                      </p:cBhvr>
                                      <p:tavLst>
                                        <p:tav tm="0">
                                          <p:val>
                                            <p:strVal val="ppt_h"/>
                                          </p:val>
                                        </p:tav>
                                        <p:tav tm="100000">
                                          <p:val>
                                            <p:fltVal val="0"/>
                                          </p:val>
                                        </p:tav>
                                      </p:tavLst>
                                    </p:anim>
                                    <p:set>
                                      <p:cBhvr>
                                        <p:cTn id="92"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93" restart="whenNotActive" fill="hold" evtFilter="cancelBubble" nodeType="interactiveSeq">
                <p:stCondLst>
                  <p:cond evt="onClick" delay="0">
                    <p:tgtEl>
                      <p:spTgt spid="42"/>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23" presetClass="entr" presetSubtype="16" fill="hold" nodeType="clickEffect">
                                  <p:stCondLst>
                                    <p:cond delay="0"/>
                                  </p:stCondLst>
                                  <p:childTnLst>
                                    <p:set>
                                      <p:cBhvr>
                                        <p:cTn id="97" dur="1" fill="hold">
                                          <p:stCondLst>
                                            <p:cond delay="0"/>
                                          </p:stCondLst>
                                        </p:cTn>
                                        <p:tgtEl>
                                          <p:spTgt spid="2"/>
                                        </p:tgtEl>
                                        <p:attrNameLst>
                                          <p:attrName>style.visibility</p:attrName>
                                        </p:attrNameLst>
                                      </p:cBhvr>
                                      <p:to>
                                        <p:strVal val="visible"/>
                                      </p:to>
                                    </p:set>
                                    <p:anim calcmode="lin" valueType="num">
                                      <p:cBhvr>
                                        <p:cTn id="98" dur="500" fill="hold"/>
                                        <p:tgtEl>
                                          <p:spTgt spid="2"/>
                                        </p:tgtEl>
                                        <p:attrNameLst>
                                          <p:attrName>ppt_w</p:attrName>
                                        </p:attrNameLst>
                                      </p:cBhvr>
                                      <p:tavLst>
                                        <p:tav tm="0">
                                          <p:val>
                                            <p:fltVal val="0"/>
                                          </p:val>
                                        </p:tav>
                                        <p:tav tm="100000">
                                          <p:val>
                                            <p:strVal val="#ppt_w"/>
                                          </p:val>
                                        </p:tav>
                                      </p:tavLst>
                                    </p:anim>
                                    <p:anim calcmode="lin" valueType="num">
                                      <p:cBhvr>
                                        <p:cTn id="99" dur="500" fill="hold"/>
                                        <p:tgtEl>
                                          <p:spTgt spid="2"/>
                                        </p:tgtEl>
                                        <p:attrNameLst>
                                          <p:attrName>ppt_h</p:attrName>
                                        </p:attrNameLst>
                                      </p:cBhvr>
                                      <p:tavLst>
                                        <p:tav tm="0">
                                          <p:val>
                                            <p:fltVal val="0"/>
                                          </p:val>
                                        </p:tav>
                                        <p:tav tm="100000">
                                          <p:val>
                                            <p:strVal val="#ppt_h"/>
                                          </p:val>
                                        </p:tav>
                                      </p:tavLst>
                                    </p:anim>
                                  </p:childTnLst>
                                </p:cTn>
                              </p:par>
                              <p:par>
                                <p:cTn id="100" presetID="12" presetClass="entr" presetSubtype="4" repeatCount="indefinite" fill="hold" grpId="0" nodeType="withEffect">
                                  <p:stCondLst>
                                    <p:cond delay="0"/>
                                  </p:stCondLst>
                                  <p:childTnLst>
                                    <p:set>
                                      <p:cBhvr>
                                        <p:cTn id="101" dur="1" fill="hold">
                                          <p:stCondLst>
                                            <p:cond delay="0"/>
                                          </p:stCondLst>
                                        </p:cTn>
                                        <p:tgtEl>
                                          <p:spTgt spid="48"/>
                                        </p:tgtEl>
                                        <p:attrNameLst>
                                          <p:attrName>style.visibility</p:attrName>
                                        </p:attrNameLst>
                                      </p:cBhvr>
                                      <p:to>
                                        <p:strVal val="visible"/>
                                      </p:to>
                                    </p:set>
                                    <p:animEffect transition="in" filter="slide(fromBottom)">
                                      <p:cBhvr>
                                        <p:cTn id="102" dur="3000"/>
                                        <p:tgtEl>
                                          <p:spTgt spid="48"/>
                                        </p:tgtEl>
                                      </p:cBhvr>
                                    </p:animEffect>
                                  </p:childTnLst>
                                </p:cTn>
                              </p:par>
                              <p:par>
                                <p:cTn id="103" presetID="12" presetClass="entr" presetSubtype="4" repeatCount="indefinite" fill="hold" grpId="0" nodeType="withEffect">
                                  <p:stCondLst>
                                    <p:cond delay="0"/>
                                  </p:stCondLst>
                                  <p:childTnLst>
                                    <p:set>
                                      <p:cBhvr>
                                        <p:cTn id="104" dur="1" fill="hold">
                                          <p:stCondLst>
                                            <p:cond delay="0"/>
                                          </p:stCondLst>
                                        </p:cTn>
                                        <p:tgtEl>
                                          <p:spTgt spid="49"/>
                                        </p:tgtEl>
                                        <p:attrNameLst>
                                          <p:attrName>style.visibility</p:attrName>
                                        </p:attrNameLst>
                                      </p:cBhvr>
                                      <p:to>
                                        <p:strVal val="visible"/>
                                      </p:to>
                                    </p:set>
                                    <p:animEffect transition="in" filter="slide(fromBottom)">
                                      <p:cBhvr>
                                        <p:cTn id="105" dur="3000"/>
                                        <p:tgtEl>
                                          <p:spTgt spid="49"/>
                                        </p:tgtEl>
                                      </p:cBhvr>
                                    </p:animEffect>
                                  </p:childTnLst>
                                </p:cTn>
                              </p:par>
                              <p:par>
                                <p:cTn id="106" presetID="12" presetClass="entr" presetSubtype="4" repeatCount="indefinite"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slide(fromBottom)">
                                      <p:cBhvr>
                                        <p:cTn id="108" dur="3000"/>
                                        <p:tgtEl>
                                          <p:spTgt spid="50"/>
                                        </p:tgtEl>
                                      </p:cBhvr>
                                    </p:animEffect>
                                  </p:childTnLst>
                                </p:cTn>
                              </p:par>
                              <p:par>
                                <p:cTn id="109" presetID="12" presetClass="entr" presetSubtype="4" repeatCount="indefinite" fill="hold" grpId="0" nodeType="withEffect">
                                  <p:stCondLst>
                                    <p:cond delay="0"/>
                                  </p:stCondLst>
                                  <p:childTnLst>
                                    <p:set>
                                      <p:cBhvr>
                                        <p:cTn id="110" dur="1" fill="hold">
                                          <p:stCondLst>
                                            <p:cond delay="0"/>
                                          </p:stCondLst>
                                        </p:cTn>
                                        <p:tgtEl>
                                          <p:spTgt spid="51"/>
                                        </p:tgtEl>
                                        <p:attrNameLst>
                                          <p:attrName>style.visibility</p:attrName>
                                        </p:attrNameLst>
                                      </p:cBhvr>
                                      <p:to>
                                        <p:strVal val="visible"/>
                                      </p:to>
                                    </p:set>
                                    <p:animEffect transition="in" filter="slide(fromBottom)">
                                      <p:cBhvr>
                                        <p:cTn id="111" dur="3000"/>
                                        <p:tgtEl>
                                          <p:spTgt spid="51"/>
                                        </p:tgtEl>
                                      </p:cBhvr>
                                    </p:animEffect>
                                  </p:childTnLst>
                                </p:cTn>
                              </p:par>
                              <p:par>
                                <p:cTn id="112" presetID="12" presetClass="entr" presetSubtype="4" repeatCount="indefinite" fill="hold" grpId="0" nodeType="withEffect">
                                  <p:stCondLst>
                                    <p:cond delay="0"/>
                                  </p:stCondLst>
                                  <p:childTnLst>
                                    <p:set>
                                      <p:cBhvr>
                                        <p:cTn id="113" dur="1" fill="hold">
                                          <p:stCondLst>
                                            <p:cond delay="0"/>
                                          </p:stCondLst>
                                        </p:cTn>
                                        <p:tgtEl>
                                          <p:spTgt spid="52"/>
                                        </p:tgtEl>
                                        <p:attrNameLst>
                                          <p:attrName>style.visibility</p:attrName>
                                        </p:attrNameLst>
                                      </p:cBhvr>
                                      <p:to>
                                        <p:strVal val="visible"/>
                                      </p:to>
                                    </p:set>
                                    <p:animEffect transition="in" filter="slide(fromBottom)">
                                      <p:cBhvr>
                                        <p:cTn id="114" dur="3000"/>
                                        <p:tgtEl>
                                          <p:spTgt spid="52"/>
                                        </p:tgtEl>
                                      </p:cBhvr>
                                    </p:animEffect>
                                  </p:childTnLst>
                                </p:cTn>
                              </p:par>
                              <p:par>
                                <p:cTn id="115" presetID="12" presetClass="entr" presetSubtype="4" repeatCount="indefinite"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slide(fromBottom)">
                                      <p:cBhvr>
                                        <p:cTn id="117" dur="3000"/>
                                        <p:tgtEl>
                                          <p:spTgt spid="53"/>
                                        </p:tgtEl>
                                      </p:cBhvr>
                                    </p:animEffect>
                                  </p:childTnLst>
                                </p:cTn>
                              </p:par>
                              <p:par>
                                <p:cTn id="118" presetID="21" presetClass="entr" presetSubtype="4" fill="hold" nodeType="withEffect">
                                  <p:stCondLst>
                                    <p:cond delay="0"/>
                                  </p:stCondLst>
                                  <p:childTnLst>
                                    <p:set>
                                      <p:cBhvr>
                                        <p:cTn id="119" dur="1" fill="hold">
                                          <p:stCondLst>
                                            <p:cond delay="0"/>
                                          </p:stCondLst>
                                        </p:cTn>
                                        <p:tgtEl>
                                          <p:spTgt spid="54"/>
                                        </p:tgtEl>
                                        <p:attrNameLst>
                                          <p:attrName>style.visibility</p:attrName>
                                        </p:attrNameLst>
                                      </p:cBhvr>
                                      <p:to>
                                        <p:strVal val="visible"/>
                                      </p:to>
                                    </p:set>
                                    <p:animEffect transition="in" filter="wheel(4)">
                                      <p:cBhvr>
                                        <p:cTn id="120" dur="1000"/>
                                        <p:tgtEl>
                                          <p:spTgt spid="54"/>
                                        </p:tgtEl>
                                      </p:cBhvr>
                                    </p:animEffect>
                                  </p:childTnLst>
                                </p:cTn>
                              </p:par>
                              <p:par>
                                <p:cTn id="121" presetID="21" presetClass="entr" presetSubtype="4" fill="hold" grpId="0" nodeType="withEffect">
                                  <p:stCondLst>
                                    <p:cond delay="0"/>
                                  </p:stCondLst>
                                  <p:childTnLst>
                                    <p:set>
                                      <p:cBhvr>
                                        <p:cTn id="122" dur="1" fill="hold">
                                          <p:stCondLst>
                                            <p:cond delay="0"/>
                                          </p:stCondLst>
                                        </p:cTn>
                                        <p:tgtEl>
                                          <p:spTgt spid="55"/>
                                        </p:tgtEl>
                                        <p:attrNameLst>
                                          <p:attrName>style.visibility</p:attrName>
                                        </p:attrNameLst>
                                      </p:cBhvr>
                                      <p:to>
                                        <p:strVal val="visible"/>
                                      </p:to>
                                    </p:set>
                                    <p:animEffect transition="in" filter="wheel(4)">
                                      <p:cBhvr>
                                        <p:cTn id="123" dur="1000"/>
                                        <p:tgtEl>
                                          <p:spTgt spid="55"/>
                                        </p:tgtEl>
                                      </p:cBhvr>
                                    </p:animEffect>
                                  </p:childTnLst>
                                </p:cTn>
                              </p:par>
                              <p:par>
                                <p:cTn id="124" presetID="21" presetClass="entr" presetSubtype="4" fill="hold" grpId="0" nodeType="withEffect">
                                  <p:stCondLst>
                                    <p:cond delay="0"/>
                                  </p:stCondLst>
                                  <p:childTnLst>
                                    <p:set>
                                      <p:cBhvr>
                                        <p:cTn id="125" dur="1" fill="hold">
                                          <p:stCondLst>
                                            <p:cond delay="0"/>
                                          </p:stCondLst>
                                        </p:cTn>
                                        <p:tgtEl>
                                          <p:spTgt spid="64"/>
                                        </p:tgtEl>
                                        <p:attrNameLst>
                                          <p:attrName>style.visibility</p:attrName>
                                        </p:attrNameLst>
                                      </p:cBhvr>
                                      <p:to>
                                        <p:strVal val="visible"/>
                                      </p:to>
                                    </p:set>
                                    <p:animEffect transition="in" filter="wheel(4)">
                                      <p:cBhvr>
                                        <p:cTn id="126" dur="1000"/>
                                        <p:tgtEl>
                                          <p:spTgt spid="64"/>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53" presetClass="exit" presetSubtype="0" fill="hold" nodeType="clickEffect">
                                  <p:stCondLst>
                                    <p:cond delay="0"/>
                                  </p:stCondLst>
                                  <p:childTnLst>
                                    <p:anim calcmode="lin" valueType="num">
                                      <p:cBhvr>
                                        <p:cTn id="130" dur="500"/>
                                        <p:tgtEl>
                                          <p:spTgt spid="63"/>
                                        </p:tgtEl>
                                        <p:attrNameLst>
                                          <p:attrName>ppt_w</p:attrName>
                                        </p:attrNameLst>
                                      </p:cBhvr>
                                      <p:tavLst>
                                        <p:tav tm="0">
                                          <p:val>
                                            <p:strVal val="ppt_w"/>
                                          </p:val>
                                        </p:tav>
                                        <p:tav tm="100000">
                                          <p:val>
                                            <p:fltVal val="0"/>
                                          </p:val>
                                        </p:tav>
                                      </p:tavLst>
                                    </p:anim>
                                    <p:anim calcmode="lin" valueType="num">
                                      <p:cBhvr>
                                        <p:cTn id="131" dur="500"/>
                                        <p:tgtEl>
                                          <p:spTgt spid="63"/>
                                        </p:tgtEl>
                                        <p:attrNameLst>
                                          <p:attrName>ppt_h</p:attrName>
                                        </p:attrNameLst>
                                      </p:cBhvr>
                                      <p:tavLst>
                                        <p:tav tm="0">
                                          <p:val>
                                            <p:strVal val="ppt_h"/>
                                          </p:val>
                                        </p:tav>
                                        <p:tav tm="100000">
                                          <p:val>
                                            <p:fltVal val="0"/>
                                          </p:val>
                                        </p:tav>
                                      </p:tavLst>
                                    </p:anim>
                                    <p:animEffect transition="out" filter="fade">
                                      <p:cBhvr>
                                        <p:cTn id="132" dur="500"/>
                                        <p:tgtEl>
                                          <p:spTgt spid="63"/>
                                        </p:tgtEl>
                                      </p:cBhvr>
                                    </p:animEffect>
                                    <p:set>
                                      <p:cBhvr>
                                        <p:cTn id="133" dur="1" fill="hold">
                                          <p:stCondLst>
                                            <p:cond delay="499"/>
                                          </p:stCondLst>
                                        </p:cTn>
                                        <p:tgtEl>
                                          <p:spTgt spid="63"/>
                                        </p:tgtEl>
                                        <p:attrNameLst>
                                          <p:attrName>style.visibility</p:attrName>
                                        </p:attrNameLst>
                                      </p:cBhvr>
                                      <p:to>
                                        <p:strVal val="hidden"/>
                                      </p:to>
                                    </p:set>
                                  </p:childTnLst>
                                </p:cTn>
                              </p:par>
                              <p:par>
                                <p:cTn id="134" presetID="13" presetClass="exit" presetSubtype="16" fill="hold" nodeType="withEffect">
                                  <p:stCondLst>
                                    <p:cond delay="0"/>
                                  </p:stCondLst>
                                  <p:childTnLst>
                                    <p:animEffect transition="out" filter="plus(in)">
                                      <p:cBhvr>
                                        <p:cTn id="135" dur="500"/>
                                        <p:tgtEl>
                                          <p:spTgt spid="2"/>
                                        </p:tgtEl>
                                      </p:cBhvr>
                                    </p:animEffect>
                                    <p:set>
                                      <p:cBhvr>
                                        <p:cTn id="136" dur="1" fill="hold">
                                          <p:stCondLst>
                                            <p:cond delay="499"/>
                                          </p:stCondLst>
                                        </p:cTn>
                                        <p:tgtEl>
                                          <p:spTgt spid="2"/>
                                        </p:tgtEl>
                                        <p:attrNameLst>
                                          <p:attrName>style.visibility</p:attrName>
                                        </p:attrNameLst>
                                      </p:cBhvr>
                                      <p:to>
                                        <p:strVal val="hidden"/>
                                      </p:to>
                                    </p:set>
                                  </p:childTnLst>
                                </p:cTn>
                              </p:par>
                              <p:par>
                                <p:cTn id="137" presetID="13" presetClass="exit" presetSubtype="16" fill="hold" grpId="1" nodeType="withEffect">
                                  <p:stCondLst>
                                    <p:cond delay="0"/>
                                  </p:stCondLst>
                                  <p:childTnLst>
                                    <p:animEffect transition="out" filter="plus(in)">
                                      <p:cBhvr>
                                        <p:cTn id="138" dur="500"/>
                                        <p:tgtEl>
                                          <p:spTgt spid="64"/>
                                        </p:tgtEl>
                                      </p:cBhvr>
                                    </p:animEffect>
                                    <p:set>
                                      <p:cBhvr>
                                        <p:cTn id="139" dur="1" fill="hold">
                                          <p:stCondLst>
                                            <p:cond delay="499"/>
                                          </p:stCondLst>
                                        </p:cTn>
                                        <p:tgtEl>
                                          <p:spTgt spid="64"/>
                                        </p:tgtEl>
                                        <p:attrNameLst>
                                          <p:attrName>style.visibility</p:attrName>
                                        </p:attrNameLst>
                                      </p:cBhvr>
                                      <p:to>
                                        <p:strVal val="hidden"/>
                                      </p:to>
                                    </p:set>
                                  </p:childTnLst>
                                </p:cTn>
                              </p:par>
                              <p:par>
                                <p:cTn id="140" presetID="13" presetClass="exit" presetSubtype="16" fill="hold" nodeType="withEffect">
                                  <p:stCondLst>
                                    <p:cond delay="0"/>
                                  </p:stCondLst>
                                  <p:childTnLst>
                                    <p:animEffect transition="out" filter="plus(in)">
                                      <p:cBhvr>
                                        <p:cTn id="141" dur="500"/>
                                        <p:tgtEl>
                                          <p:spTgt spid="54"/>
                                        </p:tgtEl>
                                      </p:cBhvr>
                                    </p:animEffect>
                                    <p:set>
                                      <p:cBhvr>
                                        <p:cTn id="142" dur="1" fill="hold">
                                          <p:stCondLst>
                                            <p:cond delay="499"/>
                                          </p:stCondLst>
                                        </p:cTn>
                                        <p:tgtEl>
                                          <p:spTgt spid="54"/>
                                        </p:tgtEl>
                                        <p:attrNameLst>
                                          <p:attrName>style.visibility</p:attrName>
                                        </p:attrNameLst>
                                      </p:cBhvr>
                                      <p:to>
                                        <p:strVal val="hidden"/>
                                      </p:to>
                                    </p:set>
                                  </p:childTnLst>
                                </p:cTn>
                              </p:par>
                              <p:par>
                                <p:cTn id="143" presetID="13" presetClass="exit" presetSubtype="16" fill="hold" grpId="1" nodeType="withEffect">
                                  <p:stCondLst>
                                    <p:cond delay="0"/>
                                  </p:stCondLst>
                                  <p:childTnLst>
                                    <p:animEffect transition="out" filter="plus(in)">
                                      <p:cBhvr>
                                        <p:cTn id="144" dur="500"/>
                                        <p:tgtEl>
                                          <p:spTgt spid="55"/>
                                        </p:tgtEl>
                                      </p:cBhvr>
                                    </p:animEffect>
                                    <p:set>
                                      <p:cBhvr>
                                        <p:cTn id="145" dur="1" fill="hold">
                                          <p:stCondLst>
                                            <p:cond delay="499"/>
                                          </p:stCondLst>
                                        </p:cTn>
                                        <p:tgtEl>
                                          <p:spTgt spid="55"/>
                                        </p:tgtEl>
                                        <p:attrNameLst>
                                          <p:attrName>style.visibility</p:attrName>
                                        </p:attrNameLst>
                                      </p:cBhvr>
                                      <p:to>
                                        <p:strVal val="hidden"/>
                                      </p:to>
                                    </p:set>
                                  </p:childTnLst>
                                </p:cTn>
                              </p:par>
                              <p:par>
                                <p:cTn id="146" presetID="13" presetClass="exit" presetSubtype="16" fill="hold" grpId="1" nodeType="withEffect">
                                  <p:stCondLst>
                                    <p:cond delay="0"/>
                                  </p:stCondLst>
                                  <p:childTnLst>
                                    <p:animEffect transition="out" filter="plus(in)">
                                      <p:cBhvr>
                                        <p:cTn id="147" dur="500"/>
                                        <p:tgtEl>
                                          <p:spTgt spid="48"/>
                                        </p:tgtEl>
                                      </p:cBhvr>
                                    </p:animEffect>
                                    <p:set>
                                      <p:cBhvr>
                                        <p:cTn id="148" dur="1" fill="hold">
                                          <p:stCondLst>
                                            <p:cond delay="499"/>
                                          </p:stCondLst>
                                        </p:cTn>
                                        <p:tgtEl>
                                          <p:spTgt spid="48"/>
                                        </p:tgtEl>
                                        <p:attrNameLst>
                                          <p:attrName>style.visibility</p:attrName>
                                        </p:attrNameLst>
                                      </p:cBhvr>
                                      <p:to>
                                        <p:strVal val="hidden"/>
                                      </p:to>
                                    </p:set>
                                  </p:childTnLst>
                                </p:cTn>
                              </p:par>
                              <p:par>
                                <p:cTn id="149" presetID="13" presetClass="exit" presetSubtype="16" fill="hold" grpId="1" nodeType="withEffect">
                                  <p:stCondLst>
                                    <p:cond delay="0"/>
                                  </p:stCondLst>
                                  <p:childTnLst>
                                    <p:animEffect transition="out" filter="plus(in)">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3" presetClass="exit" presetSubtype="16" fill="hold" grpId="1" nodeType="withEffect">
                                  <p:stCondLst>
                                    <p:cond delay="0"/>
                                  </p:stCondLst>
                                  <p:childTnLst>
                                    <p:animEffect transition="out" filter="plus(in)">
                                      <p:cBhvr>
                                        <p:cTn id="153" dur="500"/>
                                        <p:tgtEl>
                                          <p:spTgt spid="50"/>
                                        </p:tgtEl>
                                      </p:cBhvr>
                                    </p:animEffect>
                                    <p:set>
                                      <p:cBhvr>
                                        <p:cTn id="154" dur="1" fill="hold">
                                          <p:stCondLst>
                                            <p:cond delay="499"/>
                                          </p:stCondLst>
                                        </p:cTn>
                                        <p:tgtEl>
                                          <p:spTgt spid="50"/>
                                        </p:tgtEl>
                                        <p:attrNameLst>
                                          <p:attrName>style.visibility</p:attrName>
                                        </p:attrNameLst>
                                      </p:cBhvr>
                                      <p:to>
                                        <p:strVal val="hidden"/>
                                      </p:to>
                                    </p:set>
                                  </p:childTnLst>
                                </p:cTn>
                              </p:par>
                              <p:par>
                                <p:cTn id="155" presetID="13" presetClass="exit" presetSubtype="16" fill="hold" grpId="1" nodeType="withEffect">
                                  <p:stCondLst>
                                    <p:cond delay="0"/>
                                  </p:stCondLst>
                                  <p:childTnLst>
                                    <p:animEffect transition="out" filter="plus(in)">
                                      <p:cBhvr>
                                        <p:cTn id="156" dur="500"/>
                                        <p:tgtEl>
                                          <p:spTgt spid="53"/>
                                        </p:tgtEl>
                                      </p:cBhvr>
                                    </p:animEffect>
                                    <p:set>
                                      <p:cBhvr>
                                        <p:cTn id="157" dur="1" fill="hold">
                                          <p:stCondLst>
                                            <p:cond delay="499"/>
                                          </p:stCondLst>
                                        </p:cTn>
                                        <p:tgtEl>
                                          <p:spTgt spid="53"/>
                                        </p:tgtEl>
                                        <p:attrNameLst>
                                          <p:attrName>style.visibility</p:attrName>
                                        </p:attrNameLst>
                                      </p:cBhvr>
                                      <p:to>
                                        <p:strVal val="hidden"/>
                                      </p:to>
                                    </p:set>
                                  </p:childTnLst>
                                </p:cTn>
                              </p:par>
                              <p:par>
                                <p:cTn id="158" presetID="13" presetClass="exit" presetSubtype="16" fill="hold" grpId="1" nodeType="withEffect">
                                  <p:stCondLst>
                                    <p:cond delay="0"/>
                                  </p:stCondLst>
                                  <p:childTnLst>
                                    <p:animEffect transition="out" filter="plus(in)">
                                      <p:cBhvr>
                                        <p:cTn id="159" dur="500"/>
                                        <p:tgtEl>
                                          <p:spTgt spid="51"/>
                                        </p:tgtEl>
                                      </p:cBhvr>
                                    </p:animEffect>
                                    <p:set>
                                      <p:cBhvr>
                                        <p:cTn id="160" dur="1" fill="hold">
                                          <p:stCondLst>
                                            <p:cond delay="499"/>
                                          </p:stCondLst>
                                        </p:cTn>
                                        <p:tgtEl>
                                          <p:spTgt spid="51"/>
                                        </p:tgtEl>
                                        <p:attrNameLst>
                                          <p:attrName>style.visibility</p:attrName>
                                        </p:attrNameLst>
                                      </p:cBhvr>
                                      <p:to>
                                        <p:strVal val="hidden"/>
                                      </p:to>
                                    </p:set>
                                  </p:childTnLst>
                                </p:cTn>
                              </p:par>
                              <p:par>
                                <p:cTn id="161" presetID="13" presetClass="exit" presetSubtype="16" fill="hold" grpId="1" nodeType="withEffect">
                                  <p:stCondLst>
                                    <p:cond delay="0"/>
                                  </p:stCondLst>
                                  <p:childTnLst>
                                    <p:animEffect transition="out" filter="plus(in)">
                                      <p:cBhvr>
                                        <p:cTn id="162" dur="500"/>
                                        <p:tgtEl>
                                          <p:spTgt spid="52"/>
                                        </p:tgtEl>
                                      </p:cBhvr>
                                    </p:animEffect>
                                    <p:set>
                                      <p:cBhvr>
                                        <p:cTn id="163" dur="1" fill="hold">
                                          <p:stCondLst>
                                            <p:cond delay="499"/>
                                          </p:stCondLst>
                                        </p:cTn>
                                        <p:tgtEl>
                                          <p:spTgt spid="52"/>
                                        </p:tgtEl>
                                        <p:attrNameLst>
                                          <p:attrName>style.visibility</p:attrName>
                                        </p:attrNameLst>
                                      </p:cBhvr>
                                      <p:to>
                                        <p:strVal val="hidden"/>
                                      </p:to>
                                    </p:set>
                                  </p:childTnLst>
                                </p:cTn>
                              </p:par>
                              <p:par>
                                <p:cTn id="164" presetID="4" presetClass="entr" presetSubtype="16" fill="hold" grpId="0" nodeType="with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ox(in)">
                                      <p:cBhvr>
                                        <p:cTn id="166" dur="500"/>
                                        <p:tgtEl>
                                          <p:spTgt spid="59"/>
                                        </p:tgtEl>
                                      </p:cBhvr>
                                    </p:animEffect>
                                  </p:childTnLst>
                                </p:cTn>
                              </p:par>
                              <p:par>
                                <p:cTn id="167" presetID="4" presetClass="entr" presetSubtype="16" fill="hold" grpId="0" nodeType="withEffect">
                                  <p:stCondLst>
                                    <p:cond delay="0"/>
                                  </p:stCondLst>
                                  <p:childTnLst>
                                    <p:set>
                                      <p:cBhvr>
                                        <p:cTn id="168" dur="1" fill="hold">
                                          <p:stCondLst>
                                            <p:cond delay="0"/>
                                          </p:stCondLst>
                                        </p:cTn>
                                        <p:tgtEl>
                                          <p:spTgt spid="60"/>
                                        </p:tgtEl>
                                        <p:attrNameLst>
                                          <p:attrName>style.visibility</p:attrName>
                                        </p:attrNameLst>
                                      </p:cBhvr>
                                      <p:to>
                                        <p:strVal val="visible"/>
                                      </p:to>
                                    </p:set>
                                    <p:animEffect transition="in" filter="box(in)">
                                      <p:cBhvr>
                                        <p:cTn id="169" dur="500"/>
                                        <p:tgtEl>
                                          <p:spTgt spid="60"/>
                                        </p:tgtEl>
                                      </p:cBhvr>
                                    </p:animEffect>
                                  </p:childTnLst>
                                </p:cTn>
                              </p:par>
                              <p:par>
                                <p:cTn id="170" presetID="4" presetClass="entr" presetSubtype="16" fill="hold" grpId="0" nodeType="withEffect">
                                  <p:stCondLst>
                                    <p:cond delay="0"/>
                                  </p:stCondLst>
                                  <p:childTnLst>
                                    <p:set>
                                      <p:cBhvr>
                                        <p:cTn id="171" dur="1" fill="hold">
                                          <p:stCondLst>
                                            <p:cond delay="0"/>
                                          </p:stCondLst>
                                        </p:cTn>
                                        <p:tgtEl>
                                          <p:spTgt spid="58"/>
                                        </p:tgtEl>
                                        <p:attrNameLst>
                                          <p:attrName>style.visibility</p:attrName>
                                        </p:attrNameLst>
                                      </p:cBhvr>
                                      <p:to>
                                        <p:strVal val="visible"/>
                                      </p:to>
                                    </p:set>
                                    <p:animEffect transition="in" filter="box(in)">
                                      <p:cBhvr>
                                        <p:cTn id="172" dur="500"/>
                                        <p:tgtEl>
                                          <p:spTgt spid="58"/>
                                        </p:tgtEl>
                                      </p:cBhvr>
                                    </p:animEffect>
                                  </p:childTnLst>
                                </p:cTn>
                              </p:par>
                              <p:par>
                                <p:cTn id="173" presetID="4" presetClass="entr" presetSubtype="16" fill="hold" grpId="0" nodeType="withEffect">
                                  <p:stCondLst>
                                    <p:cond delay="0"/>
                                  </p:stCondLst>
                                  <p:childTnLst>
                                    <p:set>
                                      <p:cBhvr>
                                        <p:cTn id="174" dur="1" fill="hold">
                                          <p:stCondLst>
                                            <p:cond delay="0"/>
                                          </p:stCondLst>
                                        </p:cTn>
                                        <p:tgtEl>
                                          <p:spTgt spid="57"/>
                                        </p:tgtEl>
                                        <p:attrNameLst>
                                          <p:attrName>style.visibility</p:attrName>
                                        </p:attrNameLst>
                                      </p:cBhvr>
                                      <p:to>
                                        <p:strVal val="visible"/>
                                      </p:to>
                                    </p:set>
                                    <p:animEffect transition="in" filter="box(in)">
                                      <p:cBhvr>
                                        <p:cTn id="175" dur="500"/>
                                        <p:tgtEl>
                                          <p:spTgt spid="57"/>
                                        </p:tgtEl>
                                      </p:cBhvr>
                                    </p:animEffect>
                                  </p:childTnLst>
                                </p:cTn>
                              </p:par>
                              <p:par>
                                <p:cTn id="176" presetID="4" presetClass="entr" presetSubtype="16" fill="hold" grpId="0" nodeType="withEffect">
                                  <p:stCondLst>
                                    <p:cond delay="0"/>
                                  </p:stCondLst>
                                  <p:childTnLst>
                                    <p:set>
                                      <p:cBhvr>
                                        <p:cTn id="177" dur="1" fill="hold">
                                          <p:stCondLst>
                                            <p:cond delay="0"/>
                                          </p:stCondLst>
                                        </p:cTn>
                                        <p:tgtEl>
                                          <p:spTgt spid="62"/>
                                        </p:tgtEl>
                                        <p:attrNameLst>
                                          <p:attrName>style.visibility</p:attrName>
                                        </p:attrNameLst>
                                      </p:cBhvr>
                                      <p:to>
                                        <p:strVal val="visible"/>
                                      </p:to>
                                    </p:set>
                                    <p:animEffect transition="in" filter="box(in)">
                                      <p:cBhvr>
                                        <p:cTn id="178" dur="500"/>
                                        <p:tgtEl>
                                          <p:spTgt spid="62"/>
                                        </p:tgtEl>
                                      </p:cBhvr>
                                    </p:animEffect>
                                  </p:childTnLst>
                                </p:cTn>
                              </p:par>
                              <p:par>
                                <p:cTn id="179" presetID="4" presetClass="entr" presetSubtype="16"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box(in)">
                                      <p:cBhvr>
                                        <p:cTn id="181" dur="500"/>
                                        <p:tgtEl>
                                          <p:spTgt spid="61"/>
                                        </p:tgtEl>
                                      </p:cBhvr>
                                    </p:animEffect>
                                  </p:childTnLst>
                                </p:cTn>
                              </p:par>
                              <p:par>
                                <p:cTn id="182" presetID="29"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anim calcmode="lin" valueType="num">
                                      <p:cBhvr>
                                        <p:cTn id="184" dur="1000" fill="hold"/>
                                        <p:tgtEl>
                                          <p:spTgt spid="83"/>
                                        </p:tgtEl>
                                        <p:attrNameLst>
                                          <p:attrName>ppt_x</p:attrName>
                                        </p:attrNameLst>
                                      </p:cBhvr>
                                      <p:tavLst>
                                        <p:tav tm="0">
                                          <p:val>
                                            <p:strVal val="#ppt_x-.2"/>
                                          </p:val>
                                        </p:tav>
                                        <p:tav tm="100000">
                                          <p:val>
                                            <p:strVal val="#ppt_x"/>
                                          </p:val>
                                        </p:tav>
                                      </p:tavLst>
                                    </p:anim>
                                    <p:anim calcmode="lin" valueType="num">
                                      <p:cBhvr>
                                        <p:cTn id="185" dur="1000" fill="hold"/>
                                        <p:tgtEl>
                                          <p:spTgt spid="83"/>
                                        </p:tgtEl>
                                        <p:attrNameLst>
                                          <p:attrName>ppt_y</p:attrName>
                                        </p:attrNameLst>
                                      </p:cBhvr>
                                      <p:tavLst>
                                        <p:tav tm="0">
                                          <p:val>
                                            <p:strVal val="#ppt_y"/>
                                          </p:val>
                                        </p:tav>
                                        <p:tav tm="100000">
                                          <p:val>
                                            <p:strVal val="#ppt_y"/>
                                          </p:val>
                                        </p:tav>
                                      </p:tavLst>
                                    </p:anim>
                                    <p:animEffect transition="in" filter="wipe(right)" prLst="gradientSize: 0.1">
                                      <p:cBhvr>
                                        <p:cTn id="186" dur="1000"/>
                                        <p:tgtEl>
                                          <p:spTgt spid="83"/>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20" presetClass="exit" presetSubtype="0" fill="hold" nodeType="clickEffect">
                                  <p:stCondLst>
                                    <p:cond delay="0"/>
                                  </p:stCondLst>
                                  <p:childTnLst>
                                    <p:animEffect transition="out" filter="wedge">
                                      <p:cBhvr>
                                        <p:cTn id="190" dur="2000"/>
                                        <p:tgtEl>
                                          <p:spTgt spid="83"/>
                                        </p:tgtEl>
                                      </p:cBhvr>
                                    </p:animEffect>
                                    <p:set>
                                      <p:cBhvr>
                                        <p:cTn id="191"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92" restart="whenNotActive" fill="hold" evtFilter="cancelBubble" nodeType="interactiveSeq">
                <p:stCondLst>
                  <p:cond evt="onClick" delay="0">
                    <p:tgtEl>
                      <p:spTgt spid="68"/>
                    </p:tgtEl>
                  </p:cond>
                </p:stCondLst>
                <p:endSync evt="end" delay="0">
                  <p:rtn val="all"/>
                </p:endSync>
                <p:childTnLst>
                  <p:par>
                    <p:cTn id="193" fill="hold" nodeType="clickPar">
                      <p:stCondLst>
                        <p:cond delay="0"/>
                      </p:stCondLst>
                      <p:childTnLst>
                        <p:par>
                          <p:cTn id="194" fill="hold" nodeType="withGroup">
                            <p:stCondLst>
                              <p:cond delay="0"/>
                            </p:stCondLst>
                            <p:childTnLst>
                              <p:par>
                                <p:cTn id="195" presetID="21" presetClass="entr" presetSubtype="4" fill="hold" grpId="0" nodeType="clickEffect">
                                  <p:stCondLst>
                                    <p:cond delay="0"/>
                                  </p:stCondLst>
                                  <p:childTnLst>
                                    <p:set>
                                      <p:cBhvr>
                                        <p:cTn id="196" dur="1" fill="hold">
                                          <p:stCondLst>
                                            <p:cond delay="0"/>
                                          </p:stCondLst>
                                        </p:cTn>
                                        <p:tgtEl>
                                          <p:spTgt spid="69"/>
                                        </p:tgtEl>
                                        <p:attrNameLst>
                                          <p:attrName>style.visibility</p:attrName>
                                        </p:attrNameLst>
                                      </p:cBhvr>
                                      <p:to>
                                        <p:strVal val="visible"/>
                                      </p:to>
                                    </p:set>
                                    <p:animEffect transition="in" filter="wheel(4)">
                                      <p:cBhvr>
                                        <p:cTn id="197" dur="1000"/>
                                        <p:tgtEl>
                                          <p:spTgt spid="6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3" presetClass="exit" presetSubtype="16" fill="hold" grpId="1" nodeType="clickEffect">
                                  <p:stCondLst>
                                    <p:cond delay="0"/>
                                  </p:stCondLst>
                                  <p:childTnLst>
                                    <p:animEffect transition="out" filter="plus(in)">
                                      <p:cBhvr>
                                        <p:cTn id="201" dur="500"/>
                                        <p:tgtEl>
                                          <p:spTgt spid="69"/>
                                        </p:tgtEl>
                                      </p:cBhvr>
                                    </p:animEffect>
                                    <p:set>
                                      <p:cBhvr>
                                        <p:cTn id="202" dur="1" fill="hold">
                                          <p:stCondLst>
                                            <p:cond delay="499"/>
                                          </p:stCondLst>
                                        </p:cTn>
                                        <p:tgtEl>
                                          <p:spTgt spid="69"/>
                                        </p:tgtEl>
                                        <p:attrNameLst>
                                          <p:attrName>style.visibility</p:attrName>
                                        </p:attrNameLst>
                                      </p:cBhvr>
                                      <p:to>
                                        <p:strVal val="hidden"/>
                                      </p:to>
                                    </p:set>
                                  </p:childTnLst>
                                </p:cTn>
                              </p:par>
                              <p:par>
                                <p:cTn id="203" presetID="23" presetClass="exit" presetSubtype="32" fill="hold" nodeType="withEffect">
                                  <p:stCondLst>
                                    <p:cond delay="0"/>
                                  </p:stCondLst>
                                  <p:childTnLst>
                                    <p:anim calcmode="lin" valueType="num">
                                      <p:cBhvr>
                                        <p:cTn id="204" dur="500"/>
                                        <p:tgtEl>
                                          <p:spTgt spid="79"/>
                                        </p:tgtEl>
                                        <p:attrNameLst>
                                          <p:attrName>ppt_w</p:attrName>
                                        </p:attrNameLst>
                                      </p:cBhvr>
                                      <p:tavLst>
                                        <p:tav tm="0">
                                          <p:val>
                                            <p:strVal val="ppt_w"/>
                                          </p:val>
                                        </p:tav>
                                        <p:tav tm="100000">
                                          <p:val>
                                            <p:fltVal val="0"/>
                                          </p:val>
                                        </p:tav>
                                      </p:tavLst>
                                    </p:anim>
                                    <p:anim calcmode="lin" valueType="num">
                                      <p:cBhvr>
                                        <p:cTn id="205" dur="500"/>
                                        <p:tgtEl>
                                          <p:spTgt spid="79"/>
                                        </p:tgtEl>
                                        <p:attrNameLst>
                                          <p:attrName>ppt_h</p:attrName>
                                        </p:attrNameLst>
                                      </p:cBhvr>
                                      <p:tavLst>
                                        <p:tav tm="0">
                                          <p:val>
                                            <p:strVal val="ppt_h"/>
                                          </p:val>
                                        </p:tav>
                                        <p:tav tm="100000">
                                          <p:val>
                                            <p:fltVal val="0"/>
                                          </p:val>
                                        </p:tav>
                                      </p:tavLst>
                                    </p:anim>
                                    <p:set>
                                      <p:cBhvr>
                                        <p:cTn id="206" dur="1" fill="hold">
                                          <p:stCondLst>
                                            <p:cond delay="499"/>
                                          </p:stCondLst>
                                        </p:cTn>
                                        <p:tgtEl>
                                          <p:spTgt spid="79"/>
                                        </p:tgtEl>
                                        <p:attrNameLst>
                                          <p:attrName>style.visibility</p:attrName>
                                        </p:attrNameLst>
                                      </p:cBhvr>
                                      <p:to>
                                        <p:strVal val="hidden"/>
                                      </p:to>
                                    </p:set>
                                  </p:childTnLst>
                                </p:cTn>
                              </p:par>
                              <p:par>
                                <p:cTn id="207" presetID="16" presetClass="entr" presetSubtype="26" fill="hold" grpId="0" nodeType="withEffect">
                                  <p:stCondLst>
                                    <p:cond delay="0"/>
                                  </p:stCondLst>
                                  <p:childTnLst>
                                    <p:set>
                                      <p:cBhvr>
                                        <p:cTn id="208" dur="1" fill="hold">
                                          <p:stCondLst>
                                            <p:cond delay="0"/>
                                          </p:stCondLst>
                                        </p:cTn>
                                        <p:tgtEl>
                                          <p:spTgt spid="76"/>
                                        </p:tgtEl>
                                        <p:attrNameLst>
                                          <p:attrName>style.visibility</p:attrName>
                                        </p:attrNameLst>
                                      </p:cBhvr>
                                      <p:to>
                                        <p:strVal val="visible"/>
                                      </p:to>
                                    </p:set>
                                    <p:animEffect transition="in" filter="barn(inHorizontal)">
                                      <p:cBhvr>
                                        <p:cTn id="209" dur="500"/>
                                        <p:tgtEl>
                                          <p:spTgt spid="76"/>
                                        </p:tgtEl>
                                      </p:cBhvr>
                                    </p:animEffect>
                                  </p:childTnLst>
                                </p:cTn>
                              </p:par>
                              <p:par>
                                <p:cTn id="210" presetID="16" presetClass="entr" presetSubtype="26" fill="hold" grpId="0" nodeType="withEffect">
                                  <p:stCondLst>
                                    <p:cond delay="0"/>
                                  </p:stCondLst>
                                  <p:childTnLst>
                                    <p:set>
                                      <p:cBhvr>
                                        <p:cTn id="211" dur="1" fill="hold">
                                          <p:stCondLst>
                                            <p:cond delay="0"/>
                                          </p:stCondLst>
                                        </p:cTn>
                                        <p:tgtEl>
                                          <p:spTgt spid="77"/>
                                        </p:tgtEl>
                                        <p:attrNameLst>
                                          <p:attrName>style.visibility</p:attrName>
                                        </p:attrNameLst>
                                      </p:cBhvr>
                                      <p:to>
                                        <p:strVal val="visible"/>
                                      </p:to>
                                    </p:set>
                                    <p:animEffect transition="in" filter="barn(inHorizontal)">
                                      <p:cBhvr>
                                        <p:cTn id="212" dur="500"/>
                                        <p:tgtEl>
                                          <p:spTgt spid="77"/>
                                        </p:tgtEl>
                                      </p:cBhvr>
                                    </p:animEffect>
                                  </p:childTnLst>
                                </p:cTn>
                              </p:par>
                              <p:par>
                                <p:cTn id="213" presetID="16" presetClass="entr" presetSubtype="26" fill="hold" grpId="0" nodeType="withEffect">
                                  <p:stCondLst>
                                    <p:cond delay="0"/>
                                  </p:stCondLst>
                                  <p:childTnLst>
                                    <p:set>
                                      <p:cBhvr>
                                        <p:cTn id="214" dur="1" fill="hold">
                                          <p:stCondLst>
                                            <p:cond delay="0"/>
                                          </p:stCondLst>
                                        </p:cTn>
                                        <p:tgtEl>
                                          <p:spTgt spid="75"/>
                                        </p:tgtEl>
                                        <p:attrNameLst>
                                          <p:attrName>style.visibility</p:attrName>
                                        </p:attrNameLst>
                                      </p:cBhvr>
                                      <p:to>
                                        <p:strVal val="visible"/>
                                      </p:to>
                                    </p:set>
                                    <p:animEffect transition="in" filter="barn(inHorizontal)">
                                      <p:cBhvr>
                                        <p:cTn id="215" dur="500"/>
                                        <p:tgtEl>
                                          <p:spTgt spid="75"/>
                                        </p:tgtEl>
                                      </p:cBhvr>
                                    </p:animEffect>
                                  </p:childTnLst>
                                </p:cTn>
                              </p:par>
                              <p:par>
                                <p:cTn id="216" presetID="16" presetClass="entr" presetSubtype="26" fill="hold" grpId="0" nodeType="withEffect">
                                  <p:stCondLst>
                                    <p:cond delay="0"/>
                                  </p:stCondLst>
                                  <p:childTnLst>
                                    <p:set>
                                      <p:cBhvr>
                                        <p:cTn id="217" dur="1" fill="hold">
                                          <p:stCondLst>
                                            <p:cond delay="0"/>
                                          </p:stCondLst>
                                        </p:cTn>
                                        <p:tgtEl>
                                          <p:spTgt spid="74"/>
                                        </p:tgtEl>
                                        <p:attrNameLst>
                                          <p:attrName>style.visibility</p:attrName>
                                        </p:attrNameLst>
                                      </p:cBhvr>
                                      <p:to>
                                        <p:strVal val="visible"/>
                                      </p:to>
                                    </p:set>
                                    <p:animEffect transition="in" filter="barn(inHorizontal)">
                                      <p:cBhvr>
                                        <p:cTn id="218" dur="500"/>
                                        <p:tgtEl>
                                          <p:spTgt spid="74"/>
                                        </p:tgtEl>
                                      </p:cBhvr>
                                    </p:animEffect>
                                  </p:childTnLst>
                                </p:cTn>
                              </p:par>
                              <p:par>
                                <p:cTn id="219" presetID="29" presetClass="entr" presetSubtype="0" fill="hold" nodeType="withEffect">
                                  <p:stCondLst>
                                    <p:cond delay="0"/>
                                  </p:stCondLst>
                                  <p:childTnLst>
                                    <p:set>
                                      <p:cBhvr>
                                        <p:cTn id="220" dur="1" fill="hold">
                                          <p:stCondLst>
                                            <p:cond delay="0"/>
                                          </p:stCondLst>
                                        </p:cTn>
                                        <p:tgtEl>
                                          <p:spTgt spid="84"/>
                                        </p:tgtEl>
                                        <p:attrNameLst>
                                          <p:attrName>style.visibility</p:attrName>
                                        </p:attrNameLst>
                                      </p:cBhvr>
                                      <p:to>
                                        <p:strVal val="visible"/>
                                      </p:to>
                                    </p:set>
                                    <p:anim calcmode="lin" valueType="num">
                                      <p:cBhvr>
                                        <p:cTn id="221" dur="1000" fill="hold"/>
                                        <p:tgtEl>
                                          <p:spTgt spid="84"/>
                                        </p:tgtEl>
                                        <p:attrNameLst>
                                          <p:attrName>ppt_x</p:attrName>
                                        </p:attrNameLst>
                                      </p:cBhvr>
                                      <p:tavLst>
                                        <p:tav tm="0">
                                          <p:val>
                                            <p:strVal val="#ppt_x-.2"/>
                                          </p:val>
                                        </p:tav>
                                        <p:tav tm="100000">
                                          <p:val>
                                            <p:strVal val="#ppt_x"/>
                                          </p:val>
                                        </p:tav>
                                      </p:tavLst>
                                    </p:anim>
                                    <p:anim calcmode="lin" valueType="num">
                                      <p:cBhvr>
                                        <p:cTn id="222" dur="1000" fill="hold"/>
                                        <p:tgtEl>
                                          <p:spTgt spid="84"/>
                                        </p:tgtEl>
                                        <p:attrNameLst>
                                          <p:attrName>ppt_y</p:attrName>
                                        </p:attrNameLst>
                                      </p:cBhvr>
                                      <p:tavLst>
                                        <p:tav tm="0">
                                          <p:val>
                                            <p:strVal val="#ppt_y"/>
                                          </p:val>
                                        </p:tav>
                                        <p:tav tm="100000">
                                          <p:val>
                                            <p:strVal val="#ppt_y"/>
                                          </p:val>
                                        </p:tav>
                                      </p:tavLst>
                                    </p:anim>
                                    <p:animEffect transition="in" filter="wipe(right)" prLst="gradientSize: 0.1">
                                      <p:cBhvr>
                                        <p:cTn id="223" dur="1000"/>
                                        <p:tgtEl>
                                          <p:spTgt spid="84"/>
                                        </p:tgtEl>
                                      </p:cBhvr>
                                    </p:animEffec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20" presetClass="exit" presetSubtype="0" fill="hold" nodeType="clickEffect">
                                  <p:stCondLst>
                                    <p:cond delay="0"/>
                                  </p:stCondLst>
                                  <p:childTnLst>
                                    <p:animEffect transition="out" filter="wedge">
                                      <p:cBhvr>
                                        <p:cTn id="227" dur="2000"/>
                                        <p:tgtEl>
                                          <p:spTgt spid="84"/>
                                        </p:tgtEl>
                                      </p:cBhvr>
                                    </p:animEffect>
                                    <p:set>
                                      <p:cBhvr>
                                        <p:cTn id="228"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229" restart="whenNotActive" fill="hold" evtFilter="cancelBubble" nodeType="interactiveSeq">
                <p:stCondLst>
                  <p:cond evt="onClick" delay="0">
                    <p:tgtEl>
                      <p:spTgt spid="87"/>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23" presetClass="entr" presetSubtype="16" fill="hold" nodeType="clickEffect">
                                  <p:stCondLst>
                                    <p:cond delay="0"/>
                                  </p:stCondLst>
                                  <p:childTnLst>
                                    <p:set>
                                      <p:cBhvr>
                                        <p:cTn id="233" dur="1" fill="hold">
                                          <p:stCondLst>
                                            <p:cond delay="0"/>
                                          </p:stCondLst>
                                        </p:cTn>
                                        <p:tgtEl>
                                          <p:spTgt spid="85"/>
                                        </p:tgtEl>
                                        <p:attrNameLst>
                                          <p:attrName>style.visibility</p:attrName>
                                        </p:attrNameLst>
                                      </p:cBhvr>
                                      <p:to>
                                        <p:strVal val="visible"/>
                                      </p:to>
                                    </p:set>
                                    <p:anim calcmode="lin" valueType="num">
                                      <p:cBhvr>
                                        <p:cTn id="234" dur="500" fill="hold"/>
                                        <p:tgtEl>
                                          <p:spTgt spid="85"/>
                                        </p:tgtEl>
                                        <p:attrNameLst>
                                          <p:attrName>ppt_w</p:attrName>
                                        </p:attrNameLst>
                                      </p:cBhvr>
                                      <p:tavLst>
                                        <p:tav tm="0">
                                          <p:val>
                                            <p:fltVal val="0"/>
                                          </p:val>
                                        </p:tav>
                                        <p:tav tm="100000">
                                          <p:val>
                                            <p:strVal val="#ppt_w"/>
                                          </p:val>
                                        </p:tav>
                                      </p:tavLst>
                                    </p:anim>
                                    <p:anim calcmode="lin" valueType="num">
                                      <p:cBhvr>
                                        <p:cTn id="235" dur="500" fill="hold"/>
                                        <p:tgtEl>
                                          <p:spTgt spid="85"/>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87"/>
                  </p:tgtEl>
                </p:cond>
              </p:nextCondLst>
            </p:seq>
          </p:childTnLst>
        </p:cTn>
      </p:par>
    </p:tnLst>
    <p:bldLst>
      <p:bldP spid="23" grpId="0" animBg="1"/>
      <p:bldP spid="24" grpId="0" animBg="1"/>
      <p:bldP spid="28" grpId="0" animBg="1"/>
      <p:bldP spid="30" grpId="0" animBg="1"/>
      <p:bldP spid="30" grpId="1" animBg="1"/>
      <p:bldP spid="33" grpId="0" animBg="1"/>
      <p:bldP spid="33" grpId="1" animBg="1"/>
      <p:bldP spid="35" grpId="0" animBg="1"/>
      <p:bldP spid="36" grpId="0" animBg="1"/>
      <p:bldP spid="37" grpId="0"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5" grpId="0"/>
      <p:bldP spid="55" grpId="1"/>
      <p:bldP spid="57" grpId="0" animBg="1"/>
      <p:bldP spid="58" grpId="0" animBg="1"/>
      <p:bldP spid="59" grpId="0" animBg="1"/>
      <p:bldP spid="60" grpId="0" animBg="1"/>
      <p:bldP spid="61" grpId="0" animBg="1"/>
      <p:bldP spid="62" grpId="0" animBg="1"/>
      <p:bldP spid="64" grpId="0" animBg="1"/>
      <p:bldP spid="64" grpId="1" animBg="1"/>
      <p:bldP spid="69" grpId="0" animBg="1"/>
      <p:bldP spid="69" grpId="1" animBg="1"/>
      <p:bldP spid="74" grpId="0" animBg="1"/>
      <p:bldP spid="75" grpId="0" animBg="1"/>
      <p:bldP spid="76" grpId="0" animBg="1"/>
      <p:bldP spid="77" grpId="0" animBg="1"/>
      <p:bldP spid="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DCFC825-186A-C1EE-AB4C-3DD46BD6F85B}"/>
              </a:ext>
            </a:extLst>
          </p:cNvPr>
          <p:cNvSpPr/>
          <p:nvPr/>
        </p:nvSpPr>
        <p:spPr>
          <a:xfrm>
            <a:off x="606175" y="2895600"/>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E82CB6C8-5F8E-75D0-B959-25D8ADA6AE00}"/>
              </a:ext>
            </a:extLst>
          </p:cNvPr>
          <p:cNvCxnSpPr>
            <a:cxnSpLocks/>
            <a:stCxn id="2" idx="3"/>
            <a:endCxn id="10" idx="1"/>
          </p:cNvCxnSpPr>
          <p:nvPr/>
        </p:nvCxnSpPr>
        <p:spPr>
          <a:xfrm flipV="1">
            <a:off x="3371850" y="1237394"/>
            <a:ext cx="1085850" cy="217731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FD14D1F-0DB3-C857-F716-69E0306A4BAF}"/>
              </a:ext>
            </a:extLst>
          </p:cNvPr>
          <p:cNvSpPr/>
          <p:nvPr/>
        </p:nvSpPr>
        <p:spPr>
          <a:xfrm>
            <a:off x="4457700" y="760287"/>
            <a:ext cx="7172325" cy="954213"/>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tồn tại ở thể rắn, thể lỏng, thể khí.</a:t>
            </a:r>
          </a:p>
        </p:txBody>
      </p:sp>
      <p:cxnSp>
        <p:nvCxnSpPr>
          <p:cNvPr id="11" name="Straight Connector 10">
            <a:extLst>
              <a:ext uri="{FF2B5EF4-FFF2-40B4-BE49-F238E27FC236}">
                <a16:creationId xmlns:a16="http://schemas.microsoft.com/office/drawing/2014/main" id="{E8F863B3-6939-DD15-DD74-8F1832E2CF5A}"/>
              </a:ext>
            </a:extLst>
          </p:cNvPr>
          <p:cNvCxnSpPr>
            <a:cxnSpLocks/>
            <a:stCxn id="2" idx="3"/>
          </p:cNvCxnSpPr>
          <p:nvPr/>
        </p:nvCxnSpPr>
        <p:spPr>
          <a:xfrm flipV="1">
            <a:off x="3371850" y="2928135"/>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B10245FD-3A04-693C-A578-FF8E333F13F3}"/>
              </a:ext>
            </a:extLst>
          </p:cNvPr>
          <p:cNvSpPr/>
          <p:nvPr/>
        </p:nvSpPr>
        <p:spPr>
          <a:xfrm>
            <a:off x="4591050" y="2057401"/>
            <a:ext cx="7267575" cy="1485900"/>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Nước có thể chuyển từ thể này sang thể khác thông qua các hiện tượng: bay hơi, ngưng tụ, đông đặc, nóng chảy.</a:t>
            </a:r>
          </a:p>
        </p:txBody>
      </p:sp>
      <p:cxnSp>
        <p:nvCxnSpPr>
          <p:cNvPr id="17" name="Straight Connector 16">
            <a:extLst>
              <a:ext uri="{FF2B5EF4-FFF2-40B4-BE49-F238E27FC236}">
                <a16:creationId xmlns:a16="http://schemas.microsoft.com/office/drawing/2014/main" id="{E6503FDA-8221-A6E3-6056-7FD1BC8A9D1E}"/>
              </a:ext>
            </a:extLst>
          </p:cNvPr>
          <p:cNvCxnSpPr>
            <a:cxnSpLocks/>
            <a:stCxn id="2" idx="3"/>
            <a:endCxn id="18" idx="1"/>
          </p:cNvCxnSpPr>
          <p:nvPr/>
        </p:nvCxnSpPr>
        <p:spPr>
          <a:xfrm>
            <a:off x="3371850" y="3414713"/>
            <a:ext cx="1238250" cy="172627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81A25C6-2F0A-AEF6-2045-BAD8BDE6EEFC}"/>
              </a:ext>
            </a:extLst>
          </p:cNvPr>
          <p:cNvSpPr/>
          <p:nvPr/>
        </p:nvSpPr>
        <p:spPr>
          <a:xfrm>
            <a:off x="4610100" y="3819525"/>
            <a:ext cx="7267575" cy="2642919"/>
          </a:xfrm>
          <a:prstGeom prst="roundRect">
            <a:avLst/>
          </a:prstGeom>
          <a:solidFill>
            <a:schemeClr val="accent6">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dirty="0"/>
              <a:t>Trong điều kiện tự nhiên, nước từ mặt đất, sông, hồ, biển,... bay hơi vào trong không khí rồi ngưng tụ thành giọt nước nhỏ li ti. Những giọt nước lớn dần rồi rơi xuống thành mưa và trở về với đất, sông, hồ, biển,... Hiện tượng đó được lặp đi lặp lại tạo thành “vòng tuần hoàn của nước trong tự nhiên”.</a:t>
            </a:r>
          </a:p>
        </p:txBody>
      </p:sp>
    </p:spTree>
    <p:extLst>
      <p:ext uri="{BB962C8B-B14F-4D97-AF65-F5344CB8AC3E}">
        <p14:creationId xmlns:p14="http://schemas.microsoft.com/office/powerpoint/2010/main" val="3891606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6"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4D823-59C8-3D20-C66F-0E68C65BAC79}"/>
              </a:ext>
            </a:extLst>
          </p:cNvPr>
          <p:cNvPicPr>
            <a:picLocks noChangeAspect="1"/>
          </p:cNvPicPr>
          <p:nvPr/>
        </p:nvPicPr>
        <p:blipFill>
          <a:blip r:embed="rId3"/>
          <a:stretch>
            <a:fillRect/>
          </a:stretch>
        </p:blipFill>
        <p:spPr>
          <a:xfrm>
            <a:off x="2176381" y="1615701"/>
            <a:ext cx="7736495" cy="1859441"/>
          </a:xfrm>
          <a:prstGeom prst="rect">
            <a:avLst/>
          </a:prstGeom>
        </p:spPr>
      </p:pic>
    </p:spTree>
    <p:extLst>
      <p:ext uri="{BB962C8B-B14F-4D97-AF65-F5344CB8AC3E}">
        <p14:creationId xmlns:p14="http://schemas.microsoft.com/office/powerpoint/2010/main" val="1178938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131D9-91B7-0AEB-077F-3D2EC6ED2C45}"/>
              </a:ext>
            </a:extLst>
          </p:cNvPr>
          <p:cNvPicPr>
            <a:picLocks noChangeAspect="1"/>
          </p:cNvPicPr>
          <p:nvPr/>
        </p:nvPicPr>
        <p:blipFill>
          <a:blip r:embed="rId3"/>
          <a:stretch>
            <a:fillRect/>
          </a:stretch>
        </p:blipFill>
        <p:spPr>
          <a:xfrm>
            <a:off x="424665" y="463942"/>
            <a:ext cx="1828800" cy="628650"/>
          </a:xfrm>
          <a:prstGeom prst="rect">
            <a:avLst/>
          </a:prstGeom>
        </p:spPr>
      </p:pic>
      <p:pic>
        <p:nvPicPr>
          <p:cNvPr id="6" name="Picture 5">
            <a:extLst>
              <a:ext uri="{FF2B5EF4-FFF2-40B4-BE49-F238E27FC236}">
                <a16:creationId xmlns:a16="http://schemas.microsoft.com/office/drawing/2014/main" id="{8AE22EA4-3A6A-EE70-1AF0-52AE8085C8FA}"/>
              </a:ext>
            </a:extLst>
          </p:cNvPr>
          <p:cNvPicPr>
            <a:picLocks noChangeAspect="1"/>
          </p:cNvPicPr>
          <p:nvPr/>
        </p:nvPicPr>
        <p:blipFill>
          <a:blip r:embed="rId4"/>
          <a:stretch>
            <a:fillRect/>
          </a:stretch>
        </p:blipFill>
        <p:spPr>
          <a:xfrm>
            <a:off x="672956" y="1512175"/>
            <a:ext cx="10310117" cy="4541856"/>
          </a:xfrm>
          <a:prstGeom prst="rect">
            <a:avLst/>
          </a:prstGeom>
        </p:spPr>
      </p:pic>
    </p:spTree>
    <p:extLst>
      <p:ext uri="{BB962C8B-B14F-4D97-AF65-F5344CB8AC3E}">
        <p14:creationId xmlns:p14="http://schemas.microsoft.com/office/powerpoint/2010/main" val="189853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0C7C33-3A37-BDF9-3906-622DE0C99F86}"/>
              </a:ext>
            </a:extLst>
          </p:cNvPr>
          <p:cNvPicPr>
            <a:picLocks noChangeAspect="1"/>
          </p:cNvPicPr>
          <p:nvPr/>
        </p:nvPicPr>
        <p:blipFill>
          <a:blip r:embed="rId3"/>
          <a:stretch>
            <a:fillRect/>
          </a:stretch>
        </p:blipFill>
        <p:spPr>
          <a:xfrm>
            <a:off x="2300231" y="191053"/>
            <a:ext cx="7468247" cy="5797798"/>
          </a:xfrm>
          <a:prstGeom prst="rect">
            <a:avLst/>
          </a:prstGeom>
        </p:spPr>
      </p:pic>
    </p:spTree>
    <p:extLst>
      <p:ext uri="{BB962C8B-B14F-4D97-AF65-F5344CB8AC3E}">
        <p14:creationId xmlns:p14="http://schemas.microsoft.com/office/powerpoint/2010/main" val="1456731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5">
            <a:extLst>
              <a:ext uri="{FF2B5EF4-FFF2-40B4-BE49-F238E27FC236}">
                <a16:creationId xmlns:a16="http://schemas.microsoft.com/office/drawing/2014/main" id="{2C06E3C4-FCE3-1936-6120-03A15C3729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27" r="25527"/>
          <a:stretch/>
        </p:blipFill>
        <p:spPr>
          <a:xfrm>
            <a:off x="23957" y="-34443"/>
            <a:ext cx="12282344" cy="6911292"/>
          </a:xfrm>
          <a:prstGeom prst="rect">
            <a:avLst/>
          </a:prstGeom>
        </p:spPr>
      </p:pic>
      <p:pic>
        <p:nvPicPr>
          <p:cNvPr id="3" name="图片 2">
            <a:extLst>
              <a:ext uri="{FF2B5EF4-FFF2-40B4-BE49-F238E27FC236}">
                <a16:creationId xmlns:a16="http://schemas.microsoft.com/office/drawing/2014/main" id="{723CCB44-1165-BEB1-3757-03F44053FE3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61471" y="1047171"/>
            <a:ext cx="3810000" cy="5715000"/>
          </a:xfrm>
          <a:prstGeom prst="rect">
            <a:avLst/>
          </a:prstGeom>
        </p:spPr>
      </p:pic>
      <p:pic>
        <p:nvPicPr>
          <p:cNvPr id="4" name="图片 3">
            <a:extLst>
              <a:ext uri="{FF2B5EF4-FFF2-40B4-BE49-F238E27FC236}">
                <a16:creationId xmlns:a16="http://schemas.microsoft.com/office/drawing/2014/main" id="{F2CD7D98-2EFD-2DBC-2892-57949EF9F4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539" y="723900"/>
            <a:ext cx="7648731" cy="4779636"/>
          </a:xfrm>
          <a:prstGeom prst="rect">
            <a:avLst/>
          </a:prstGeom>
        </p:spPr>
      </p:pic>
      <p:sp>
        <p:nvSpPr>
          <p:cNvPr id="5" name="矩形 5">
            <a:extLst>
              <a:ext uri="{FF2B5EF4-FFF2-40B4-BE49-F238E27FC236}">
                <a16:creationId xmlns:a16="http://schemas.microsoft.com/office/drawing/2014/main" id="{22130DB4-B7D6-9F46-527B-31B01374220F}"/>
              </a:ext>
            </a:extLst>
          </p:cNvPr>
          <p:cNvSpPr/>
          <p:nvPr/>
        </p:nvSpPr>
        <p:spPr>
          <a:xfrm>
            <a:off x="698642" y="1624479"/>
            <a:ext cx="5397357" cy="31700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Mời</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bạn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xem</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video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sau</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để</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Vòng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tuần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hoàn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nước</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tự</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nhiên</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nhé</a:t>
            </a:r>
            <a:r>
              <a:rPr kumimoji="0" lang="en-US" altLang="zh-CN" sz="4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pic>
        <p:nvPicPr>
          <p:cNvPr id="6" name="图片 7">
            <a:extLst>
              <a:ext uri="{FF2B5EF4-FFF2-40B4-BE49-F238E27FC236}">
                <a16:creationId xmlns:a16="http://schemas.microsoft.com/office/drawing/2014/main" id="{A06D785F-4D33-8708-FD38-9848A34D4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02619" y="94269"/>
            <a:ext cx="2600614" cy="2443768"/>
          </a:xfrm>
          <a:prstGeom prst="rect">
            <a:avLst/>
          </a:prstGeom>
        </p:spPr>
      </p:pic>
    </p:spTree>
    <p:extLst>
      <p:ext uri="{BB962C8B-B14F-4D97-AF65-F5344CB8AC3E}">
        <p14:creationId xmlns:p14="http://schemas.microsoft.com/office/powerpoint/2010/main" val="2849721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8" presetClass="emph" presetSubtype="0" fill="hold" nodeType="withEffect">
                                  <p:stCondLst>
                                    <p:cond delay="0"/>
                                  </p:stCondLst>
                                  <p:childTnLst>
                                    <p:animRot by="21600000">
                                      <p:cBhvr>
                                        <p:cTn id="9" dur="375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òng tuần hoàn của nước trên Trái Đất _ Sawavietnam #67">
            <a:hlinkClick r:id="" action="ppaction://media"/>
            <a:extLst>
              <a:ext uri="{FF2B5EF4-FFF2-40B4-BE49-F238E27FC236}">
                <a16:creationId xmlns:a16="http://schemas.microsoft.com/office/drawing/2014/main" id="{E90F59B9-3BF6-4197-921D-19FA83C0CF6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80656493"/>
      </p:ext>
    </p:extLst>
  </p:cSld>
  <p:clrMapOvr>
    <a:masterClrMapping/>
  </p:clrMapOvr>
  <mc:AlternateContent xmlns:mc="http://schemas.openxmlformats.org/markup-compatibility/2006" xmlns:p14="http://schemas.microsoft.com/office/powerpoint/2010/main">
    <mc:Choice Requires="p14">
      <p:transition spd="slow" p14:dur="1250" advClick="0">
        <p:push dir="u"/>
      </p:transition>
    </mc:Choice>
    <mc:Fallback xmlns="">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 child art, illustration, cartoon&#10;&#10;Description automatically generated">
            <a:extLst>
              <a:ext uri="{FF2B5EF4-FFF2-40B4-BE49-F238E27FC236}">
                <a16:creationId xmlns:a16="http://schemas.microsoft.com/office/drawing/2014/main" id="{D3431CDD-09F1-4A72-E419-6CBE2084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3325" y="3204765"/>
            <a:ext cx="4238625" cy="314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a:extLst>
              <a:ext uri="{FF2B5EF4-FFF2-40B4-BE49-F238E27FC236}">
                <a16:creationId xmlns:a16="http://schemas.microsoft.com/office/drawing/2014/main" id="{854C9BDF-6102-E8C3-A5B2-7C1822467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62" y="3581440"/>
            <a:ext cx="4097532" cy="3276560"/>
          </a:xfrm>
          <a:prstGeom prst="rect">
            <a:avLst/>
          </a:prstGeom>
        </p:spPr>
      </p:pic>
      <p:pic>
        <p:nvPicPr>
          <p:cNvPr id="39" name="Picture 38">
            <a:extLst>
              <a:ext uri="{FF2B5EF4-FFF2-40B4-BE49-F238E27FC236}">
                <a16:creationId xmlns:a16="http://schemas.microsoft.com/office/drawing/2014/main" id="{113739AB-5933-2FF1-6213-92161F72CE8B}"/>
              </a:ext>
            </a:extLst>
          </p:cNvPr>
          <p:cNvPicPr>
            <a:picLocks noChangeAspect="1"/>
          </p:cNvPicPr>
          <p:nvPr/>
        </p:nvPicPr>
        <p:blipFill>
          <a:blip r:embed="rId5"/>
          <a:stretch>
            <a:fillRect/>
          </a:stretch>
        </p:blipFill>
        <p:spPr>
          <a:xfrm>
            <a:off x="725117" y="1436642"/>
            <a:ext cx="7084166" cy="2517866"/>
          </a:xfrm>
          <a:prstGeom prst="rect">
            <a:avLst/>
          </a:prstGeom>
        </p:spPr>
      </p:pic>
    </p:spTree>
    <p:extLst>
      <p:ext uri="{BB962C8B-B14F-4D97-AF65-F5344CB8AC3E}">
        <p14:creationId xmlns:p14="http://schemas.microsoft.com/office/powerpoint/2010/main" val="299960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18">
            <a:extLst>
              <a:ext uri="{FF2B5EF4-FFF2-40B4-BE49-F238E27FC236}">
                <a16:creationId xmlns:a16="http://schemas.microsoft.com/office/drawing/2014/main" id="{BF4DA49A-6B3C-7A89-929B-425F0C67F8F9}"/>
              </a:ext>
            </a:extLst>
          </p:cNvPr>
          <p:cNvSpPr/>
          <p:nvPr/>
        </p:nvSpPr>
        <p:spPr>
          <a:xfrm>
            <a:off x="576604" y="123598"/>
            <a:ext cx="10310472" cy="715472"/>
          </a:xfrm>
          <a:custGeom>
            <a:avLst/>
            <a:gdLst>
              <a:gd name="connsiteX0" fmla="*/ 0 w 10310472"/>
              <a:gd name="connsiteY0" fmla="*/ 66997 h 715472"/>
              <a:gd name="connsiteX1" fmla="*/ 66997 w 10310472"/>
              <a:gd name="connsiteY1" fmla="*/ 0 h 715472"/>
              <a:gd name="connsiteX2" fmla="*/ 10243475 w 10310472"/>
              <a:gd name="connsiteY2" fmla="*/ 0 h 715472"/>
              <a:gd name="connsiteX3" fmla="*/ 10310472 w 10310472"/>
              <a:gd name="connsiteY3" fmla="*/ 66997 h 715472"/>
              <a:gd name="connsiteX4" fmla="*/ 10310472 w 10310472"/>
              <a:gd name="connsiteY4" fmla="*/ 648475 h 715472"/>
              <a:gd name="connsiteX5" fmla="*/ 10243475 w 10310472"/>
              <a:gd name="connsiteY5" fmla="*/ 715472 h 715472"/>
              <a:gd name="connsiteX6" fmla="*/ 66997 w 10310472"/>
              <a:gd name="connsiteY6" fmla="*/ 715472 h 715472"/>
              <a:gd name="connsiteX7" fmla="*/ 0 w 10310472"/>
              <a:gd name="connsiteY7" fmla="*/ 648475 h 715472"/>
              <a:gd name="connsiteX8" fmla="*/ 0 w 10310472"/>
              <a:gd name="connsiteY8" fmla="*/ 66997 h 7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472" h="715472" fill="none" extrusionOk="0">
                <a:moveTo>
                  <a:pt x="0" y="66997"/>
                </a:moveTo>
                <a:cubicBezTo>
                  <a:pt x="-4024" y="29345"/>
                  <a:pt x="31208" y="991"/>
                  <a:pt x="66997" y="0"/>
                </a:cubicBezTo>
                <a:cubicBezTo>
                  <a:pt x="4149264" y="130954"/>
                  <a:pt x="6629767" y="43574"/>
                  <a:pt x="10243475" y="0"/>
                </a:cubicBezTo>
                <a:cubicBezTo>
                  <a:pt x="10282385" y="2941"/>
                  <a:pt x="10312993" y="33084"/>
                  <a:pt x="10310472" y="66997"/>
                </a:cubicBezTo>
                <a:cubicBezTo>
                  <a:pt x="10276169" y="254965"/>
                  <a:pt x="10323880" y="498691"/>
                  <a:pt x="10310472" y="648475"/>
                </a:cubicBezTo>
                <a:cubicBezTo>
                  <a:pt x="10304041" y="686532"/>
                  <a:pt x="10276504" y="712731"/>
                  <a:pt x="10243475" y="715472"/>
                </a:cubicBezTo>
                <a:cubicBezTo>
                  <a:pt x="8464569" y="870669"/>
                  <a:pt x="3216507" y="878492"/>
                  <a:pt x="66997" y="715472"/>
                </a:cubicBezTo>
                <a:cubicBezTo>
                  <a:pt x="30441" y="709455"/>
                  <a:pt x="-1244" y="686203"/>
                  <a:pt x="0" y="648475"/>
                </a:cubicBezTo>
                <a:cubicBezTo>
                  <a:pt x="-30834" y="455581"/>
                  <a:pt x="-45993" y="201318"/>
                  <a:pt x="0" y="66997"/>
                </a:cubicBezTo>
                <a:close/>
              </a:path>
              <a:path w="10310472" h="715472" stroke="0" extrusionOk="0">
                <a:moveTo>
                  <a:pt x="0" y="66997"/>
                </a:moveTo>
                <a:cubicBezTo>
                  <a:pt x="-3005" y="28143"/>
                  <a:pt x="23586" y="2406"/>
                  <a:pt x="66997" y="0"/>
                </a:cubicBezTo>
                <a:cubicBezTo>
                  <a:pt x="1720261" y="132882"/>
                  <a:pt x="6533310" y="-84951"/>
                  <a:pt x="10243475" y="0"/>
                </a:cubicBezTo>
                <a:cubicBezTo>
                  <a:pt x="10277952" y="2465"/>
                  <a:pt x="10310352" y="30658"/>
                  <a:pt x="10310472" y="66997"/>
                </a:cubicBezTo>
                <a:cubicBezTo>
                  <a:pt x="10348928" y="249087"/>
                  <a:pt x="10316503" y="514000"/>
                  <a:pt x="10310472" y="648475"/>
                </a:cubicBezTo>
                <a:cubicBezTo>
                  <a:pt x="10314327" y="685933"/>
                  <a:pt x="10283068" y="710137"/>
                  <a:pt x="10243475" y="715472"/>
                </a:cubicBezTo>
                <a:cubicBezTo>
                  <a:pt x="8035356" y="803111"/>
                  <a:pt x="4245331" y="642793"/>
                  <a:pt x="66997" y="715472"/>
                </a:cubicBezTo>
                <a:cubicBezTo>
                  <a:pt x="29237" y="708231"/>
                  <a:pt x="-2728" y="689267"/>
                  <a:pt x="0" y="648475"/>
                </a:cubicBezTo>
                <a:cubicBezTo>
                  <a:pt x="51893" y="415910"/>
                  <a:pt x="-23994" y="335575"/>
                  <a:pt x="0" y="66997"/>
                </a:cubicBezTo>
                <a:close/>
              </a:path>
            </a:pathLst>
          </a:custGeom>
          <a:solidFill>
            <a:srgbClr val="FDF8FB">
              <a:alpha val="85000"/>
            </a:srgbClr>
          </a:solidFill>
          <a:ln w="28575" cap="rnd" cmpd="thinThick">
            <a:solidFill>
              <a:srgbClr val="C00000"/>
            </a:solidFill>
            <a:prstDash val="sysDash"/>
            <a:round/>
            <a:extLst>
              <a:ext uri="{C807C97D-BFC1-408E-A445-0C87EB9F89A2}">
                <ask:lineSketchStyleProps xmln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02AF2BC0-B28E-C3A3-CAD1-51F9C709B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945" y="113635"/>
            <a:ext cx="659198" cy="659198"/>
          </a:xfrm>
          <a:prstGeom prst="rect">
            <a:avLst/>
          </a:prstGeom>
        </p:spPr>
      </p:pic>
      <p:sp>
        <p:nvSpPr>
          <p:cNvPr id="27" name="TextBox 26">
            <a:extLst>
              <a:ext uri="{FF2B5EF4-FFF2-40B4-BE49-F238E27FC236}">
                <a16:creationId xmlns:a16="http://schemas.microsoft.com/office/drawing/2014/main" id="{705FA304-D631-940B-2A96-A47E9B7F754D}"/>
              </a:ext>
            </a:extLst>
          </p:cNvPr>
          <p:cNvSpPr txBox="1"/>
          <p:nvPr/>
        </p:nvSpPr>
        <p:spPr>
          <a:xfrm>
            <a:off x="1563643" y="237957"/>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pic>
        <p:nvPicPr>
          <p:cNvPr id="34" name="Picture 33" descr="A red arrow pointing down&#10;&#10;Description automatically generated with low confidence">
            <a:extLst>
              <a:ext uri="{FF2B5EF4-FFF2-40B4-BE49-F238E27FC236}">
                <a16:creationId xmlns:a16="http://schemas.microsoft.com/office/drawing/2014/main" id="{8BA9CD72-AD0E-CDD7-2702-251B28DA79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707275">
            <a:off x="3926841" y="4756983"/>
            <a:ext cx="1663048" cy="1978715"/>
          </a:xfrm>
          <a:prstGeom prst="rect">
            <a:avLst/>
          </a:prstGeom>
        </p:spPr>
      </p:pic>
      <p:pic>
        <p:nvPicPr>
          <p:cNvPr id="36" name="Picture 35" descr="A picture containing sketch, art&#10;&#10;Description automatically generated">
            <a:extLst>
              <a:ext uri="{FF2B5EF4-FFF2-40B4-BE49-F238E27FC236}">
                <a16:creationId xmlns:a16="http://schemas.microsoft.com/office/drawing/2014/main" id="{5974C976-F9C8-7828-6D2E-A70AE26FBE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9925" y="4122147"/>
            <a:ext cx="1228725" cy="741623"/>
          </a:xfrm>
          <a:prstGeom prst="rect">
            <a:avLst/>
          </a:prstGeom>
        </p:spPr>
      </p:pic>
      <p:pic>
        <p:nvPicPr>
          <p:cNvPr id="37" name="Picture 36" descr="A picture containing sketch, art&#10;&#10;Description automatically generated">
            <a:extLst>
              <a:ext uri="{FF2B5EF4-FFF2-40B4-BE49-F238E27FC236}">
                <a16:creationId xmlns:a16="http://schemas.microsoft.com/office/drawing/2014/main" id="{D32A87E6-A6B9-43EF-1704-6FBDCF019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4112622"/>
            <a:ext cx="1218751" cy="735603"/>
          </a:xfrm>
          <a:prstGeom prst="rect">
            <a:avLst/>
          </a:prstGeom>
        </p:spPr>
      </p:pic>
      <p:pic>
        <p:nvPicPr>
          <p:cNvPr id="38" name="Picture 37" descr="A red arrow pointing down&#10;&#10;Description automatically generated with low confidence">
            <a:extLst>
              <a:ext uri="{FF2B5EF4-FFF2-40B4-BE49-F238E27FC236}">
                <a16:creationId xmlns:a16="http://schemas.microsoft.com/office/drawing/2014/main" id="{396E2FF7-B6AE-447A-AD9F-A5A640880F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884386">
            <a:off x="3991596" y="1891238"/>
            <a:ext cx="1561603" cy="2093128"/>
          </a:xfrm>
          <a:prstGeom prst="rect">
            <a:avLst/>
          </a:prstGeom>
        </p:spPr>
      </p:pic>
      <p:pic>
        <p:nvPicPr>
          <p:cNvPr id="40" name="Picture 39" descr="A white cloud with blue swirls&#10;&#10;Description automatically generated with medium confidence">
            <a:extLst>
              <a:ext uri="{FF2B5EF4-FFF2-40B4-BE49-F238E27FC236}">
                <a16:creationId xmlns:a16="http://schemas.microsoft.com/office/drawing/2014/main" id="{EFF625FB-FB78-17E0-BAFB-6F971994B0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43500" y="876300"/>
            <a:ext cx="2343150" cy="2343150"/>
          </a:xfrm>
          <a:prstGeom prst="rect">
            <a:avLst/>
          </a:prstGeom>
        </p:spPr>
      </p:pic>
      <p:pic>
        <p:nvPicPr>
          <p:cNvPr id="41" name="Picture 40" descr="A red arrow pointing down&#10;&#10;Description automatically generated with low confidence">
            <a:extLst>
              <a:ext uri="{FF2B5EF4-FFF2-40B4-BE49-F238E27FC236}">
                <a16:creationId xmlns:a16="http://schemas.microsoft.com/office/drawing/2014/main" id="{95E2B7EE-89F7-9761-AEF9-BEAD51B112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640600">
            <a:off x="7579115" y="1527756"/>
            <a:ext cx="1132918" cy="1643480"/>
          </a:xfrm>
          <a:prstGeom prst="rect">
            <a:avLst/>
          </a:prstGeom>
        </p:spPr>
      </p:pic>
      <p:pic>
        <p:nvPicPr>
          <p:cNvPr id="42" name="Picture 41" descr="A white cloud with blue swirls&#10;&#10;Description automatically generated with medium confidence">
            <a:extLst>
              <a:ext uri="{FF2B5EF4-FFF2-40B4-BE49-F238E27FC236}">
                <a16:creationId xmlns:a16="http://schemas.microsoft.com/office/drawing/2014/main" id="{AA64ED49-F3AD-9293-48DC-64AEC238DFE6}"/>
              </a:ext>
            </a:extLst>
          </p:cNvPr>
          <p:cNvPicPr>
            <a:picLocks noChangeAspect="1"/>
          </p:cNvPicPr>
          <p:nvPr/>
        </p:nvPicPr>
        <p:blipFill>
          <a:blip r:embed="rId7"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962900" y="2257425"/>
            <a:ext cx="2343150" cy="2343150"/>
          </a:xfrm>
          <a:prstGeom prst="rect">
            <a:avLst/>
          </a:prstGeom>
        </p:spPr>
      </p:pic>
      <p:pic>
        <p:nvPicPr>
          <p:cNvPr id="43" name="Picture 42" descr="A red arrow pointing down&#10;&#10;Description automatically generated with low confidence">
            <a:extLst>
              <a:ext uri="{FF2B5EF4-FFF2-40B4-BE49-F238E27FC236}">
                <a16:creationId xmlns:a16="http://schemas.microsoft.com/office/drawing/2014/main" id="{99814223-8D72-3E76-23FD-0AA478B927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056046">
            <a:off x="7970124" y="5480249"/>
            <a:ext cx="841992" cy="1581331"/>
          </a:xfrm>
          <a:prstGeom prst="rect">
            <a:avLst/>
          </a:prstGeom>
        </p:spPr>
      </p:pic>
      <p:pic>
        <p:nvPicPr>
          <p:cNvPr id="45" name="Picture 44" descr="A picture containing graphics, font, symbol, black&#10;&#10;Description automatically generated">
            <a:extLst>
              <a:ext uri="{FF2B5EF4-FFF2-40B4-BE49-F238E27FC236}">
                <a16:creationId xmlns:a16="http://schemas.microsoft.com/office/drawing/2014/main" id="{085DB62F-B67F-0DA9-D4DF-B506C21C2BAE}"/>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382000" y="4000500"/>
            <a:ext cx="847725" cy="2743200"/>
          </a:xfrm>
          <a:prstGeom prst="rect">
            <a:avLst/>
          </a:prstGeom>
        </p:spPr>
      </p:pic>
      <p:pic>
        <p:nvPicPr>
          <p:cNvPr id="47" name="Picture 46" descr="A picture containing graphics, font, symbol, black&#10;&#10;Description automatically generated">
            <a:extLst>
              <a:ext uri="{FF2B5EF4-FFF2-40B4-BE49-F238E27FC236}">
                <a16:creationId xmlns:a16="http://schemas.microsoft.com/office/drawing/2014/main" id="{4E42B667-79F5-4CF6-3EAC-5CAB76F6E25D}"/>
              </a:ext>
            </a:extLst>
          </p:cNvPr>
          <p:cNvPicPr>
            <a:picLocks noChangeAspect="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tretch>
            <a:fillRect/>
          </a:stretch>
        </p:blipFill>
        <p:spPr>
          <a:xfrm>
            <a:off x="8934450" y="4114800"/>
            <a:ext cx="971550" cy="2743200"/>
          </a:xfrm>
          <a:prstGeom prst="rect">
            <a:avLst/>
          </a:prstGeom>
        </p:spPr>
      </p:pic>
      <p:pic>
        <p:nvPicPr>
          <p:cNvPr id="48" name="Picture 47" descr="A picture containing graphics, font, symbol, black&#10;&#10;Description automatically generated">
            <a:extLst>
              <a:ext uri="{FF2B5EF4-FFF2-40B4-BE49-F238E27FC236}">
                <a16:creationId xmlns:a16="http://schemas.microsoft.com/office/drawing/2014/main" id="{58EBC383-745D-7401-3A7D-D1D4917EEEE4}"/>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tretch>
            <a:fillRect/>
          </a:stretch>
        </p:blipFill>
        <p:spPr>
          <a:xfrm>
            <a:off x="8658225" y="4048125"/>
            <a:ext cx="904875" cy="2743200"/>
          </a:xfrm>
          <a:prstGeom prst="rect">
            <a:avLst/>
          </a:prstGeom>
        </p:spPr>
      </p:pic>
      <p:pic>
        <p:nvPicPr>
          <p:cNvPr id="51" name="Picture 50" descr="A red arrow pointing down&#10;&#10;Description automatically generated with low confidence">
            <a:extLst>
              <a:ext uri="{FF2B5EF4-FFF2-40B4-BE49-F238E27FC236}">
                <a16:creationId xmlns:a16="http://schemas.microsoft.com/office/drawing/2014/main" id="{41CC78BD-07FC-E6B6-3900-1893BAF2510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420479">
            <a:off x="8701102" y="3665395"/>
            <a:ext cx="1132918" cy="1321152"/>
          </a:xfrm>
          <a:prstGeom prst="rect">
            <a:avLst/>
          </a:prstGeom>
        </p:spPr>
      </p:pic>
      <p:sp>
        <p:nvSpPr>
          <p:cNvPr id="57" name="Rectangle: Rounded Corners 56">
            <a:extLst>
              <a:ext uri="{FF2B5EF4-FFF2-40B4-BE49-F238E27FC236}">
                <a16:creationId xmlns:a16="http://schemas.microsoft.com/office/drawing/2014/main" id="{D025AC4B-3C29-1B79-94DC-DA268B57F89B}"/>
              </a:ext>
            </a:extLst>
          </p:cNvPr>
          <p:cNvSpPr/>
          <p:nvPr/>
        </p:nvSpPr>
        <p:spPr>
          <a:xfrm>
            <a:off x="114300" y="4095750"/>
            <a:ext cx="2905125"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Mặt Trời làm nước</a:t>
            </a:r>
            <a:r>
              <a:rPr lang="en-US" sz="2000"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ở trên mặt đất, sông,</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hồ,</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biển,... nóng lên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 </a:t>
            </a:r>
            <a:r>
              <a:rPr lang="vi-VN" sz="2000" b="1" i="1" u="none" strike="noStrike" dirty="0">
                <a:solidFill>
                  <a:srgbClr val="002060"/>
                </a:solidFill>
                <a:effectLst/>
                <a:latin typeface="Calibri" panose="020F0502020204030204" pitchFamily="34" charset="0"/>
                <a:cs typeface="Calibri" panose="020F0502020204030204" pitchFamily="34" charset="0"/>
              </a:rPr>
              <a:t>bay hơi</a:t>
            </a:r>
            <a:r>
              <a:rPr lang="en-US" sz="2000" b="1" i="1" dirty="0">
                <a:solidFill>
                  <a:srgbClr val="002060"/>
                </a:solidFill>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vào không khí.</a:t>
            </a:r>
            <a:endParaRPr lang="en-US" sz="2000" i="1" dirty="0">
              <a:solidFill>
                <a:srgbClr val="002060"/>
              </a:solidFill>
              <a:latin typeface="Calibri" panose="020F0502020204030204" pitchFamily="34" charset="0"/>
              <a:cs typeface="Calibri" panose="020F0502020204030204" pitchFamily="34" charset="0"/>
            </a:endParaRPr>
          </a:p>
        </p:txBody>
      </p:sp>
      <p:sp>
        <p:nvSpPr>
          <p:cNvPr id="59" name="Rectangle: Rounded Corners 58">
            <a:extLst>
              <a:ext uri="{FF2B5EF4-FFF2-40B4-BE49-F238E27FC236}">
                <a16:creationId xmlns:a16="http://schemas.microsoft.com/office/drawing/2014/main" id="{6646D983-F5CC-3AD4-2DE3-7699C0786C4F}"/>
              </a:ext>
            </a:extLst>
          </p:cNvPr>
          <p:cNvSpPr/>
          <p:nvPr/>
        </p:nvSpPr>
        <p:spPr>
          <a:xfrm>
            <a:off x="5505450" y="5905500"/>
            <a:ext cx="2162175" cy="8858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002060"/>
                </a:solidFill>
                <a:latin typeface="Calibri" panose="020F0502020204030204" pitchFamily="34" charset="0"/>
                <a:cs typeface="Calibri" panose="020F0502020204030204" pitchFamily="34" charset="0"/>
              </a:rPr>
              <a:t>Nước</a:t>
            </a:r>
            <a:r>
              <a:rPr lang="en-US" sz="2000" b="1" dirty="0">
                <a:solidFill>
                  <a:srgbClr val="002060"/>
                </a:solidFill>
                <a:latin typeface="Calibri" panose="020F0502020204030204" pitchFamily="34" charset="0"/>
                <a:cs typeface="Calibri" panose="020F0502020204030204" pitchFamily="34" charset="0"/>
              </a:rPr>
              <a:t> ở </a:t>
            </a:r>
            <a:r>
              <a:rPr lang="en-US" sz="2000" b="1" dirty="0" err="1">
                <a:solidFill>
                  <a:srgbClr val="002060"/>
                </a:solidFill>
                <a:latin typeface="Calibri" panose="020F0502020204030204" pitchFamily="34" charset="0"/>
                <a:cs typeface="Calibri" panose="020F0502020204030204" pitchFamily="34" charset="0"/>
              </a:rPr>
              <a:t>mặt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đất</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sông</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hồ</a:t>
            </a:r>
            <a:r>
              <a:rPr lang="en-US" sz="2000" b="1" dirty="0">
                <a:solidFill>
                  <a:srgbClr val="002060"/>
                </a:solidFill>
                <a:latin typeface="Calibri" panose="020F0502020204030204" pitchFamily="34" charset="0"/>
                <a:cs typeface="Calibri" panose="020F0502020204030204" pitchFamily="34" charset="0"/>
              </a:rPr>
              <a:t>, </a:t>
            </a:r>
            <a:r>
              <a:rPr lang="en-US" sz="2000" b="1" dirty="0" err="1">
                <a:solidFill>
                  <a:srgbClr val="002060"/>
                </a:solidFill>
                <a:latin typeface="Calibri" panose="020F0502020204030204" pitchFamily="34" charset="0"/>
                <a:cs typeface="Calibri" panose="020F0502020204030204" pitchFamily="34" charset="0"/>
              </a:rPr>
              <a:t>biển</a:t>
            </a:r>
            <a:endParaRPr lang="en-US" sz="2000" b="1" dirty="0">
              <a:solidFill>
                <a:srgbClr val="002060"/>
              </a:solidFill>
              <a:latin typeface="Calibri" panose="020F0502020204030204" pitchFamily="34" charset="0"/>
              <a:cs typeface="Calibri" panose="020F0502020204030204" pitchFamily="34" charset="0"/>
            </a:endParaRPr>
          </a:p>
        </p:txBody>
      </p:sp>
      <p:sp>
        <p:nvSpPr>
          <p:cNvPr id="60" name="TextBox 59">
            <a:extLst>
              <a:ext uri="{FF2B5EF4-FFF2-40B4-BE49-F238E27FC236}">
                <a16:creationId xmlns:a16="http://schemas.microsoft.com/office/drawing/2014/main" id="{CB0F963E-D091-018A-F850-7181B672D5C5}"/>
              </a:ext>
            </a:extLst>
          </p:cNvPr>
          <p:cNvSpPr txBox="1"/>
          <p:nvPr/>
        </p:nvSpPr>
        <p:spPr>
          <a:xfrm>
            <a:off x="3259093" y="-2686218"/>
            <a:ext cx="10181168" cy="707886"/>
          </a:xfrm>
          <a:prstGeom prst="rect">
            <a:avLst/>
          </a:prstGeom>
          <a:noFill/>
        </p:spPr>
        <p:txBody>
          <a:bodyPr wrap="square" rtlCol="0">
            <a:spAutoFit/>
          </a:bodyPr>
          <a:lstStyle/>
          <a:p>
            <a:pPr algn="just"/>
            <a:r>
              <a:rPr lang="en-US" sz="4000" b="1" dirty="0">
                <a:latin typeface="Calibri" panose="020F0502020204030204" pitchFamily="34" charset="0"/>
                <a:cs typeface="Calibri" panose="020F0502020204030204" pitchFamily="34" charset="0"/>
              </a:rPr>
              <a:t>1. Quan </a:t>
            </a:r>
            <a:r>
              <a:rPr lang="en-US" sz="4000" b="1" dirty="0" err="1">
                <a:latin typeface="Calibri" panose="020F0502020204030204" pitchFamily="34" charset="0"/>
                <a:cs typeface="Calibri" panose="020F0502020204030204" pitchFamily="34" charset="0"/>
              </a:rPr>
              <a:t>sát</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và</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đọc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thông</a:t>
            </a:r>
            <a:r>
              <a:rPr lang="en-US" sz="4000" b="1" dirty="0">
                <a:latin typeface="Calibri" panose="020F0502020204030204" pitchFamily="34" charset="0"/>
                <a:cs typeface="Calibri" panose="020F0502020204030204" pitchFamily="34" charset="0"/>
              </a:rPr>
              <a:t> tin </a:t>
            </a:r>
            <a:r>
              <a:rPr lang="en-US" sz="4000" b="1" dirty="0" err="1">
                <a:latin typeface="Calibri" panose="020F0502020204030204" pitchFamily="34" charset="0"/>
                <a:cs typeface="Calibri" panose="020F0502020204030204" pitchFamily="34" charset="0"/>
              </a:rPr>
              <a:t>trong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hình</a:t>
            </a:r>
            <a:r>
              <a:rPr lang="en-US" sz="4000" b="1" dirty="0">
                <a:latin typeface="Calibri" panose="020F0502020204030204" pitchFamily="34" charset="0"/>
                <a:cs typeface="Calibri" panose="020F0502020204030204" pitchFamily="34" charset="0"/>
              </a:rPr>
              <a:t> 6</a:t>
            </a:r>
          </a:p>
        </p:txBody>
      </p:sp>
      <p:sp>
        <p:nvSpPr>
          <p:cNvPr id="61" name="Rectangle: Rounded Corners 60">
            <a:extLst>
              <a:ext uri="{FF2B5EF4-FFF2-40B4-BE49-F238E27FC236}">
                <a16:creationId xmlns:a16="http://schemas.microsoft.com/office/drawing/2014/main" id="{9CD51841-99F7-E8F6-BA2F-CB036AA5F03E}"/>
              </a:ext>
            </a:extLst>
          </p:cNvPr>
          <p:cNvSpPr/>
          <p:nvPr/>
        </p:nvSpPr>
        <p:spPr>
          <a:xfrm>
            <a:off x="1323976" y="1362074"/>
            <a:ext cx="3143250" cy="15335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Hơi nước trong không khí lạnh dần, </a:t>
            </a:r>
            <a:r>
              <a:rPr lang="vi-VN" sz="2000" b="1" i="1" u="none" strike="noStrike" dirty="0">
                <a:solidFill>
                  <a:srgbClr val="002060"/>
                </a:solidFill>
                <a:effectLst/>
                <a:latin typeface="Calibri" panose="020F0502020204030204" pitchFamily="34" charset="0"/>
                <a:cs typeface="Calibri" panose="020F0502020204030204" pitchFamily="34" charset="0"/>
              </a:rPr>
              <a:t>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nhỏ li ti và hợp thành những đám mây trắng.</a:t>
            </a:r>
            <a:endParaRPr lang="en-US" sz="2000" i="1" dirty="0">
              <a:solidFill>
                <a:srgbClr val="002060"/>
              </a:solidFill>
              <a:latin typeface="Calibri" panose="020F0502020204030204" pitchFamily="34" charset="0"/>
              <a:cs typeface="Calibri" panose="020F0502020204030204" pitchFamily="34" charset="0"/>
            </a:endParaRPr>
          </a:p>
        </p:txBody>
      </p:sp>
      <p:sp>
        <p:nvSpPr>
          <p:cNvPr id="62" name="Rectangle: Rounded Corners 61">
            <a:extLst>
              <a:ext uri="{FF2B5EF4-FFF2-40B4-BE49-F238E27FC236}">
                <a16:creationId xmlns:a16="http://schemas.microsoft.com/office/drawing/2014/main" id="{146A89BE-E36A-B620-2D81-FFE58408EF1C}"/>
              </a:ext>
            </a:extLst>
          </p:cNvPr>
          <p:cNvSpPr/>
          <p:nvPr/>
        </p:nvSpPr>
        <p:spPr>
          <a:xfrm>
            <a:off x="8153401" y="1057275"/>
            <a:ext cx="3971924"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nhỏ </a:t>
            </a:r>
            <a:r>
              <a:rPr lang="vi-VN" sz="2000" b="1" i="1" u="none" strike="noStrike" dirty="0">
                <a:solidFill>
                  <a:srgbClr val="002060"/>
                </a:solidFill>
                <a:effectLst/>
                <a:latin typeface="Calibri" panose="020F0502020204030204" pitchFamily="34" charset="0"/>
                <a:cs typeface="Calibri" panose="020F0502020204030204" pitchFamily="34" charset="0"/>
              </a:rPr>
              <a:t>tiếp tục ngưng tụ </a:t>
            </a:r>
            <a:r>
              <a:rPr lang="vi-VN" sz="2000" i="1" u="none" strike="noStrike" dirty="0">
                <a:solidFill>
                  <a:srgbClr val="002060"/>
                </a:solidFill>
                <a:effectLst/>
                <a:latin typeface="Calibri" panose="020F0502020204030204" pitchFamily="34" charset="0"/>
                <a:cs typeface="Calibri" panose="020F0502020204030204" pitchFamily="34" charset="0"/>
              </a:rPr>
              <a:t>thành những giọt nước lớn hơn, tạo thành đám mây đen.</a:t>
            </a:r>
          </a:p>
        </p:txBody>
      </p:sp>
      <p:sp>
        <p:nvSpPr>
          <p:cNvPr id="63" name="Rectangle: Rounded Corners 62">
            <a:extLst>
              <a:ext uri="{FF2B5EF4-FFF2-40B4-BE49-F238E27FC236}">
                <a16:creationId xmlns:a16="http://schemas.microsoft.com/office/drawing/2014/main" id="{9A742AD6-CBD1-7DBA-7FF7-863ECDAED63B}"/>
              </a:ext>
            </a:extLst>
          </p:cNvPr>
          <p:cNvSpPr/>
          <p:nvPr/>
        </p:nvSpPr>
        <p:spPr>
          <a:xfrm>
            <a:off x="9582150" y="3571875"/>
            <a:ext cx="2609851" cy="981074"/>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Những giọt nước lớn</a:t>
            </a:r>
            <a:r>
              <a:rPr lang="en-US" sz="2000" i="1" u="none" strike="noStrike" dirty="0">
                <a:solidFill>
                  <a:srgbClr val="002060"/>
                </a:solidFill>
                <a:effectLst/>
                <a:latin typeface="Calibri" panose="020F0502020204030204" pitchFamily="34" charset="0"/>
                <a:cs typeface="Calibri" panose="020F0502020204030204" pitchFamily="34" charset="0"/>
              </a:rPr>
              <a:t> </a:t>
            </a:r>
            <a:r>
              <a:rPr lang="vi-VN" sz="2000" i="1" u="none" strike="noStrike" dirty="0">
                <a:solidFill>
                  <a:srgbClr val="002060"/>
                </a:solidFill>
                <a:effectLst/>
                <a:latin typeface="Calibri" panose="020F0502020204030204" pitchFamily="34" charset="0"/>
                <a:cs typeface="Calibri" panose="020F0502020204030204" pitchFamily="34" charset="0"/>
              </a:rPr>
              <a:t>trong đám mây đen rơi xuống thành </a:t>
            </a:r>
            <a:r>
              <a:rPr lang="vi-VN" sz="2000" b="1" i="1" u="none" strike="noStrike" dirty="0">
                <a:solidFill>
                  <a:srgbClr val="002060"/>
                </a:solidFill>
                <a:effectLst/>
                <a:latin typeface="Calibri" panose="020F0502020204030204" pitchFamily="34" charset="0"/>
                <a:cs typeface="Calibri" panose="020F0502020204030204" pitchFamily="34" charset="0"/>
              </a:rPr>
              <a:t>mưa</a:t>
            </a:r>
            <a:r>
              <a:rPr lang="vi-VN" sz="2000" i="1" u="none" strike="noStrike" dirty="0">
                <a:solidFill>
                  <a:srgbClr val="002060"/>
                </a:solidFill>
                <a:effectLst/>
                <a:latin typeface="Calibri" panose="020F0502020204030204" pitchFamily="34" charset="0"/>
                <a:cs typeface="Calibri" panose="020F0502020204030204" pitchFamily="34" charset="0"/>
              </a:rPr>
              <a:t>.</a:t>
            </a:r>
          </a:p>
        </p:txBody>
      </p:sp>
      <p:sp>
        <p:nvSpPr>
          <p:cNvPr id="64" name="Rectangle: Rounded Corners 63">
            <a:extLst>
              <a:ext uri="{FF2B5EF4-FFF2-40B4-BE49-F238E27FC236}">
                <a16:creationId xmlns:a16="http://schemas.microsoft.com/office/drawing/2014/main" id="{16A15C22-B5AF-BCAB-8CD8-3C73726FE0DB}"/>
              </a:ext>
            </a:extLst>
          </p:cNvPr>
          <p:cNvSpPr/>
          <p:nvPr/>
        </p:nvSpPr>
        <p:spPr>
          <a:xfrm>
            <a:off x="9258301" y="5991225"/>
            <a:ext cx="2571750" cy="742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rtl="0">
              <a:spcBef>
                <a:spcPts val="0"/>
              </a:spcBef>
              <a:spcAft>
                <a:spcPts val="500"/>
              </a:spcAft>
            </a:pPr>
            <a:r>
              <a:rPr lang="vi-VN" sz="2000" i="1" u="none" strike="noStrike" dirty="0">
                <a:solidFill>
                  <a:srgbClr val="002060"/>
                </a:solidFill>
                <a:effectLst/>
                <a:latin typeface="Calibri" panose="020F0502020204030204" pitchFamily="34" charset="0"/>
                <a:cs typeface="Calibri" panose="020F0502020204030204" pitchFamily="34" charset="0"/>
              </a:rPr>
              <a:t>Nước </a:t>
            </a:r>
            <a:r>
              <a:rPr lang="vi-VN" sz="2000" b="1" i="1" u="none" strike="noStrike" dirty="0">
                <a:solidFill>
                  <a:srgbClr val="002060"/>
                </a:solidFill>
                <a:effectLst/>
                <a:latin typeface="Calibri" panose="020F0502020204030204" pitchFamily="34" charset="0"/>
                <a:cs typeface="Calibri" panose="020F0502020204030204" pitchFamily="34" charset="0"/>
              </a:rPr>
              <a:t>trở về</a:t>
            </a:r>
            <a:r>
              <a:rPr lang="vi-VN" sz="2000" i="1" u="none" strike="noStrike" dirty="0">
                <a:solidFill>
                  <a:srgbClr val="002060"/>
                </a:solidFill>
                <a:effectLst/>
                <a:latin typeface="Calibri" panose="020F0502020204030204" pitchFamily="34" charset="0"/>
                <a:cs typeface="Calibri" panose="020F0502020204030204" pitchFamily="34" charset="0"/>
              </a:rPr>
              <a:t> với đất, sông, hồ, biển,...</a:t>
            </a:r>
          </a:p>
        </p:txBody>
      </p:sp>
      <p:pic>
        <p:nvPicPr>
          <p:cNvPr id="66" name="Picture 65" descr="A yellow sun with black background&#10;&#10;Description automatically generated with low confidence">
            <a:extLst>
              <a:ext uri="{FF2B5EF4-FFF2-40B4-BE49-F238E27FC236}">
                <a16:creationId xmlns:a16="http://schemas.microsoft.com/office/drawing/2014/main" id="{517485C9-3E70-52BB-8514-DD6E0F5E35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838200"/>
            <a:ext cx="1400175" cy="1400175"/>
          </a:xfrm>
          <a:prstGeom prst="rect">
            <a:avLst/>
          </a:prstGeom>
        </p:spPr>
      </p:pic>
      <p:sp>
        <p:nvSpPr>
          <p:cNvPr id="67" name="TextBox 66">
            <a:extLst>
              <a:ext uri="{FF2B5EF4-FFF2-40B4-BE49-F238E27FC236}">
                <a16:creationId xmlns:a16="http://schemas.microsoft.com/office/drawing/2014/main" id="{472347A0-F543-817B-5B53-9F6A92513C58}"/>
              </a:ext>
            </a:extLst>
          </p:cNvPr>
          <p:cNvSpPr txBox="1"/>
          <p:nvPr/>
        </p:nvSpPr>
        <p:spPr>
          <a:xfrm>
            <a:off x="200025" y="6027003"/>
            <a:ext cx="4524375" cy="830997"/>
          </a:xfrm>
          <a:prstGeom prst="rect">
            <a:avLst/>
          </a:prstGeom>
          <a:noFill/>
        </p:spPr>
        <p:txBody>
          <a:bodyPr wrap="square" rtlCol="0">
            <a:spAutoFit/>
          </a:bodyPr>
          <a:lstStyle/>
          <a:p>
            <a:r>
              <a:rPr lang="en-US" sz="2400" b="1" i="1" dirty="0" err="1">
                <a:solidFill>
                  <a:srgbClr val="002060"/>
                </a:solidFill>
                <a:latin typeface="Calibri" panose="020F0502020204030204" pitchFamily="34" charset="0"/>
                <a:cs typeface="Calibri" panose="020F0502020204030204" pitchFamily="34" charset="0"/>
              </a:rPr>
              <a:t>Hình</a:t>
            </a:r>
            <a:r>
              <a:rPr lang="en-US" sz="2400" b="1" i="1" dirty="0">
                <a:solidFill>
                  <a:srgbClr val="002060"/>
                </a:solidFill>
                <a:latin typeface="Calibri" panose="020F0502020204030204" pitchFamily="34" charset="0"/>
                <a:cs typeface="Calibri" panose="020F0502020204030204" pitchFamily="34" charset="0"/>
              </a:rPr>
              <a:t> 6: </a:t>
            </a:r>
            <a:r>
              <a:rPr lang="en-US" sz="2400" b="1" i="1" dirty="0" err="1">
                <a:solidFill>
                  <a:srgbClr val="002060"/>
                </a:solidFill>
                <a:latin typeface="Calibri" panose="020F0502020204030204" pitchFamily="34" charset="0"/>
                <a:cs typeface="Calibri" panose="020F0502020204030204" pitchFamily="34" charset="0"/>
              </a:rPr>
              <a:t>Vòng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tuần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hoàn</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của</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nước</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trong</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tự</a:t>
            </a:r>
            <a:r>
              <a:rPr lang="en-US" sz="2400" b="1" i="1" dirty="0">
                <a:solidFill>
                  <a:srgbClr val="002060"/>
                </a:solidFill>
                <a:latin typeface="Calibri" panose="020F0502020204030204" pitchFamily="34" charset="0"/>
                <a:cs typeface="Calibri" panose="020F0502020204030204" pitchFamily="34" charset="0"/>
              </a:rPr>
              <a:t> </a:t>
            </a:r>
            <a:r>
              <a:rPr lang="en-US" sz="2400" b="1" i="1" dirty="0" err="1">
                <a:solidFill>
                  <a:srgbClr val="002060"/>
                </a:solidFill>
                <a:latin typeface="Calibri" panose="020F0502020204030204" pitchFamily="34" charset="0"/>
                <a:cs typeface="Calibri" panose="020F0502020204030204" pitchFamily="34" charset="0"/>
              </a:rPr>
              <a:t>nhiên</a:t>
            </a:r>
            <a:endParaRPr lang="en-US" sz="2400" b="1"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2232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anim calcmode="lin" valueType="num">
                                      <p:cBhvr>
                                        <p:cTn id="18" dur="1000" fill="hold"/>
                                        <p:tgtEl>
                                          <p:spTgt spid="36"/>
                                        </p:tgtEl>
                                        <p:attrNameLst>
                                          <p:attrName>ppt_x</p:attrName>
                                        </p:attrNameLst>
                                      </p:cBhvr>
                                      <p:tavLst>
                                        <p:tav tm="0">
                                          <p:val>
                                            <p:strVal val="#ppt_x"/>
                                          </p:val>
                                        </p:tav>
                                        <p:tav tm="100000">
                                          <p:val>
                                            <p:strVal val="#ppt_x"/>
                                          </p:val>
                                        </p:tav>
                                      </p:tavLst>
                                    </p:anim>
                                    <p:anim calcmode="lin" valueType="num">
                                      <p:cBhvr>
                                        <p:cTn id="19" dur="1000" fill="hold"/>
                                        <p:tgtEl>
                                          <p:spTgt spid="3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anim calcmode="lin" valueType="num">
                                      <p:cBhvr>
                                        <p:cTn id="28" dur="1000" fill="hold"/>
                                        <p:tgtEl>
                                          <p:spTgt spid="34"/>
                                        </p:tgtEl>
                                        <p:attrNameLst>
                                          <p:attrName>ppt_x</p:attrName>
                                        </p:attrNameLst>
                                      </p:cBhvr>
                                      <p:tavLst>
                                        <p:tav tm="0">
                                          <p:val>
                                            <p:strVal val="#ppt_x"/>
                                          </p:val>
                                        </p:tav>
                                        <p:tav tm="100000">
                                          <p:val>
                                            <p:strVal val="#ppt_x"/>
                                          </p:val>
                                        </p:tav>
                                      </p:tavLst>
                                    </p:anim>
                                    <p:anim calcmode="lin" valueType="num">
                                      <p:cBhvr>
                                        <p:cTn id="2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1000"/>
                                        <p:tgtEl>
                                          <p:spTgt spid="61"/>
                                        </p:tgtEl>
                                      </p:cBhvr>
                                    </p:animEffect>
                                    <p:anim calcmode="lin" valueType="num">
                                      <p:cBhvr>
                                        <p:cTn id="40" dur="1000" fill="hold"/>
                                        <p:tgtEl>
                                          <p:spTgt spid="61"/>
                                        </p:tgtEl>
                                        <p:attrNameLst>
                                          <p:attrName>ppt_x</p:attrName>
                                        </p:attrNameLst>
                                      </p:cBhvr>
                                      <p:tavLst>
                                        <p:tav tm="0">
                                          <p:val>
                                            <p:strVal val="#ppt_x"/>
                                          </p:val>
                                        </p:tav>
                                        <p:tav tm="100000">
                                          <p:val>
                                            <p:strVal val="#ppt_x"/>
                                          </p:val>
                                        </p:tav>
                                      </p:tavLst>
                                    </p:anim>
                                    <p:anim calcmode="lin" valueType="num">
                                      <p:cBhvr>
                                        <p:cTn id="41" dur="1000" fill="hold"/>
                                        <p:tgtEl>
                                          <p:spTgt spid="6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1000"/>
                                        <p:tgtEl>
                                          <p:spTgt spid="40"/>
                                        </p:tgtEl>
                                      </p:cBhvr>
                                    </p:animEffect>
                                    <p:anim calcmode="lin" valueType="num">
                                      <p:cBhvr>
                                        <p:cTn id="45" dur="1000" fill="hold"/>
                                        <p:tgtEl>
                                          <p:spTgt spid="40"/>
                                        </p:tgtEl>
                                        <p:attrNameLst>
                                          <p:attrName>ppt_x</p:attrName>
                                        </p:attrNameLst>
                                      </p:cBhvr>
                                      <p:tavLst>
                                        <p:tav tm="0">
                                          <p:val>
                                            <p:strVal val="#ppt_x"/>
                                          </p:val>
                                        </p:tav>
                                        <p:tav tm="100000">
                                          <p:val>
                                            <p:strVal val="#ppt_x"/>
                                          </p:val>
                                        </p:tav>
                                      </p:tavLst>
                                    </p:anim>
                                    <p:anim calcmode="lin" valueType="num">
                                      <p:cBhvr>
                                        <p:cTn id="4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fade">
                                      <p:cBhvr>
                                        <p:cTn id="51" dur="1000"/>
                                        <p:tgtEl>
                                          <p:spTgt spid="41"/>
                                        </p:tgtEl>
                                      </p:cBhvr>
                                    </p:animEffect>
                                    <p:anim calcmode="lin" valueType="num">
                                      <p:cBhvr>
                                        <p:cTn id="52" dur="1000" fill="hold"/>
                                        <p:tgtEl>
                                          <p:spTgt spid="41"/>
                                        </p:tgtEl>
                                        <p:attrNameLst>
                                          <p:attrName>ppt_x</p:attrName>
                                        </p:attrNameLst>
                                      </p:cBhvr>
                                      <p:tavLst>
                                        <p:tav tm="0">
                                          <p:val>
                                            <p:strVal val="#ppt_x"/>
                                          </p:val>
                                        </p:tav>
                                        <p:tav tm="100000">
                                          <p:val>
                                            <p:strVal val="#ppt_x"/>
                                          </p:val>
                                        </p:tav>
                                      </p:tavLst>
                                    </p:anim>
                                    <p:anim calcmode="lin" valueType="num">
                                      <p:cBhvr>
                                        <p:cTn id="53" dur="1000" fill="hold"/>
                                        <p:tgtEl>
                                          <p:spTgt spid="4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62"/>
                                        </p:tgtEl>
                                        <p:attrNameLst>
                                          <p:attrName>style.visibility</p:attrName>
                                        </p:attrNameLst>
                                      </p:cBhvr>
                                      <p:to>
                                        <p:strVal val="visible"/>
                                      </p:to>
                                    </p:set>
                                    <p:animEffect transition="in" filter="fade">
                                      <p:cBhvr>
                                        <p:cTn id="56" dur="1000"/>
                                        <p:tgtEl>
                                          <p:spTgt spid="62"/>
                                        </p:tgtEl>
                                      </p:cBhvr>
                                    </p:animEffect>
                                    <p:anim calcmode="lin" valueType="num">
                                      <p:cBhvr>
                                        <p:cTn id="57" dur="1000" fill="hold"/>
                                        <p:tgtEl>
                                          <p:spTgt spid="62"/>
                                        </p:tgtEl>
                                        <p:attrNameLst>
                                          <p:attrName>ppt_x</p:attrName>
                                        </p:attrNameLst>
                                      </p:cBhvr>
                                      <p:tavLst>
                                        <p:tav tm="0">
                                          <p:val>
                                            <p:strVal val="#ppt_x"/>
                                          </p:val>
                                        </p:tav>
                                        <p:tav tm="100000">
                                          <p:val>
                                            <p:strVal val="#ppt_x"/>
                                          </p:val>
                                        </p:tav>
                                      </p:tavLst>
                                    </p:anim>
                                    <p:anim calcmode="lin" valueType="num">
                                      <p:cBhvr>
                                        <p:cTn id="58" dur="1000" fill="hold"/>
                                        <p:tgtEl>
                                          <p:spTgt spid="62"/>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1000"/>
                                        <p:tgtEl>
                                          <p:spTgt spid="42"/>
                                        </p:tgtEl>
                                      </p:cBhvr>
                                    </p:animEffect>
                                    <p:anim calcmode="lin" valueType="num">
                                      <p:cBhvr>
                                        <p:cTn id="62" dur="1000" fill="hold"/>
                                        <p:tgtEl>
                                          <p:spTgt spid="42"/>
                                        </p:tgtEl>
                                        <p:attrNameLst>
                                          <p:attrName>ppt_x</p:attrName>
                                        </p:attrNameLst>
                                      </p:cBhvr>
                                      <p:tavLst>
                                        <p:tav tm="0">
                                          <p:val>
                                            <p:strVal val="#ppt_x"/>
                                          </p:val>
                                        </p:tav>
                                        <p:tav tm="100000">
                                          <p:val>
                                            <p:strVal val="#ppt_x"/>
                                          </p:val>
                                        </p:tav>
                                      </p:tavLst>
                                    </p:anim>
                                    <p:anim calcmode="lin" valueType="num">
                                      <p:cBhvr>
                                        <p:cTn id="6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1000"/>
                                        <p:tgtEl>
                                          <p:spTgt spid="45"/>
                                        </p:tgtEl>
                                      </p:cBhvr>
                                    </p:animEffect>
                                    <p:anim calcmode="lin" valueType="num">
                                      <p:cBhvr>
                                        <p:cTn id="69" dur="1000" fill="hold"/>
                                        <p:tgtEl>
                                          <p:spTgt spid="45"/>
                                        </p:tgtEl>
                                        <p:attrNameLst>
                                          <p:attrName>ppt_x</p:attrName>
                                        </p:attrNameLst>
                                      </p:cBhvr>
                                      <p:tavLst>
                                        <p:tav tm="0">
                                          <p:val>
                                            <p:strVal val="#ppt_x"/>
                                          </p:val>
                                        </p:tav>
                                        <p:tav tm="100000">
                                          <p:val>
                                            <p:strVal val="#ppt_x"/>
                                          </p:val>
                                        </p:tav>
                                      </p:tavLst>
                                    </p:anim>
                                    <p:anim calcmode="lin" valueType="num">
                                      <p:cBhvr>
                                        <p:cTn id="70" dur="1000" fill="hold"/>
                                        <p:tgtEl>
                                          <p:spTgt spid="45"/>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Effect transition="in" filter="fade">
                                      <p:cBhvr>
                                        <p:cTn id="73" dur="1000"/>
                                        <p:tgtEl>
                                          <p:spTgt spid="47"/>
                                        </p:tgtEl>
                                      </p:cBhvr>
                                    </p:animEffect>
                                    <p:anim calcmode="lin" valueType="num">
                                      <p:cBhvr>
                                        <p:cTn id="74" dur="1000" fill="hold"/>
                                        <p:tgtEl>
                                          <p:spTgt spid="47"/>
                                        </p:tgtEl>
                                        <p:attrNameLst>
                                          <p:attrName>ppt_x</p:attrName>
                                        </p:attrNameLst>
                                      </p:cBhvr>
                                      <p:tavLst>
                                        <p:tav tm="0">
                                          <p:val>
                                            <p:strVal val="#ppt_x"/>
                                          </p:val>
                                        </p:tav>
                                        <p:tav tm="100000">
                                          <p:val>
                                            <p:strVal val="#ppt_x"/>
                                          </p:val>
                                        </p:tav>
                                      </p:tavLst>
                                    </p:anim>
                                    <p:anim calcmode="lin" valueType="num">
                                      <p:cBhvr>
                                        <p:cTn id="75" dur="1000" fill="hold"/>
                                        <p:tgtEl>
                                          <p:spTgt spid="4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fade">
                                      <p:cBhvr>
                                        <p:cTn id="78" dur="1000"/>
                                        <p:tgtEl>
                                          <p:spTgt spid="48"/>
                                        </p:tgtEl>
                                      </p:cBhvr>
                                    </p:animEffect>
                                    <p:anim calcmode="lin" valueType="num">
                                      <p:cBhvr>
                                        <p:cTn id="79" dur="1000" fill="hold"/>
                                        <p:tgtEl>
                                          <p:spTgt spid="48"/>
                                        </p:tgtEl>
                                        <p:attrNameLst>
                                          <p:attrName>ppt_x</p:attrName>
                                        </p:attrNameLst>
                                      </p:cBhvr>
                                      <p:tavLst>
                                        <p:tav tm="0">
                                          <p:val>
                                            <p:strVal val="#ppt_x"/>
                                          </p:val>
                                        </p:tav>
                                        <p:tav tm="100000">
                                          <p:val>
                                            <p:strVal val="#ppt_x"/>
                                          </p:val>
                                        </p:tav>
                                      </p:tavLst>
                                    </p:anim>
                                    <p:anim calcmode="lin" valueType="num">
                                      <p:cBhvr>
                                        <p:cTn id="80" dur="1000" fill="hold"/>
                                        <p:tgtEl>
                                          <p:spTgt spid="48"/>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fade">
                                      <p:cBhvr>
                                        <p:cTn id="83" dur="1000"/>
                                        <p:tgtEl>
                                          <p:spTgt spid="51"/>
                                        </p:tgtEl>
                                      </p:cBhvr>
                                    </p:animEffect>
                                    <p:anim calcmode="lin" valueType="num">
                                      <p:cBhvr>
                                        <p:cTn id="84" dur="1000" fill="hold"/>
                                        <p:tgtEl>
                                          <p:spTgt spid="51"/>
                                        </p:tgtEl>
                                        <p:attrNameLst>
                                          <p:attrName>ppt_x</p:attrName>
                                        </p:attrNameLst>
                                      </p:cBhvr>
                                      <p:tavLst>
                                        <p:tav tm="0">
                                          <p:val>
                                            <p:strVal val="#ppt_x"/>
                                          </p:val>
                                        </p:tav>
                                        <p:tav tm="100000">
                                          <p:val>
                                            <p:strVal val="#ppt_x"/>
                                          </p:val>
                                        </p:tav>
                                      </p:tavLst>
                                    </p:anim>
                                    <p:anim calcmode="lin" valueType="num">
                                      <p:cBhvr>
                                        <p:cTn id="85" dur="1000" fill="hold"/>
                                        <p:tgtEl>
                                          <p:spTgt spid="51"/>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3"/>
                                        </p:tgtEl>
                                        <p:attrNameLst>
                                          <p:attrName>style.visibility</p:attrName>
                                        </p:attrNameLst>
                                      </p:cBhvr>
                                      <p:to>
                                        <p:strVal val="visible"/>
                                      </p:to>
                                    </p:set>
                                    <p:animEffect transition="in" filter="fade">
                                      <p:cBhvr>
                                        <p:cTn id="88" dur="1000"/>
                                        <p:tgtEl>
                                          <p:spTgt spid="63"/>
                                        </p:tgtEl>
                                      </p:cBhvr>
                                    </p:animEffect>
                                    <p:anim calcmode="lin" valueType="num">
                                      <p:cBhvr>
                                        <p:cTn id="89" dur="1000" fill="hold"/>
                                        <p:tgtEl>
                                          <p:spTgt spid="63"/>
                                        </p:tgtEl>
                                        <p:attrNameLst>
                                          <p:attrName>ppt_x</p:attrName>
                                        </p:attrNameLst>
                                      </p:cBhvr>
                                      <p:tavLst>
                                        <p:tav tm="0">
                                          <p:val>
                                            <p:strVal val="#ppt_x"/>
                                          </p:val>
                                        </p:tav>
                                        <p:tav tm="100000">
                                          <p:val>
                                            <p:strVal val="#ppt_x"/>
                                          </p:val>
                                        </p:tav>
                                      </p:tavLst>
                                    </p:anim>
                                    <p:anim calcmode="lin" valueType="num">
                                      <p:cBhvr>
                                        <p:cTn id="90"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animEffect transition="in" filter="fade">
                                      <p:cBhvr>
                                        <p:cTn id="95" dur="1000"/>
                                        <p:tgtEl>
                                          <p:spTgt spid="64"/>
                                        </p:tgtEl>
                                      </p:cBhvr>
                                    </p:animEffect>
                                    <p:anim calcmode="lin" valueType="num">
                                      <p:cBhvr>
                                        <p:cTn id="96" dur="1000" fill="hold"/>
                                        <p:tgtEl>
                                          <p:spTgt spid="64"/>
                                        </p:tgtEl>
                                        <p:attrNameLst>
                                          <p:attrName>ppt_x</p:attrName>
                                        </p:attrNameLst>
                                      </p:cBhvr>
                                      <p:tavLst>
                                        <p:tav tm="0">
                                          <p:val>
                                            <p:strVal val="#ppt_x"/>
                                          </p:val>
                                        </p:tav>
                                        <p:tav tm="100000">
                                          <p:val>
                                            <p:strVal val="#ppt_x"/>
                                          </p:val>
                                        </p:tav>
                                      </p:tavLst>
                                    </p:anim>
                                    <p:anim calcmode="lin" valueType="num">
                                      <p:cBhvr>
                                        <p:cTn id="97" dur="1000" fill="hold"/>
                                        <p:tgtEl>
                                          <p:spTgt spid="64"/>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1" grpId="0" animBg="1"/>
      <p:bldP spid="62"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òng tuần hoàn của nước">
            <a:hlinkClick r:id="" action="ppaction://media"/>
            <a:extLst>
              <a:ext uri="{FF2B5EF4-FFF2-40B4-BE49-F238E27FC236}">
                <a16:creationId xmlns:a16="http://schemas.microsoft.com/office/drawing/2014/main" id="{9FB3877A-E900-FE5F-0B3B-C342B2A4853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54167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2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8">
            <a:extLst>
              <a:ext uri="{FF2B5EF4-FFF2-40B4-BE49-F238E27FC236}">
                <a16:creationId xmlns:a16="http://schemas.microsoft.com/office/drawing/2014/main" id="{038BC6BE-5932-CC39-798C-CB99685A2500}"/>
              </a:ext>
            </a:extLst>
          </p:cNvPr>
          <p:cNvSpPr/>
          <p:nvPr/>
        </p:nvSpPr>
        <p:spPr>
          <a:xfrm>
            <a:off x="4532243" y="313158"/>
            <a:ext cx="7209183" cy="4830341"/>
          </a:xfrm>
          <a:custGeom>
            <a:avLst/>
            <a:gdLst>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 name="connsiteX0" fmla="*/ 0 w 7209183"/>
              <a:gd name="connsiteY0" fmla="*/ 483516 h 4830341"/>
              <a:gd name="connsiteX1" fmla="*/ 308908 w 7209183"/>
              <a:gd name="connsiteY1" fmla="*/ 0 h 4830341"/>
              <a:gd name="connsiteX2" fmla="*/ 6900274 w 7209183"/>
              <a:gd name="connsiteY2" fmla="*/ 0 h 4830341"/>
              <a:gd name="connsiteX3" fmla="*/ 7209183 w 7209183"/>
              <a:gd name="connsiteY3" fmla="*/ 483516 h 4830341"/>
              <a:gd name="connsiteX4" fmla="*/ 7209183 w 7209183"/>
              <a:gd name="connsiteY4" fmla="*/ 4346824 h 4830341"/>
              <a:gd name="connsiteX5" fmla="*/ 6900274 w 7209183"/>
              <a:gd name="connsiteY5" fmla="*/ 4830341 h 4830341"/>
              <a:gd name="connsiteX6" fmla="*/ 308908 w 7209183"/>
              <a:gd name="connsiteY6" fmla="*/ 4830341 h 4830341"/>
              <a:gd name="connsiteX7" fmla="*/ 0 w 7209183"/>
              <a:gd name="connsiteY7" fmla="*/ 4346824 h 4830341"/>
              <a:gd name="connsiteX8" fmla="*/ 0 w 7209183"/>
              <a:gd name="connsiteY8" fmla="*/ 483516 h 483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9183" h="4830341" fill="none" extrusionOk="0">
                <a:moveTo>
                  <a:pt x="0" y="483516"/>
                </a:moveTo>
                <a:cubicBezTo>
                  <a:pt x="5026" y="276755"/>
                  <a:pt x="183148" y="-45990"/>
                  <a:pt x="308908" y="0"/>
                </a:cubicBezTo>
                <a:cubicBezTo>
                  <a:pt x="2643227" y="204449"/>
                  <a:pt x="5450512" y="-395960"/>
                  <a:pt x="6900274" y="0"/>
                </a:cubicBezTo>
                <a:cubicBezTo>
                  <a:pt x="7027046" y="-9289"/>
                  <a:pt x="7256636" y="167171"/>
                  <a:pt x="7209183" y="483516"/>
                </a:cubicBezTo>
                <a:cubicBezTo>
                  <a:pt x="7325822" y="2078753"/>
                  <a:pt x="7326974" y="2743920"/>
                  <a:pt x="7209183" y="4346824"/>
                </a:cubicBezTo>
                <a:cubicBezTo>
                  <a:pt x="7173903" y="4662096"/>
                  <a:pt x="7117058" y="4828228"/>
                  <a:pt x="6900274" y="4830341"/>
                </a:cubicBezTo>
                <a:cubicBezTo>
                  <a:pt x="5375808" y="4694645"/>
                  <a:pt x="3281824" y="4758969"/>
                  <a:pt x="308908" y="4830341"/>
                </a:cubicBezTo>
                <a:cubicBezTo>
                  <a:pt x="129756" y="4757418"/>
                  <a:pt x="1211" y="4682300"/>
                  <a:pt x="0" y="4346824"/>
                </a:cubicBezTo>
                <a:cubicBezTo>
                  <a:pt x="-172714" y="2790393"/>
                  <a:pt x="129542" y="1711544"/>
                  <a:pt x="0" y="483516"/>
                </a:cubicBezTo>
                <a:close/>
              </a:path>
              <a:path w="7209183" h="4830341" stroke="0" extrusionOk="0">
                <a:moveTo>
                  <a:pt x="0" y="483516"/>
                </a:moveTo>
                <a:cubicBezTo>
                  <a:pt x="-37211" y="214221"/>
                  <a:pt x="172355" y="-36716"/>
                  <a:pt x="308908" y="0"/>
                </a:cubicBezTo>
                <a:cubicBezTo>
                  <a:pt x="2430993" y="-508480"/>
                  <a:pt x="3545618" y="414214"/>
                  <a:pt x="6900274" y="0"/>
                </a:cubicBezTo>
                <a:cubicBezTo>
                  <a:pt x="7030279" y="-2450"/>
                  <a:pt x="7210403" y="293303"/>
                  <a:pt x="7209183" y="483516"/>
                </a:cubicBezTo>
                <a:cubicBezTo>
                  <a:pt x="7439854" y="1611726"/>
                  <a:pt x="7466211" y="3006835"/>
                  <a:pt x="7209183" y="4346824"/>
                </a:cubicBezTo>
                <a:cubicBezTo>
                  <a:pt x="7223757" y="4653939"/>
                  <a:pt x="7040857" y="4820928"/>
                  <a:pt x="6900274" y="4830341"/>
                </a:cubicBezTo>
                <a:cubicBezTo>
                  <a:pt x="4331545" y="4747641"/>
                  <a:pt x="1030615" y="4797801"/>
                  <a:pt x="308908" y="4830341"/>
                </a:cubicBezTo>
                <a:cubicBezTo>
                  <a:pt x="157645" y="4727240"/>
                  <a:pt x="-25808" y="4534472"/>
                  <a:pt x="0" y="4346824"/>
                </a:cubicBezTo>
                <a:cubicBezTo>
                  <a:pt x="-239215" y="3002983"/>
                  <a:pt x="-181406" y="2043314"/>
                  <a:pt x="0" y="483516"/>
                </a:cubicBezTo>
                <a:close/>
              </a:path>
              <a:path w="7209183" h="4830341" fill="none" stroke="0" extrusionOk="0">
                <a:moveTo>
                  <a:pt x="0" y="483516"/>
                </a:moveTo>
                <a:cubicBezTo>
                  <a:pt x="-17348" y="188893"/>
                  <a:pt x="166275" y="-11200"/>
                  <a:pt x="308908" y="0"/>
                </a:cubicBezTo>
                <a:cubicBezTo>
                  <a:pt x="2336999" y="440521"/>
                  <a:pt x="5361034" y="7757"/>
                  <a:pt x="6900274" y="0"/>
                </a:cubicBezTo>
                <a:cubicBezTo>
                  <a:pt x="7059113" y="9017"/>
                  <a:pt x="7266575" y="211901"/>
                  <a:pt x="7209183" y="483516"/>
                </a:cubicBezTo>
                <a:cubicBezTo>
                  <a:pt x="7221106" y="2328084"/>
                  <a:pt x="7330766" y="2732807"/>
                  <a:pt x="7209183" y="4346824"/>
                </a:cubicBezTo>
                <a:cubicBezTo>
                  <a:pt x="7194273" y="4671323"/>
                  <a:pt x="7075503" y="4807216"/>
                  <a:pt x="6900274" y="4830341"/>
                </a:cubicBezTo>
                <a:cubicBezTo>
                  <a:pt x="4876386" y="4489151"/>
                  <a:pt x="3614110" y="4593357"/>
                  <a:pt x="308908" y="4830341"/>
                </a:cubicBezTo>
                <a:cubicBezTo>
                  <a:pt x="129488" y="4770471"/>
                  <a:pt x="43150" y="4643338"/>
                  <a:pt x="0" y="4346824"/>
                </a:cubicBezTo>
                <a:cubicBezTo>
                  <a:pt x="-21318" y="2971443"/>
                  <a:pt x="-161913" y="1920419"/>
                  <a:pt x="0" y="483516"/>
                </a:cubicBezTo>
                <a:close/>
              </a:path>
              <a:path w="7209183" h="4830341" fill="none" stroke="0" extrusionOk="0">
                <a:moveTo>
                  <a:pt x="0" y="483516"/>
                </a:moveTo>
                <a:cubicBezTo>
                  <a:pt x="186" y="226948"/>
                  <a:pt x="187202" y="-28693"/>
                  <a:pt x="308908" y="0"/>
                </a:cubicBezTo>
                <a:cubicBezTo>
                  <a:pt x="2390429" y="490581"/>
                  <a:pt x="5517373" y="-340550"/>
                  <a:pt x="6900274" y="0"/>
                </a:cubicBezTo>
                <a:cubicBezTo>
                  <a:pt x="7021346" y="-4952"/>
                  <a:pt x="7270740" y="222470"/>
                  <a:pt x="7209183" y="483516"/>
                </a:cubicBezTo>
                <a:cubicBezTo>
                  <a:pt x="7209057" y="2225627"/>
                  <a:pt x="7418378" y="2792426"/>
                  <a:pt x="7209183" y="4346824"/>
                </a:cubicBezTo>
                <a:cubicBezTo>
                  <a:pt x="7185035" y="4652445"/>
                  <a:pt x="7088718" y="4814769"/>
                  <a:pt x="6900274" y="4830341"/>
                </a:cubicBezTo>
                <a:cubicBezTo>
                  <a:pt x="5188032" y="4498043"/>
                  <a:pt x="3475016" y="4684379"/>
                  <a:pt x="308908" y="4830341"/>
                </a:cubicBezTo>
                <a:cubicBezTo>
                  <a:pt x="123494" y="4756916"/>
                  <a:pt x="5259" y="4650650"/>
                  <a:pt x="0" y="4346824"/>
                </a:cubicBezTo>
                <a:cubicBezTo>
                  <a:pt x="-264107" y="2905118"/>
                  <a:pt x="113692" y="1750514"/>
                  <a:pt x="0" y="483516"/>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5" name="Rectangle: Rounded Corners 8">
            <a:extLst>
              <a:ext uri="{FF2B5EF4-FFF2-40B4-BE49-F238E27FC236}">
                <a16:creationId xmlns:a16="http://schemas.microsoft.com/office/drawing/2014/main" id="{6AE9EA1C-B58A-D81E-E589-25C0519E11E5}"/>
              </a:ext>
            </a:extLst>
          </p:cNvPr>
          <p:cNvSpPr/>
          <p:nvPr/>
        </p:nvSpPr>
        <p:spPr>
          <a:xfrm>
            <a:off x="241923" y="204402"/>
            <a:ext cx="3940789" cy="1664863"/>
          </a:xfrm>
          <a:custGeom>
            <a:avLst/>
            <a:gdLst>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 name="connsiteX0" fmla="*/ 0 w 3940789"/>
              <a:gd name="connsiteY0" fmla="*/ 166652 h 1664863"/>
              <a:gd name="connsiteX1" fmla="*/ 168859 w 3940789"/>
              <a:gd name="connsiteY1" fmla="*/ 0 h 1664863"/>
              <a:gd name="connsiteX2" fmla="*/ 3771928 w 3940789"/>
              <a:gd name="connsiteY2" fmla="*/ 0 h 1664863"/>
              <a:gd name="connsiteX3" fmla="*/ 3940789 w 3940789"/>
              <a:gd name="connsiteY3" fmla="*/ 166652 h 1664863"/>
              <a:gd name="connsiteX4" fmla="*/ 3940789 w 3940789"/>
              <a:gd name="connsiteY4" fmla="*/ 1498210 h 1664863"/>
              <a:gd name="connsiteX5" fmla="*/ 3771928 w 3940789"/>
              <a:gd name="connsiteY5" fmla="*/ 1664863 h 1664863"/>
              <a:gd name="connsiteX6" fmla="*/ 168859 w 3940789"/>
              <a:gd name="connsiteY6" fmla="*/ 1664863 h 1664863"/>
              <a:gd name="connsiteX7" fmla="*/ 0 w 3940789"/>
              <a:gd name="connsiteY7" fmla="*/ 1498210 h 1664863"/>
              <a:gd name="connsiteX8" fmla="*/ 0 w 3940789"/>
              <a:gd name="connsiteY8" fmla="*/ 166652 h 166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40789" h="1664863" fill="none" extrusionOk="0">
                <a:moveTo>
                  <a:pt x="0" y="166652"/>
                </a:moveTo>
                <a:cubicBezTo>
                  <a:pt x="1660" y="89231"/>
                  <a:pt x="96519" y="-14527"/>
                  <a:pt x="168859" y="0"/>
                </a:cubicBezTo>
                <a:cubicBezTo>
                  <a:pt x="1529352" y="72183"/>
                  <a:pt x="2955345" y="-132892"/>
                  <a:pt x="3771928" y="0"/>
                </a:cubicBezTo>
                <a:cubicBezTo>
                  <a:pt x="3833824" y="-5038"/>
                  <a:pt x="3959976" y="60411"/>
                  <a:pt x="3940789" y="166652"/>
                </a:cubicBezTo>
                <a:cubicBezTo>
                  <a:pt x="3980045" y="718199"/>
                  <a:pt x="4020954" y="965746"/>
                  <a:pt x="3940789" y="1498210"/>
                </a:cubicBezTo>
                <a:cubicBezTo>
                  <a:pt x="3923742" y="1607639"/>
                  <a:pt x="3888884" y="1664079"/>
                  <a:pt x="3771928" y="1664863"/>
                </a:cubicBezTo>
                <a:cubicBezTo>
                  <a:pt x="2966749" y="1623027"/>
                  <a:pt x="1702391" y="1627598"/>
                  <a:pt x="168859" y="1664863"/>
                </a:cubicBezTo>
                <a:cubicBezTo>
                  <a:pt x="71976" y="1642455"/>
                  <a:pt x="457" y="1610591"/>
                  <a:pt x="0" y="1498210"/>
                </a:cubicBezTo>
                <a:cubicBezTo>
                  <a:pt x="-96792" y="947961"/>
                  <a:pt x="52541" y="590666"/>
                  <a:pt x="0" y="166652"/>
                </a:cubicBezTo>
                <a:close/>
              </a:path>
              <a:path w="3940789" h="1664863" stroke="0" extrusionOk="0">
                <a:moveTo>
                  <a:pt x="0" y="166652"/>
                </a:moveTo>
                <a:cubicBezTo>
                  <a:pt x="-19209" y="76406"/>
                  <a:pt x="91750" y="-10678"/>
                  <a:pt x="168859" y="0"/>
                </a:cubicBezTo>
                <a:cubicBezTo>
                  <a:pt x="1333292" y="-220075"/>
                  <a:pt x="1930875" y="192804"/>
                  <a:pt x="3771928" y="0"/>
                </a:cubicBezTo>
                <a:cubicBezTo>
                  <a:pt x="3847516" y="-438"/>
                  <a:pt x="3941248" y="106625"/>
                  <a:pt x="3940789" y="166652"/>
                </a:cubicBezTo>
                <a:cubicBezTo>
                  <a:pt x="4027810" y="552643"/>
                  <a:pt x="4079728" y="1057411"/>
                  <a:pt x="3940789" y="1498210"/>
                </a:cubicBezTo>
                <a:cubicBezTo>
                  <a:pt x="3950569" y="1605806"/>
                  <a:pt x="3851927" y="1661606"/>
                  <a:pt x="3771928" y="1664863"/>
                </a:cubicBezTo>
                <a:cubicBezTo>
                  <a:pt x="2350119" y="1638408"/>
                  <a:pt x="563014" y="1652989"/>
                  <a:pt x="168859" y="1664863"/>
                </a:cubicBezTo>
                <a:cubicBezTo>
                  <a:pt x="83023" y="1628191"/>
                  <a:pt x="-9010" y="1565909"/>
                  <a:pt x="0" y="1498210"/>
                </a:cubicBezTo>
                <a:cubicBezTo>
                  <a:pt x="-135906" y="1055098"/>
                  <a:pt x="-138562" y="696199"/>
                  <a:pt x="0" y="166652"/>
                </a:cubicBezTo>
                <a:close/>
              </a:path>
              <a:path w="3940789" h="1664863" fill="none" stroke="0" extrusionOk="0">
                <a:moveTo>
                  <a:pt x="0" y="166652"/>
                </a:moveTo>
                <a:cubicBezTo>
                  <a:pt x="-3032" y="68382"/>
                  <a:pt x="96119" y="-3806"/>
                  <a:pt x="168859" y="0"/>
                </a:cubicBezTo>
                <a:cubicBezTo>
                  <a:pt x="1318743" y="122031"/>
                  <a:pt x="2960034" y="-10320"/>
                  <a:pt x="3771928" y="0"/>
                </a:cubicBezTo>
                <a:cubicBezTo>
                  <a:pt x="3852252" y="1953"/>
                  <a:pt x="3955485" y="76321"/>
                  <a:pt x="3940789" y="166652"/>
                </a:cubicBezTo>
                <a:cubicBezTo>
                  <a:pt x="3935468" y="802698"/>
                  <a:pt x="4031303" y="958011"/>
                  <a:pt x="3940789" y="1498210"/>
                </a:cubicBezTo>
                <a:cubicBezTo>
                  <a:pt x="3928642" y="1606688"/>
                  <a:pt x="3867805" y="1655256"/>
                  <a:pt x="3771928" y="1664863"/>
                </a:cubicBezTo>
                <a:cubicBezTo>
                  <a:pt x="2771923" y="1502994"/>
                  <a:pt x="1960588" y="1685546"/>
                  <a:pt x="168859" y="1664863"/>
                </a:cubicBezTo>
                <a:cubicBezTo>
                  <a:pt x="71724" y="1647423"/>
                  <a:pt x="16925" y="1599422"/>
                  <a:pt x="0" y="1498210"/>
                </a:cubicBezTo>
                <a:cubicBezTo>
                  <a:pt x="-27258" y="1032106"/>
                  <a:pt x="-16994" y="625219"/>
                  <a:pt x="0" y="166652"/>
                </a:cubicBezTo>
                <a:close/>
              </a:path>
              <a:path w="3940789" h="1664863" fill="none" stroke="0" extrusionOk="0">
                <a:moveTo>
                  <a:pt x="0" y="166652"/>
                </a:moveTo>
                <a:cubicBezTo>
                  <a:pt x="1272" y="85228"/>
                  <a:pt x="102234" y="-7799"/>
                  <a:pt x="168859" y="0"/>
                </a:cubicBezTo>
                <a:cubicBezTo>
                  <a:pt x="1337399" y="157588"/>
                  <a:pt x="3024371" y="-143946"/>
                  <a:pt x="3771928" y="0"/>
                </a:cubicBezTo>
                <a:cubicBezTo>
                  <a:pt x="3837929" y="-1422"/>
                  <a:pt x="3968332" y="76770"/>
                  <a:pt x="3940789" y="166652"/>
                </a:cubicBezTo>
                <a:cubicBezTo>
                  <a:pt x="3944073" y="762149"/>
                  <a:pt x="4004401" y="944663"/>
                  <a:pt x="3940789" y="1498210"/>
                </a:cubicBezTo>
                <a:cubicBezTo>
                  <a:pt x="3926139" y="1607174"/>
                  <a:pt x="3872281" y="1653826"/>
                  <a:pt x="3771928" y="1664863"/>
                </a:cubicBezTo>
                <a:cubicBezTo>
                  <a:pt x="2833405" y="1463748"/>
                  <a:pt x="1911943" y="1543303"/>
                  <a:pt x="168859" y="1664863"/>
                </a:cubicBezTo>
                <a:cubicBezTo>
                  <a:pt x="65712" y="1631621"/>
                  <a:pt x="6595" y="1603316"/>
                  <a:pt x="0" y="1498210"/>
                </a:cubicBezTo>
                <a:cubicBezTo>
                  <a:pt x="-118858" y="999391"/>
                  <a:pt x="48604" y="603341"/>
                  <a:pt x="0" y="166652"/>
                </a:cubicBezTo>
                <a:close/>
              </a:path>
            </a:pathLst>
          </a:custGeom>
          <a:solidFill>
            <a:schemeClr val="bg1">
              <a:alpha val="73000"/>
            </a:schemeClr>
          </a:solidFill>
          <a:ln w="38100">
            <a:solidFill>
              <a:srgbClr val="002060"/>
            </a:solidFill>
            <a:extLst>
              <a:ext uri="{C807C97D-BFC1-408E-A445-0C87EB9F89A2}">
                <ask:lineSketchStyleProps xmln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16" name="Hộp Văn bản 12">
            <a:extLst>
              <a:ext uri="{FF2B5EF4-FFF2-40B4-BE49-F238E27FC236}">
                <a16:creationId xmlns:a16="http://schemas.microsoft.com/office/drawing/2014/main" id="{3D8FD6B2-5E81-AB0F-9E77-33DA3E3C546C}"/>
              </a:ext>
            </a:extLst>
          </p:cNvPr>
          <p:cNvSpPr txBox="1"/>
          <p:nvPr/>
        </p:nvSpPr>
        <p:spPr>
          <a:xfrm>
            <a:off x="177314" y="415021"/>
            <a:ext cx="4030666" cy="1454244"/>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lang="en-US" sz="6000" noProof="0" dirty="0" err="1">
                <a:ln w="0"/>
                <a:solidFill>
                  <a:srgbClr val="FF0000"/>
                </a:solidFill>
                <a:latin typeface="#9Slide05 Phobia" panose="02000506000000020003" pitchFamily="2" charset="0"/>
              </a:rPr>
              <a:t>Hãy</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trả</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lời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câu</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hỏi</a:t>
            </a:r>
            <a:r>
              <a:rPr lang="en-US" sz="6000" noProof="0" dirty="0">
                <a:ln w="0"/>
                <a:solidFill>
                  <a:srgbClr val="FF0000"/>
                </a:solidFill>
                <a:latin typeface="#9Slide05 Phobia" panose="02000506000000020003" pitchFamily="2" charset="0"/>
              </a:rPr>
              <a:t> </a:t>
            </a:r>
            <a:r>
              <a:rPr lang="en-US" sz="6000" noProof="0" dirty="0" err="1">
                <a:ln w="0"/>
                <a:solidFill>
                  <a:srgbClr val="FF0000"/>
                </a:solidFill>
                <a:latin typeface="#9Slide05 Phobia" panose="02000506000000020003" pitchFamily="2" charset="0"/>
              </a:rPr>
              <a:t>sau</a:t>
            </a:r>
            <a:r>
              <a:rPr lang="en-US" sz="6000" noProof="0" dirty="0">
                <a:ln w="0"/>
                <a:solidFill>
                  <a:srgbClr val="FF0000"/>
                </a:solidFill>
                <a:latin typeface="#9Slide05 Phobia" panose="02000506000000020003" pitchFamily="2" charset="0"/>
              </a:rPr>
              <a:t>:</a:t>
            </a:r>
            <a:endParaRPr kumimoji="0" lang="en-US" sz="6000" b="1" i="0" u="none" strike="noStrike" kern="1200" normalizeH="0" baseline="0" noProof="0" dirty="0">
              <a:ln w="0"/>
              <a:solidFill>
                <a:srgbClr val="FF0000"/>
              </a:solidFill>
              <a:uLnTx/>
              <a:uFillTx/>
              <a:latin typeface="#9Slide05 Phobia" panose="02000506000000020003" pitchFamily="2" charset="0"/>
            </a:endParaRPr>
          </a:p>
        </p:txBody>
      </p:sp>
      <p:pic>
        <p:nvPicPr>
          <p:cNvPr id="17" name="Picture 7">
            <a:extLst>
              <a:ext uri="{FF2B5EF4-FFF2-40B4-BE49-F238E27FC236}">
                <a16:creationId xmlns:a16="http://schemas.microsoft.com/office/drawing/2014/main" id="{BF93A697-FDD1-44C4-5410-9EF78401910E}"/>
              </a:ext>
            </a:extLst>
          </p:cNvPr>
          <p:cNvPicPr>
            <a:picLocks noChangeAspect="1"/>
          </p:cNvPicPr>
          <p:nvPr/>
        </p:nvPicPr>
        <p:blipFill>
          <a:blip r:embed="rId3"/>
          <a:stretch>
            <a:fillRect/>
          </a:stretch>
        </p:blipFill>
        <p:spPr>
          <a:xfrm flipH="1">
            <a:off x="226321" y="1219200"/>
            <a:ext cx="4445485" cy="5683726"/>
          </a:xfrm>
          <a:prstGeom prst="rect">
            <a:avLst/>
          </a:prstGeom>
        </p:spPr>
      </p:pic>
      <p:pic>
        <p:nvPicPr>
          <p:cNvPr id="18" name="Hình ảnh 2">
            <a:extLst>
              <a:ext uri="{FF2B5EF4-FFF2-40B4-BE49-F238E27FC236}">
                <a16:creationId xmlns:a16="http://schemas.microsoft.com/office/drawing/2014/main" id="{5D8B1D60-F3FD-60C9-92EE-D97648846D7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91063" y="536325"/>
            <a:ext cx="795337" cy="861713"/>
          </a:xfrm>
          <a:prstGeom prst="rect">
            <a:avLst/>
          </a:prstGeom>
        </p:spPr>
      </p:pic>
      <p:sp>
        <p:nvSpPr>
          <p:cNvPr id="19" name="Hộp Văn bản 5">
            <a:extLst>
              <a:ext uri="{FF2B5EF4-FFF2-40B4-BE49-F238E27FC236}">
                <a16:creationId xmlns:a16="http://schemas.microsoft.com/office/drawing/2014/main" id="{7BA129A8-9E70-B2AE-0DEA-F84330AA725F}"/>
              </a:ext>
            </a:extLst>
          </p:cNvPr>
          <p:cNvSpPr txBox="1"/>
          <p:nvPr/>
        </p:nvSpPr>
        <p:spPr>
          <a:xfrm>
            <a:off x="5343409" y="790602"/>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Mây được hình thành như thế nào?</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0" name="Hình ảnh 8">
            <a:extLst>
              <a:ext uri="{FF2B5EF4-FFF2-40B4-BE49-F238E27FC236}">
                <a16:creationId xmlns:a16="http://schemas.microsoft.com/office/drawing/2014/main" id="{34C8FB11-D33B-0F0E-5AAC-4950226E5E6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700238" y="1536189"/>
            <a:ext cx="690912" cy="748574"/>
          </a:xfrm>
          <a:prstGeom prst="rect">
            <a:avLst/>
          </a:prstGeom>
        </p:spPr>
      </p:pic>
      <p:sp>
        <p:nvSpPr>
          <p:cNvPr id="21" name="Hộp Văn bản 9">
            <a:extLst>
              <a:ext uri="{FF2B5EF4-FFF2-40B4-BE49-F238E27FC236}">
                <a16:creationId xmlns:a16="http://schemas.microsoft.com/office/drawing/2014/main" id="{B64E219D-E097-33B9-5835-B68E9FF24D7F}"/>
              </a:ext>
            </a:extLst>
          </p:cNvPr>
          <p:cNvSpPr txBox="1"/>
          <p:nvPr/>
        </p:nvSpPr>
        <p:spPr>
          <a:xfrm>
            <a:off x="5343525" y="2342329"/>
            <a:ext cx="6263590" cy="147732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Sự chuyển thể nào của nước diễn ra trong tự nhiên? Sự chuyển thể đó có lặp đi lặp lại không?</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2" name="Hình ảnh 11">
            <a:extLst>
              <a:ext uri="{FF2B5EF4-FFF2-40B4-BE49-F238E27FC236}">
                <a16:creationId xmlns:a16="http://schemas.microsoft.com/office/drawing/2014/main" id="{41060102-74E9-1D58-9CA6-05D883A7227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657724" y="2540189"/>
            <a:ext cx="658207" cy="713139"/>
          </a:xfrm>
          <a:prstGeom prst="rect">
            <a:avLst/>
          </a:prstGeom>
        </p:spPr>
      </p:pic>
      <p:sp>
        <p:nvSpPr>
          <p:cNvPr id="23" name="Hộp Văn bản 13">
            <a:extLst>
              <a:ext uri="{FF2B5EF4-FFF2-40B4-BE49-F238E27FC236}">
                <a16:creationId xmlns:a16="http://schemas.microsoft.com/office/drawing/2014/main" id="{54C0B4B5-34A0-F1FD-6024-559FA800FC9F}"/>
              </a:ext>
            </a:extLst>
          </p:cNvPr>
          <p:cNvSpPr txBox="1"/>
          <p:nvPr/>
        </p:nvSpPr>
        <p:spPr>
          <a:xfrm>
            <a:off x="5373759" y="1690290"/>
            <a:ext cx="5910467" cy="553998"/>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Nước mưa từ đâu ra?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pic>
        <p:nvPicPr>
          <p:cNvPr id="24" name="Hình ảnh 8">
            <a:extLst>
              <a:ext uri="{FF2B5EF4-FFF2-40B4-BE49-F238E27FC236}">
                <a16:creationId xmlns:a16="http://schemas.microsoft.com/office/drawing/2014/main" id="{E1DDBC52-8BC8-6258-C7B1-CE847EB66A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6917" y1="45602" x2="26917" y2="45602"/>
                        <a14:foregroundMark x1="23667" y1="45824" x2="23667" y2="45824"/>
                        <a14:foregroundMark x1="28417" y1="45233" x2="36500" y2="41316"/>
                        <a14:foregroundMark x1="36500" y1="41316" x2="42583" y2="49741"/>
                        <a14:foregroundMark x1="42583" y1="49741" x2="38667" y2="56984"/>
                        <a14:foregroundMark x1="38667" y1="56984" x2="42833" y2="56984"/>
                        <a14:foregroundMark x1="27083" y1="44420" x2="40250" y2="39616"/>
                        <a14:foregroundMark x1="40250" y1="39616" x2="38250" y2="43089"/>
                        <a14:foregroundMark x1="40167" y1="40798" x2="32583" y2="44789"/>
                        <a14:foregroundMark x1="32583" y1="44789" x2="24500" y2="46489"/>
                        <a14:foregroundMark x1="24500" y1="46489" x2="28250" y2="46933"/>
                        <a14:foregroundMark x1="71863" y1="23303" x2="76167" y2="22764"/>
                        <a14:foregroundMark x1="60250" y1="24760" x2="64004" y2="24289"/>
                        <a14:foregroundMark x1="76167" y1="22764" x2="81833" y2="30968"/>
                        <a14:foregroundMark x1="81833" y1="30968" x2="71750" y2="48707"/>
                        <a14:foregroundMark x1="78083" y1="26090" x2="71167" y2="47524"/>
                        <a14:foregroundMark x1="71167" y1="47524" x2="71167" y2="48337"/>
                        <a14:foregroundMark x1="77917" y1="22986" x2="70083" y2="20547"/>
                        <a14:foregroundMark x1="63783" y1="23981" x2="62083" y2="24908"/>
                        <a14:foregroundMark x1="70083" y1="20547" x2="65385" y2="23108"/>
                        <a14:foregroundMark x1="62083" y1="24908" x2="62000" y2="25721"/>
                        <a14:foregroundMark x1="72000" y1="56393" x2="68083" y2="57428"/>
                        <a14:foregroundMark x1="65000" y1="49298" x2="65917" y2="41168"/>
                        <a14:foregroundMark x1="65250" y1="49667" x2="65750" y2="42424"/>
                        <a14:foregroundMark x1="65750" y1="42424" x2="65917" y2="42350"/>
                        <a14:foregroundMark x1="73750" y1="55876" x2="74167" y2="58167"/>
                        <a14:foregroundMark x1="74167" y1="55876" x2="74167" y2="55876"/>
                        <a14:backgroundMark x1="66750" y1="23577" x2="66750" y2="23577"/>
                        <a14:backgroundMark x1="68917" y1="22986" x2="68917" y2="22986"/>
                        <a14:backgroundMark x1="69583" y1="22986" x2="69583" y2="22986"/>
                        <a14:backgroundMark x1="70500" y1="24538" x2="66583" y2="24538"/>
                        <a14:backgroundMark x1="70250" y1="24169" x2="63917" y2="24169"/>
                        <a14:backgroundMark x1="69583" y1="23208" x2="71333" y2="24538"/>
                        <a14:backgroundMark x1="60750" y1="58684" x2="60750" y2="58684"/>
                        <a14:backgroundMark x1="56000" y1="60754" x2="56000" y2="60754"/>
                        <a14:backgroundMark x1="60000" y1="54398" x2="60000" y2="54398"/>
                        <a14:backgroundMark x1="56000" y1="60754" x2="56000" y2="60754"/>
                        <a14:backgroundMark x1="56000" y1="60754" x2="56000" y2="60754"/>
                        <a14:backgroundMark x1="56000" y1="60754" x2="56000" y2="60754"/>
                        <a14:backgroundMark x1="56000" y1="61493" x2="56000" y2="61493"/>
                        <a14:backgroundMark x1="60000" y1="56541" x2="60000" y2="56541"/>
                        <a14:backgroundMark x1="60000" y1="56541" x2="60000" y2="56541"/>
                        <a14:backgroundMark x1="60000" y1="56541" x2="60000" y2="56541"/>
                        <a14:backgroundMark x1="59167" y1="56541" x2="59167" y2="56541"/>
                        <a14:backgroundMark x1="56833" y1="57280" x2="56833" y2="57280"/>
                        <a14:backgroundMark x1="56833" y1="57280" x2="56833" y2="57280"/>
                      </a14:backgroundRemoval>
                    </a14:imgEffect>
                  </a14:imgLayer>
                </a14:imgProps>
              </a:ext>
              <a:ext uri="{28A0092B-C50C-407E-A947-70E740481C1C}">
                <a14:useLocalDpi xmlns:a14="http://schemas.microsoft.com/office/drawing/2010/main" val="0"/>
              </a:ext>
            </a:extLst>
          </a:blip>
          <a:srcRect l="11348" t="15061" r="12188" b="11463"/>
          <a:stretch/>
        </p:blipFill>
        <p:spPr>
          <a:xfrm>
            <a:off x="4805013" y="3812664"/>
            <a:ext cx="690912" cy="748574"/>
          </a:xfrm>
          <a:prstGeom prst="rect">
            <a:avLst/>
          </a:prstGeom>
        </p:spPr>
      </p:pic>
      <p:sp>
        <p:nvSpPr>
          <p:cNvPr id="25" name="Hộp Văn bản 13">
            <a:extLst>
              <a:ext uri="{FF2B5EF4-FFF2-40B4-BE49-F238E27FC236}">
                <a16:creationId xmlns:a16="http://schemas.microsoft.com/office/drawing/2014/main" id="{769411C5-FC8E-9BE6-E419-4F503310160F}"/>
              </a:ext>
            </a:extLst>
          </p:cNvPr>
          <p:cNvSpPr txBox="1"/>
          <p:nvPr/>
        </p:nvSpPr>
        <p:spPr>
          <a:xfrm>
            <a:off x="5478534" y="3852465"/>
            <a:ext cx="6284841" cy="1015663"/>
          </a:xfrm>
          <a:prstGeom prst="rect">
            <a:avLst/>
          </a:prstGeom>
          <a:noFill/>
        </p:spPr>
        <p:txBody>
          <a:bodyPr wrap="square" rtlCol="0">
            <a:spAutoFit/>
          </a:bodyPr>
          <a:lstStyle/>
          <a:p>
            <a:pPr lvl="0" algn="just">
              <a:defRPr/>
            </a:pPr>
            <a:r>
              <a:rPr lang="vi-VN" sz="3000" dirty="0">
                <a:solidFill>
                  <a:prstClr val="black"/>
                </a:solidFill>
                <a:latin typeface="Calibri" panose="020F0502020204030204"/>
              </a:rPr>
              <a:t>Vì sao "vòng tuần hoàn của nước trong tự nhiên" quan trọng đối với chúng ta?</a:t>
            </a:r>
            <a:endParaRPr kumimoji="0" lang="en-US" sz="30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61337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E40B4D-F451-23C3-C4E1-84A3400BA0F9}"/>
              </a:ext>
            </a:extLst>
          </p:cNvPr>
          <p:cNvSpPr txBox="1"/>
          <p:nvPr/>
        </p:nvSpPr>
        <p:spPr>
          <a:xfrm>
            <a:off x="365760" y="369911"/>
            <a:ext cx="4486075" cy="1077218"/>
          </a:xfrm>
          <a:custGeom>
            <a:avLst/>
            <a:gdLst>
              <a:gd name="connsiteX0" fmla="*/ 0 w 4486075"/>
              <a:gd name="connsiteY0" fmla="*/ 0 h 1077218"/>
              <a:gd name="connsiteX1" fmla="*/ 4486075 w 4486075"/>
              <a:gd name="connsiteY1" fmla="*/ 0 h 1077218"/>
              <a:gd name="connsiteX2" fmla="*/ 4486075 w 4486075"/>
              <a:gd name="connsiteY2" fmla="*/ 1077218 h 1077218"/>
              <a:gd name="connsiteX3" fmla="*/ 0 w 4486075"/>
              <a:gd name="connsiteY3" fmla="*/ 1077218 h 1077218"/>
              <a:gd name="connsiteX4" fmla="*/ 0 w 448607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6075" h="1077218" fill="none" extrusionOk="0">
                <a:moveTo>
                  <a:pt x="0" y="0"/>
                </a:moveTo>
                <a:cubicBezTo>
                  <a:pt x="686353" y="5222"/>
                  <a:pt x="4029674" y="24918"/>
                  <a:pt x="4486075" y="0"/>
                </a:cubicBezTo>
                <a:cubicBezTo>
                  <a:pt x="4523937" y="476103"/>
                  <a:pt x="4427472" y="631043"/>
                  <a:pt x="4486075" y="1077218"/>
                </a:cubicBezTo>
                <a:cubicBezTo>
                  <a:pt x="3439611" y="912457"/>
                  <a:pt x="1846676" y="1195368"/>
                  <a:pt x="0" y="1077218"/>
                </a:cubicBezTo>
                <a:cubicBezTo>
                  <a:pt x="-64117" y="630482"/>
                  <a:pt x="88888" y="487727"/>
                  <a:pt x="0" y="0"/>
                </a:cubicBezTo>
                <a:close/>
              </a:path>
              <a:path w="4486075" h="1077218" stroke="0" extrusionOk="0">
                <a:moveTo>
                  <a:pt x="0" y="0"/>
                </a:moveTo>
                <a:cubicBezTo>
                  <a:pt x="2000305" y="11849"/>
                  <a:pt x="3350604" y="-161459"/>
                  <a:pt x="4486075" y="0"/>
                </a:cubicBezTo>
                <a:cubicBezTo>
                  <a:pt x="4538110" y="144312"/>
                  <a:pt x="4578218" y="673209"/>
                  <a:pt x="4486075" y="1077218"/>
                </a:cubicBezTo>
                <a:cubicBezTo>
                  <a:pt x="3865190" y="931358"/>
                  <a:pt x="1445089"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cs typeface="Arial" panose="020B0604020202020204" pitchFamily="34" charset="0"/>
              </a:rPr>
              <a:t>Mây được hình thành như thế nào?</a:t>
            </a:r>
          </a:p>
        </p:txBody>
      </p:sp>
      <p:sp>
        <p:nvSpPr>
          <p:cNvPr id="3" name="TextBox 2">
            <a:extLst>
              <a:ext uri="{FF2B5EF4-FFF2-40B4-BE49-F238E27FC236}">
                <a16:creationId xmlns:a16="http://schemas.microsoft.com/office/drawing/2014/main" id="{F081869F-14DC-8DDF-5D61-46ECDB3A4B2C}"/>
              </a:ext>
            </a:extLst>
          </p:cNvPr>
          <p:cNvSpPr txBox="1"/>
          <p:nvPr/>
        </p:nvSpPr>
        <p:spPr>
          <a:xfrm>
            <a:off x="4010025" y="2343822"/>
            <a:ext cx="7734300" cy="1938992"/>
          </a:xfrm>
          <a:custGeom>
            <a:avLst/>
            <a:gdLst>
              <a:gd name="connsiteX0" fmla="*/ 0 w 7734300"/>
              <a:gd name="connsiteY0" fmla="*/ 0 h 1938992"/>
              <a:gd name="connsiteX1" fmla="*/ 7734300 w 7734300"/>
              <a:gd name="connsiteY1" fmla="*/ 0 h 1938992"/>
              <a:gd name="connsiteX2" fmla="*/ 7734300 w 7734300"/>
              <a:gd name="connsiteY2" fmla="*/ 1938992 h 1938992"/>
              <a:gd name="connsiteX3" fmla="*/ 0 w 7734300"/>
              <a:gd name="connsiteY3" fmla="*/ 1938992 h 1938992"/>
              <a:gd name="connsiteX4" fmla="*/ 0 w 7734300"/>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4300" h="1938992" fill="none" extrusionOk="0">
                <a:moveTo>
                  <a:pt x="0" y="0"/>
                </a:moveTo>
                <a:cubicBezTo>
                  <a:pt x="3492801" y="5222"/>
                  <a:pt x="5226463" y="24918"/>
                  <a:pt x="7734300" y="0"/>
                </a:cubicBezTo>
                <a:cubicBezTo>
                  <a:pt x="7573055" y="738305"/>
                  <a:pt x="7690540" y="1407801"/>
                  <a:pt x="7734300" y="1938992"/>
                </a:cubicBezTo>
                <a:cubicBezTo>
                  <a:pt x="4638203" y="1774231"/>
                  <a:pt x="2333505" y="2057142"/>
                  <a:pt x="0" y="1938992"/>
                </a:cubicBezTo>
                <a:cubicBezTo>
                  <a:pt x="-55725" y="1490404"/>
                  <a:pt x="17072" y="314236"/>
                  <a:pt x="0" y="0"/>
                </a:cubicBezTo>
                <a:close/>
              </a:path>
              <a:path w="7734300" h="1938992" stroke="0" extrusionOk="0">
                <a:moveTo>
                  <a:pt x="0" y="0"/>
                </a:moveTo>
                <a:cubicBezTo>
                  <a:pt x="3140199" y="11849"/>
                  <a:pt x="5105792" y="-161459"/>
                  <a:pt x="7734300" y="0"/>
                </a:cubicBezTo>
                <a:cubicBezTo>
                  <a:pt x="7737430" y="920782"/>
                  <a:pt x="7633124" y="1107979"/>
                  <a:pt x="7734300" y="1938992"/>
                </a:cubicBezTo>
                <a:cubicBezTo>
                  <a:pt x="5002804" y="1793132"/>
                  <a:pt x="1675245" y="1860668"/>
                  <a:pt x="0" y="1938992"/>
                </a:cubicBezTo>
                <a:cubicBezTo>
                  <a:pt x="74291" y="991210"/>
                  <a:pt x="168006" y="302097"/>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Mây được hình thành do nhiệt từ Mặt trời làm nước ở trên bề mặt đất, sông, hồ, biển,... nóng lên và bay hơi vào trong không khí. Hơi nước trong không khí lạnh dần ngưng tụ thành những giọt nước nhỏ li ti và hợp thành những đám mây trắng. </a:t>
            </a:r>
          </a:p>
        </p:txBody>
      </p:sp>
      <p:sp>
        <p:nvSpPr>
          <p:cNvPr id="4" name="Freeform: Shape 34">
            <a:extLst>
              <a:ext uri="{FF2B5EF4-FFF2-40B4-BE49-F238E27FC236}">
                <a16:creationId xmlns:a16="http://schemas.microsoft.com/office/drawing/2014/main" id="{6C0AE7C0-0217-0642-39FE-FA601DEB7440}"/>
              </a:ext>
            </a:extLst>
          </p:cNvPr>
          <p:cNvSpPr/>
          <p:nvPr/>
        </p:nvSpPr>
        <p:spPr>
          <a:xfrm>
            <a:off x="4207293" y="146363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pic>
        <p:nvPicPr>
          <p:cNvPr id="5" name="Picture 4" descr="A white cloud with blue swirls&#10;&#10;Description automatically generated with medium confidence">
            <a:extLst>
              <a:ext uri="{FF2B5EF4-FFF2-40B4-BE49-F238E27FC236}">
                <a16:creationId xmlns:a16="http://schemas.microsoft.com/office/drawing/2014/main" id="{52E58D6C-9B7E-0C12-13B5-CBB6A7E845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100" y="809625"/>
            <a:ext cx="2343150" cy="2343150"/>
          </a:xfrm>
          <a:prstGeom prst="rect">
            <a:avLst/>
          </a:prstGeom>
        </p:spPr>
      </p:pic>
      <p:sp>
        <p:nvSpPr>
          <p:cNvPr id="6" name="Freeform: Shape 34">
            <a:extLst>
              <a:ext uri="{FF2B5EF4-FFF2-40B4-BE49-F238E27FC236}">
                <a16:creationId xmlns:a16="http://schemas.microsoft.com/office/drawing/2014/main" id="{107473B2-CFBB-C23B-DE90-3DBB9033EEEA}"/>
              </a:ext>
            </a:extLst>
          </p:cNvPr>
          <p:cNvSpPr/>
          <p:nvPr/>
        </p:nvSpPr>
        <p:spPr>
          <a:xfrm>
            <a:off x="5931318" y="43401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7" name="TextBox 6">
            <a:extLst>
              <a:ext uri="{FF2B5EF4-FFF2-40B4-BE49-F238E27FC236}">
                <a16:creationId xmlns:a16="http://schemas.microsoft.com/office/drawing/2014/main" id="{86D33695-97C6-CDE7-D9AD-FF611CE8664B}"/>
              </a:ext>
            </a:extLst>
          </p:cNvPr>
          <p:cNvSpPr txBox="1"/>
          <p:nvPr/>
        </p:nvSpPr>
        <p:spPr>
          <a:xfrm>
            <a:off x="6543675" y="5296572"/>
            <a:ext cx="5467350" cy="1200329"/>
          </a:xfrm>
          <a:custGeom>
            <a:avLst/>
            <a:gdLst>
              <a:gd name="connsiteX0" fmla="*/ 0 w 5467350"/>
              <a:gd name="connsiteY0" fmla="*/ 0 h 1200329"/>
              <a:gd name="connsiteX1" fmla="*/ 5467350 w 5467350"/>
              <a:gd name="connsiteY1" fmla="*/ 0 h 1200329"/>
              <a:gd name="connsiteX2" fmla="*/ 5467350 w 5467350"/>
              <a:gd name="connsiteY2" fmla="*/ 1200329 h 1200329"/>
              <a:gd name="connsiteX3" fmla="*/ 0 w 5467350"/>
              <a:gd name="connsiteY3" fmla="*/ 1200329 h 1200329"/>
              <a:gd name="connsiteX4" fmla="*/ 0 w 546735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7350" h="1200329" fill="none" extrusionOk="0">
                <a:moveTo>
                  <a:pt x="0" y="0"/>
                </a:moveTo>
                <a:cubicBezTo>
                  <a:pt x="1025599" y="5222"/>
                  <a:pt x="3879200" y="24918"/>
                  <a:pt x="5467350" y="0"/>
                </a:cubicBezTo>
                <a:cubicBezTo>
                  <a:pt x="5534084" y="180425"/>
                  <a:pt x="5520367" y="1037242"/>
                  <a:pt x="5467350" y="1200329"/>
                </a:cubicBezTo>
                <a:cubicBezTo>
                  <a:pt x="4518572" y="1035568"/>
                  <a:pt x="1306992" y="1318479"/>
                  <a:pt x="0" y="1200329"/>
                </a:cubicBezTo>
                <a:cubicBezTo>
                  <a:pt x="40680" y="790633"/>
                  <a:pt x="-39089" y="241570"/>
                  <a:pt x="0" y="0"/>
                </a:cubicBezTo>
                <a:close/>
              </a:path>
              <a:path w="5467350" h="1200329" stroke="0" extrusionOk="0">
                <a:moveTo>
                  <a:pt x="0" y="0"/>
                </a:moveTo>
                <a:cubicBezTo>
                  <a:pt x="1259928" y="11849"/>
                  <a:pt x="3705184" y="-161459"/>
                  <a:pt x="5467350" y="0"/>
                </a:cubicBezTo>
                <a:cubicBezTo>
                  <a:pt x="5392308" y="255061"/>
                  <a:pt x="5537872" y="845340"/>
                  <a:pt x="5467350" y="1200329"/>
                </a:cubicBezTo>
                <a:cubicBezTo>
                  <a:pt x="3389445" y="1054469"/>
                  <a:pt x="2248963" y="1122005"/>
                  <a:pt x="0" y="1200329"/>
                </a:cubicBezTo>
                <a:cubicBezTo>
                  <a:pt x="-104018" y="661816"/>
                  <a:pt x="-19313" y="342843"/>
                  <a:pt x="0" y="0"/>
                </a:cubicBezTo>
                <a:close/>
              </a:path>
            </a:pathLst>
          </a:custGeom>
          <a:solidFill>
            <a:srgbClr val="CCFFFF"/>
          </a:solidFill>
          <a:ln w="38100">
            <a:solidFill>
              <a:srgbClr val="72EFA3"/>
            </a:solidFill>
            <a:prstDash val="sysDash"/>
            <a:extLst>
              <a:ext uri="{C807C97D-BFC1-408E-A445-0C87EB9F89A2}">
                <ask:lineSketchStyleProps xmln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2400" dirty="0">
                <a:cs typeface="Arial" panose="020B0604020202020204" pitchFamily="34" charset="0"/>
              </a:rPr>
              <a:t>Những giọt nước tiếp tục ngưng tụ thành những giọt nước lớn hơn tạo thành những đám mây đen.</a:t>
            </a:r>
          </a:p>
        </p:txBody>
      </p:sp>
      <p:pic>
        <p:nvPicPr>
          <p:cNvPr id="8" name="Picture 7" descr="A white cloud with blue swirls&#10;&#10;Description automatically generated with medium confidence">
            <a:extLst>
              <a:ext uri="{FF2B5EF4-FFF2-40B4-BE49-F238E27FC236}">
                <a16:creationId xmlns:a16="http://schemas.microsoft.com/office/drawing/2014/main" id="{3C378E3E-3A3E-F1EC-A579-376A319F174D}"/>
              </a:ext>
            </a:extLst>
          </p:cNvPr>
          <p:cNvPicPr>
            <a:picLocks noChangeAspect="1"/>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753350" y="3848100"/>
            <a:ext cx="2343150" cy="2343150"/>
          </a:xfrm>
          <a:prstGeom prst="rect">
            <a:avLst/>
          </a:prstGeom>
        </p:spPr>
      </p:pic>
    </p:spTree>
    <p:extLst>
      <p:ext uri="{BB962C8B-B14F-4D97-AF65-F5344CB8AC3E}">
        <p14:creationId xmlns:p14="http://schemas.microsoft.com/office/powerpoint/2010/main" val="1438422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1000"/>
                                        <p:tgtEl>
                                          <p:spTgt spid="7"/>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935</Words>
  <Application>Microsoft Office PowerPoint</Application>
  <PresentationFormat>Widescreen</PresentationFormat>
  <Paragraphs>94</Paragraphs>
  <Slides>21</Slides>
  <Notes>19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微软雅黑</vt:lpstr>
      <vt:lpstr>#9Slide05 Phobia</vt:lpstr>
      <vt:lpstr>Arial</vt:lpstr>
      <vt:lpstr>Calibri</vt:lpstr>
      <vt:lpstr>Calibri Light</vt:lpstr>
      <vt:lpstr>Cambria</vt:lpstr>
      <vt:lpstr>等线</vt:lpstr>
      <vt:lpstr>Times New Roman</vt:lpstr>
      <vt:lpstr>字魂105号-简雅黑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minhkhanh.t93@gmail.com</dc:creator>
  <cp:lastModifiedBy>minhkhanh.t93@gmail.com</cp:lastModifiedBy>
  <cp:revision>1</cp:revision>
  <dcterms:created xsi:type="dcterms:W3CDTF">2024-10-10T12:46:37Z</dcterms:created>
  <dcterms:modified xsi:type="dcterms:W3CDTF">2024-10-10T12:46:51Z</dcterms:modified>
</cp:coreProperties>
</file>