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90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10/18/2024</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2024/10/18</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1.wdp"/><Relationship Id="rId3" Type="http://schemas.openxmlformats.org/officeDocument/2006/relationships/image" Target="../media/image29.png"/><Relationship Id="rId7" Type="http://schemas.microsoft.com/office/2007/relationships/hdphoto" Target="../media/hdphoto8.wdp"/><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55.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7.png"/><Relationship Id="rId10" Type="http://schemas.openxmlformats.org/officeDocument/2006/relationships/image" Target="../media/image30.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9.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4.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1.png"/><Relationship Id="rId5" Type="http://schemas.openxmlformats.org/officeDocument/2006/relationships/image" Target="../media/image36.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10.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6.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087" y="-70384"/>
            <a:ext cx="6951899"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2635"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1070703"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834</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微软雅黑</vt:lpstr>
      <vt:lpstr>Algerian</vt:lpstr>
      <vt:lpstr>Arial</vt:lpstr>
      <vt:lpstr>Calibri</vt:lpstr>
      <vt:lpstr>Calibri Light</vt:lpstr>
      <vt:lpstr>Cambria</vt:lpstr>
      <vt:lpstr>等线</vt:lpstr>
      <vt:lpstr>等线 Light</vt:lpstr>
      <vt:lpstr>Lato</vt:lpstr>
      <vt:lpstr>PangMenZhengDao</vt:lpstr>
      <vt:lpstr>Patrick Hand</vt:lpstr>
      <vt:lpstr>Source Han Sans HW SC</vt:lpstr>
      <vt:lpstr>Times New Roman</vt:lpstr>
      <vt:lpstr>Verdana</vt:lpstr>
      <vt:lpstr>思源黑体 CN Bold</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minhkhanh.t93@gmail.com</cp:lastModifiedBy>
  <cp:revision>43</cp:revision>
  <dcterms:created xsi:type="dcterms:W3CDTF">2023-08-09T10:06:45Z</dcterms:created>
  <dcterms:modified xsi:type="dcterms:W3CDTF">2024-10-18T13:15:21Z</dcterms:modified>
</cp:coreProperties>
</file>