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63" r:id="rId2"/>
    <p:sldId id="609" r:id="rId3"/>
    <p:sldId id="257" r:id="rId4"/>
    <p:sldId id="258" r:id="rId5"/>
    <p:sldId id="259" r:id="rId6"/>
    <p:sldId id="260" r:id="rId7"/>
    <p:sldId id="633" r:id="rId8"/>
    <p:sldId id="652" r:id="rId9"/>
    <p:sldId id="304" r:id="rId10"/>
    <p:sldId id="635" r:id="rId11"/>
    <p:sldId id="272" r:id="rId12"/>
    <p:sldId id="610" r:id="rId13"/>
    <p:sldId id="644" r:id="rId14"/>
    <p:sldId id="647" r:id="rId15"/>
    <p:sldId id="648" r:id="rId16"/>
    <p:sldId id="649" r:id="rId17"/>
    <p:sldId id="618" r:id="rId18"/>
    <p:sldId id="653" r:id="rId19"/>
    <p:sldId id="62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32A"/>
    <a:srgbClr val="002465"/>
    <a:srgbClr val="580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4A0F8-8067-449F-B231-6D2C0AC35A7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44D0D-37A6-4EB2-8C60-349CE7F4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05843"/>
      </p:ext>
    </p:extLst>
  </p:cSld>
  <p:clrMapOvr>
    <a:masterClrMapping/>
  </p:clrMapOvr>
  <p:transition spd="slow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957304"/>
      </p:ext>
    </p:extLst>
  </p:cSld>
  <p:clrMapOvr>
    <a:masterClrMapping/>
  </p:clrMapOvr>
  <p:transition spd="slow" advClick="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829263"/>
      </p:ext>
    </p:extLst>
  </p:cSld>
  <p:clrMapOvr>
    <a:masterClrMapping/>
  </p:clrMapOvr>
  <p:transition spd="slow" advClick="0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775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444601"/>
      </p:ext>
    </p:extLst>
  </p:cSld>
  <p:clrMapOvr>
    <a:masterClrMapping/>
  </p:clrMapOvr>
  <p:transition spd="slow"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813946"/>
      </p:ext>
    </p:extLst>
  </p:cSld>
  <p:clrMapOvr>
    <a:masterClrMapping/>
  </p:clrMapOvr>
  <p:transition spd="slow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150344"/>
      </p:ext>
    </p:extLst>
  </p:cSld>
  <p:clrMapOvr>
    <a:masterClrMapping/>
  </p:clrMapOvr>
  <p:transition spd="slow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705997"/>
      </p:ext>
    </p:extLst>
  </p:cSld>
  <p:clrMapOvr>
    <a:masterClrMapping/>
  </p:clrMapOvr>
  <p:transition spd="slow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677303"/>
      </p:ext>
    </p:extLst>
  </p:cSld>
  <p:clrMapOvr>
    <a:masterClrMapping/>
  </p:clrMapOvr>
  <p:transition spd="slow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236284"/>
      </p:ext>
    </p:extLst>
  </p:cSld>
  <p:clrMapOvr>
    <a:masterClrMapping/>
  </p:clrMapOvr>
  <p:transition spd="slow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318895"/>
      </p:ext>
    </p:extLst>
  </p:cSld>
  <p:clrMapOvr>
    <a:masterClrMapping/>
  </p:clrMapOvr>
  <p:transition spd="slow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010184"/>
      </p:ext>
    </p:extLst>
  </p:cSld>
  <p:clrMapOvr>
    <a:masterClrMapping/>
  </p:clrMapOvr>
  <p:transition spd="slow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73A8D62-9FD7-BAD8-DA69-F01B897F9D7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66675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329" y="612085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Ỹ ĐỨC I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304801" y="2310398"/>
            <a:ext cx="11887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</a:t>
            </a:r>
          </a:p>
          <a:p>
            <a:pPr algn="ctr">
              <a:defRPr/>
            </a:pP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 CÁC EM HỌC SINH ĐẾN VỚI  </a:t>
            </a:r>
          </a:p>
          <a:p>
            <a:pPr algn="ctr">
              <a:defRPr/>
            </a:pP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 - LỚP 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4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487" y="4672721"/>
            <a:ext cx="9423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000" b="1" i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Thanh Hải</a:t>
            </a:r>
            <a:endParaRPr lang="en-US" altLang="en-US" sz="48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79D390A-E1FC-4330-902B-0FBEB616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2" y="5451165"/>
            <a:ext cx="9423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altLang="en-US" sz="48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5FBD90-9FF3-4CE0-94C3-6E830887528B}"/>
              </a:ext>
            </a:extLst>
          </p:cNvPr>
          <p:cNvCxnSpPr/>
          <p:nvPr/>
        </p:nvCxnSpPr>
        <p:spPr>
          <a:xfrm>
            <a:off x="5533529" y="1354975"/>
            <a:ext cx="2209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图片 6">
            <a:extLst>
              <a:ext uri="{FF2B5EF4-FFF2-40B4-BE49-F238E27FC236}">
                <a16:creationId xmlns:a16="http://schemas.microsoft.com/office/drawing/2014/main" id="{3143F64E-5B70-3978-1D6A-29F122011B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44091"/>
            <a:ext cx="2621946" cy="3420063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D390020-E1BA-3ED9-D814-47A3486F9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131" y="223683"/>
            <a:ext cx="1400436" cy="1951169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790AFD34-45BF-F712-0384-1875FDFA4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" y="110506"/>
            <a:ext cx="1613467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A9DC5ABA-F98E-79F9-C4BC-36F0153889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754" y="5144188"/>
            <a:ext cx="1043328" cy="145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998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Rectangle: Rounded Corners 1"/>
          <p:cNvSpPr/>
          <p:nvPr/>
        </p:nvSpPr>
        <p:spPr>
          <a:xfrm>
            <a:off x="685800" y="341243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8C0456-7FE3-4A2B-9FAD-07DA4BA754D8}"/>
              </a:ext>
            </a:extLst>
          </p:cNvPr>
          <p:cNvSpPr/>
          <p:nvPr/>
        </p:nvSpPr>
        <p:spPr>
          <a:xfrm>
            <a:off x="2041009" y="2349981"/>
            <a:ext cx="8643427" cy="16104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US" altLang="zh-CN" sz="3200" b="1" kern="800" dirty="0" err="1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3200" b="1" kern="800" dirty="0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bình</a:t>
            </a:r>
            <a:r>
              <a:rPr lang="en-US" altLang="zh-CN" sz="3200" b="1" kern="800" dirty="0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3200" b="1" kern="800" dirty="0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b="1" kern="800" dirty="0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3200" b="1" kern="800" dirty="0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cặp</a:t>
            </a:r>
            <a:r>
              <a:rPr lang="en-US" altLang="zh-CN" sz="3200" b="1" kern="800" dirty="0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cạnh</a:t>
            </a:r>
            <a:r>
              <a:rPr lang="en-US" altLang="zh-CN" sz="3200" b="1" kern="800" dirty="0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đối</a:t>
            </a:r>
            <a:r>
              <a:rPr lang="en-US" altLang="zh-CN" sz="3200" b="1" kern="800" dirty="0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diện</a:t>
            </a:r>
            <a:r>
              <a:rPr lang="en-US" altLang="zh-CN" sz="3200" b="1" kern="800" dirty="0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, song </a:t>
            </a:r>
            <a:r>
              <a:rPr lang="en-US" altLang="zh-CN" sz="3200" b="1" kern="800" dirty="0" err="1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song</a:t>
            </a:r>
            <a:r>
              <a:rPr lang="en-US" altLang="zh-CN" sz="3200" b="1" kern="800" dirty="0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200" b="1" kern="800" dirty="0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3200" b="1" kern="800" dirty="0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nhau</a:t>
            </a:r>
            <a:endParaRPr kumimoji="0" lang="zh-CN" altLang="en-US" sz="3200" b="1" i="0" u="none" strike="noStrike" kern="800" cap="none" spc="0" normalizeH="0" baseline="0" noProof="0" dirty="0">
              <a:ln w="22225"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0441745"/>
      </p:ext>
    </p:extLst>
  </p:cSld>
  <p:clrMapOvr>
    <a:masterClrMapping/>
  </p:clrMapOvr>
  <p:transition spd="slow" advClick="0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1">
            <a:extLst>
              <a:ext uri="{FF2B5EF4-FFF2-40B4-BE49-F238E27FC236}">
                <a16:creationId xmlns:a16="http://schemas.microsoft.com/office/drawing/2014/main" id="{DE92F401-45DE-3B42-2EC6-68FC9B562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834" y="1106696"/>
            <a:ext cx="3892551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AutoShape 63">
            <a:extLst>
              <a:ext uri="{FF2B5EF4-FFF2-40B4-BE49-F238E27FC236}">
                <a16:creationId xmlns:a16="http://schemas.microsoft.com/office/drawing/2014/main" id="{66882796-3224-C58A-DDC6-43593CF6B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043196"/>
            <a:ext cx="3962400" cy="1371600"/>
          </a:xfrm>
          <a:prstGeom prst="parallelogram">
            <a:avLst>
              <a:gd name="adj" fmla="val 3819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1" name="TextBox 61">
            <a:extLst>
              <a:ext uri="{FF2B5EF4-FFF2-40B4-BE49-F238E27FC236}">
                <a16:creationId xmlns:a16="http://schemas.microsoft.com/office/drawing/2014/main" id="{C48A79B3-F196-FB4E-030A-2B03DD83B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585" y="2609529"/>
            <a:ext cx="2097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39942" name="TextBox 62">
            <a:extLst>
              <a:ext uri="{FF2B5EF4-FFF2-40B4-BE49-F238E27FC236}">
                <a16:creationId xmlns:a16="http://schemas.microsoft.com/office/drawing/2014/main" id="{B13FB32A-4F96-363C-F493-4153AB82D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561" y="2548145"/>
            <a:ext cx="2273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F335DF2-1F59-E0B6-D36C-231B06524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49" y="3321075"/>
            <a:ext cx="10719463" cy="263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Tx/>
              <a:buChar char="-"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FontTx/>
              <a:buChar char="-"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-6350" y="3286398"/>
            <a:ext cx="12192000" cy="2369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647" y="1320471"/>
            <a:ext cx="2103302" cy="21215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203" y="2246102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09" y="-185359"/>
            <a:ext cx="4883331" cy="406568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2751" y="3696603"/>
            <a:ext cx="7495177" cy="1711387"/>
          </a:xfrm>
          <a:prstGeom prst="rect">
            <a:avLst/>
          </a:prstGeom>
        </p:spPr>
      </p:pic>
      <p:pic>
        <p:nvPicPr>
          <p:cNvPr id="12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80" y="706483"/>
            <a:ext cx="3582297" cy="2811423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53A9BC4-E908-9DD7-D984-195B0A2156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49" y="304800"/>
            <a:ext cx="11386705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6E4D7F0-7A8E-D4DF-16DD-2BBFDF1A2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4" y="1343024"/>
            <a:ext cx="9745807" cy="4371975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3214FAF-19E4-0467-966B-848026755B9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29" y="1562100"/>
            <a:ext cx="1091233" cy="923925"/>
          </a:xfrm>
          <a:prstGeom prst="rect">
            <a:avLst/>
          </a:prstGeom>
        </p:spPr>
      </p:pic>
      <p:pic>
        <p:nvPicPr>
          <p:cNvPr id="13" name="Picture 1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78E08F-FAAD-D8F7-A403-01697EDFFB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79" y="1647825"/>
            <a:ext cx="1091233" cy="923925"/>
          </a:xfrm>
          <a:prstGeom prst="rect">
            <a:avLst/>
          </a:prstGeom>
        </p:spPr>
      </p:pic>
      <p:pic>
        <p:nvPicPr>
          <p:cNvPr id="14" name="Picture 1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B20164EB-5A8C-CB78-3424-DA1628FC5DE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29" y="3648075"/>
            <a:ext cx="1091233" cy="923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8B16D-AB98-23AB-10C2-8F26A25A5263}"/>
              </a:ext>
            </a:extLst>
          </p:cNvPr>
          <p:cNvSpPr txBox="1"/>
          <p:nvPr/>
        </p:nvSpPr>
        <p:spPr>
          <a:xfrm>
            <a:off x="10909023" y="379124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PBT</a:t>
            </a: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825A11-A1BF-B55D-71E9-342BA4953FC4}"/>
              </a:ext>
            </a:extLst>
          </p:cNvPr>
          <p:cNvSpPr txBox="1"/>
          <p:nvPr/>
        </p:nvSpPr>
        <p:spPr>
          <a:xfrm>
            <a:off x="1371600" y="1162050"/>
            <a:ext cx="992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A38ADE-8852-4918-E828-605F56EAB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49" y="2366962"/>
            <a:ext cx="8391525" cy="307760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511F5C-1B70-1E9E-044E-7C626809ED8B}"/>
              </a:ext>
            </a:extLst>
          </p:cNvPr>
          <p:cNvCxnSpPr/>
          <p:nvPr/>
        </p:nvCxnSpPr>
        <p:spPr>
          <a:xfrm flipH="1">
            <a:off x="3209925" y="2819400"/>
            <a:ext cx="1771650" cy="1838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5F7331-7223-A464-150D-F7A7B60D0446}"/>
              </a:ext>
            </a:extLst>
          </p:cNvPr>
          <p:cNvCxnSpPr>
            <a:cxnSpLocks/>
          </p:cNvCxnSpPr>
          <p:nvPr/>
        </p:nvCxnSpPr>
        <p:spPr>
          <a:xfrm flipH="1">
            <a:off x="4981575" y="2847975"/>
            <a:ext cx="3609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D82BE0-18E5-51F6-1A3E-3BCB303163CB}"/>
              </a:ext>
            </a:extLst>
          </p:cNvPr>
          <p:cNvCxnSpPr>
            <a:cxnSpLocks/>
          </p:cNvCxnSpPr>
          <p:nvPr/>
        </p:nvCxnSpPr>
        <p:spPr>
          <a:xfrm flipH="1">
            <a:off x="6838950" y="2886075"/>
            <a:ext cx="1724025" cy="174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ECE2EC-1C91-F5A6-A470-08D767FD644D}"/>
              </a:ext>
            </a:extLst>
          </p:cNvPr>
          <p:cNvCxnSpPr>
            <a:cxnSpLocks/>
          </p:cNvCxnSpPr>
          <p:nvPr/>
        </p:nvCxnSpPr>
        <p:spPr>
          <a:xfrm flipH="1">
            <a:off x="3219450" y="4638675"/>
            <a:ext cx="3648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9B7FA3B-310B-877C-5784-AE4570BAA72F}"/>
              </a:ext>
            </a:extLst>
          </p:cNvPr>
          <p:cNvSpPr txBox="1"/>
          <p:nvPr/>
        </p:nvSpPr>
        <p:spPr>
          <a:xfrm>
            <a:off x="6667500" y="45529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26194179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 ABCD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CDEG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AB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EG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-xi-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981" y="1252537"/>
            <a:ext cx="4297994" cy="2614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7C5A97-E80D-1AA1-982B-212CFF94E2AC}"/>
              </a:ext>
            </a:extLst>
          </p:cNvPr>
          <p:cNvSpPr txBox="1"/>
          <p:nvPr/>
        </p:nvSpPr>
        <p:spPr>
          <a:xfrm>
            <a:off x="8867775" y="1352550"/>
            <a:ext cx="113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F0148-2E79-EDFD-68D9-31B75ECE428E}"/>
              </a:ext>
            </a:extLst>
          </p:cNvPr>
          <p:cNvSpPr txBox="1"/>
          <p:nvPr/>
        </p:nvSpPr>
        <p:spPr>
          <a:xfrm>
            <a:off x="2124076" y="4229100"/>
            <a:ext cx="8048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CDEG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 = DC = EG =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dm</a:t>
            </a:r>
          </a:p>
          <a:p>
            <a:pPr algn="ctr"/>
            <a:endParaRPr lang="en-US" sz="28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48948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 ABCD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CDEG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AB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244" y="957709"/>
            <a:ext cx="4297994" cy="26146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BF0148-2E79-EDFD-68D9-31B75ECE428E}"/>
              </a:ext>
            </a:extLst>
          </p:cNvPr>
          <p:cNvSpPr txBox="1"/>
          <p:nvPr/>
        </p:nvSpPr>
        <p:spPr>
          <a:xfrm>
            <a:off x="1581151" y="3886200"/>
            <a:ext cx="9058274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CD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lnSpc>
                <a:spcPct val="150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EG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AF2D95-FC05-682F-7935-171D86D58363}"/>
              </a:ext>
            </a:extLst>
          </p:cNvPr>
          <p:cNvCxnSpPr>
            <a:cxnSpLocks/>
          </p:cNvCxnSpPr>
          <p:nvPr/>
        </p:nvCxnSpPr>
        <p:spPr>
          <a:xfrm flipH="1">
            <a:off x="7461802" y="2408995"/>
            <a:ext cx="2657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C24CFB-744A-1BFA-77C7-6F1726EB3ACB}"/>
              </a:ext>
            </a:extLst>
          </p:cNvPr>
          <p:cNvCxnSpPr>
            <a:cxnSpLocks/>
          </p:cNvCxnSpPr>
          <p:nvPr/>
        </p:nvCxnSpPr>
        <p:spPr>
          <a:xfrm flipH="1">
            <a:off x="8338102" y="1618420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AAAA61-4117-68C7-3208-69444EC35CB3}"/>
              </a:ext>
            </a:extLst>
          </p:cNvPr>
          <p:cNvCxnSpPr>
            <a:cxnSpLocks/>
          </p:cNvCxnSpPr>
          <p:nvPr/>
        </p:nvCxnSpPr>
        <p:spPr>
          <a:xfrm flipH="1">
            <a:off x="8338102" y="3209095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078696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71483" y="848759"/>
            <a:ext cx="9725947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50" y="1000676"/>
            <a:ext cx="7034454" cy="1740705"/>
          </a:xfrm>
          <a:prstGeom prst="rect">
            <a:avLst/>
          </a:prstGeom>
        </p:spPr>
      </p:pic>
      <p:sp>
        <p:nvSpPr>
          <p:cNvPr id="13" name="矩形 4"/>
          <p:cNvSpPr/>
          <p:nvPr/>
        </p:nvSpPr>
        <p:spPr>
          <a:xfrm>
            <a:off x="2533209" y="3040653"/>
            <a:ext cx="6648994" cy="2174966"/>
          </a:xfrm>
          <a:prstGeom prst="rect">
            <a:avLst/>
          </a:prstGeom>
          <a:solidFill>
            <a:schemeClr val="bg1"/>
          </a:solidFill>
          <a:ln w="38100">
            <a:solidFill>
              <a:srgbClr val="379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259" y="3468242"/>
            <a:ext cx="66554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sát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33" y="3551095"/>
            <a:ext cx="3582297" cy="2811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BDD75-1C81-990D-BBC8-0B938E732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0E628E4-1816-457F-5BB8-844672D9D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2CF578C-C6CA-CF53-E4EF-F34E92F2CC4D}"/>
              </a:ext>
            </a:extLst>
          </p:cNvPr>
          <p:cNvSpPr/>
          <p:nvPr/>
        </p:nvSpPr>
        <p:spPr>
          <a:xfrm>
            <a:off x="183250" y="180248"/>
            <a:ext cx="11847243" cy="58907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F7E53-FED8-40AA-BBCD-2E7552D5D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89" y="194952"/>
            <a:ext cx="9269940" cy="3234047"/>
          </a:xfrm>
          <a:prstGeom prst="rect">
            <a:avLst/>
          </a:prstGeom>
        </p:spPr>
      </p:pic>
      <p:pic>
        <p:nvPicPr>
          <p:cNvPr id="2052" name="Picture 4" descr="1. Hình bình hành có trong hình ảnh nào dưới đây (H.4.11)? Em hãy tìm thêm  một số hình ảnh khác của">
            <a:extLst>
              <a:ext uri="{FF2B5EF4-FFF2-40B4-BE49-F238E27FC236}">
                <a16:creationId xmlns:a16="http://schemas.microsoft.com/office/drawing/2014/main" id="{06C370B6-F3BD-DB37-4F4C-75EC0A28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38" y="3749639"/>
            <a:ext cx="4869323" cy="200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157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186798" y="478121"/>
            <a:ext cx="1042147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209" y="1930400"/>
            <a:ext cx="5738954" cy="2085700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1"/>
            <a:ext cx="12954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4" y="-576942"/>
            <a:ext cx="10345302" cy="7941128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8000159" y="3818011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407" y="2673477"/>
            <a:ext cx="7349610" cy="1712125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9B20629-3325-6839-A16C-3CA93D6F45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06F2C-A772-4856-B68E-23AAECC049A7}"/>
              </a:ext>
            </a:extLst>
          </p:cNvPr>
          <p:cNvSpPr/>
          <p:nvPr/>
        </p:nvSpPr>
        <p:spPr>
          <a:xfrm>
            <a:off x="2584932" y="1569945"/>
            <a:ext cx="772519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1" descr="b36">
            <a:extLst>
              <a:ext uri="{FF2B5EF4-FFF2-40B4-BE49-F238E27FC236}">
                <a16:creationId xmlns:a16="http://schemas.microsoft.com/office/drawing/2014/main" id="{A82FFF8F-2896-D07D-EB47-9ADB291C78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9333656" y="4170038"/>
            <a:ext cx="1952936" cy="320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36">
            <a:extLst>
              <a:ext uri="{FF2B5EF4-FFF2-40B4-BE49-F238E27FC236}">
                <a16:creationId xmlns:a16="http://schemas.microsoft.com/office/drawing/2014/main" id="{BDD669E6-D829-E60E-CD32-A7C5607D37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9883527" y="645740"/>
            <a:ext cx="2954215" cy="166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36">
            <a:extLst>
              <a:ext uri="{FF2B5EF4-FFF2-40B4-BE49-F238E27FC236}">
                <a16:creationId xmlns:a16="http://schemas.microsoft.com/office/drawing/2014/main" id="{6EE6BE84-C634-F86A-3144-DF3AB9AAF3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19136" y="4369700"/>
            <a:ext cx="1769165" cy="320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36">
            <a:extLst>
              <a:ext uri="{FF2B5EF4-FFF2-40B4-BE49-F238E27FC236}">
                <a16:creationId xmlns:a16="http://schemas.microsoft.com/office/drawing/2014/main" id="{9A004653-7482-7A1E-F02B-BCA7972BC1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306234" y="489178"/>
            <a:ext cx="2899019" cy="166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2558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06F2C-A772-4856-B68E-23AAECC049A7}"/>
              </a:ext>
            </a:extLst>
          </p:cNvPr>
          <p:cNvSpPr/>
          <p:nvPr/>
        </p:nvSpPr>
        <p:spPr>
          <a:xfrm>
            <a:off x="1083212" y="626936"/>
            <a:ext cx="102834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Đây là hình gì?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6DA52F-BB42-41B0-BAE3-64427DB7530E}"/>
              </a:ext>
            </a:extLst>
          </p:cNvPr>
          <p:cNvSpPr txBox="1"/>
          <p:nvPr/>
        </p:nvSpPr>
        <p:spPr>
          <a:xfrm>
            <a:off x="1620069" y="2044005"/>
            <a:ext cx="7004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0C62A-05F8-427E-95CA-28162A8BDF37}"/>
              </a:ext>
            </a:extLst>
          </p:cNvPr>
          <p:cNvSpPr txBox="1"/>
          <p:nvPr/>
        </p:nvSpPr>
        <p:spPr>
          <a:xfrm>
            <a:off x="1635280" y="2849936"/>
            <a:ext cx="867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A35DD-A66C-43E9-85B1-969CD8565AE0}"/>
              </a:ext>
            </a:extLst>
          </p:cNvPr>
          <p:cNvSpPr txBox="1"/>
          <p:nvPr/>
        </p:nvSpPr>
        <p:spPr>
          <a:xfrm>
            <a:off x="1635280" y="3624728"/>
            <a:ext cx="9534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11" descr="b36">
            <a:extLst>
              <a:ext uri="{FF2B5EF4-FFF2-40B4-BE49-F238E27FC236}">
                <a16:creationId xmlns:a16="http://schemas.microsoft.com/office/drawing/2014/main" id="{A3B1AC0B-5E67-9628-E76C-C56D276D05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054444" y="4705007"/>
            <a:ext cx="1098550" cy="320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36">
            <a:extLst>
              <a:ext uri="{FF2B5EF4-FFF2-40B4-BE49-F238E27FC236}">
                <a16:creationId xmlns:a16="http://schemas.microsoft.com/office/drawing/2014/main" id="{81341475-93AF-3C44-302A-B836B3FB7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0182032" y="4866933"/>
            <a:ext cx="1098550" cy="320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b36">
            <a:extLst>
              <a:ext uri="{FF2B5EF4-FFF2-40B4-BE49-F238E27FC236}">
                <a16:creationId xmlns:a16="http://schemas.microsoft.com/office/drawing/2014/main" id="{CD55D655-31ED-C03B-A41C-F7F99A42F2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0703391" y="-604691"/>
            <a:ext cx="747489" cy="19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b36">
            <a:extLst>
              <a:ext uri="{FF2B5EF4-FFF2-40B4-BE49-F238E27FC236}">
                <a16:creationId xmlns:a16="http://schemas.microsoft.com/office/drawing/2014/main" id="{4E3C023A-6ADB-85D3-74DD-87FE414966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257274" y="-104873"/>
            <a:ext cx="1098550" cy="130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ho hình chữ nhật ABCD, AB và BC là một cặp cạnh vuông góc với nhau">
            <a:extLst>
              <a:ext uri="{FF2B5EF4-FFF2-40B4-BE49-F238E27FC236}">
                <a16:creationId xmlns:a16="http://schemas.microsoft.com/office/drawing/2014/main" id="{A76AA65C-3054-AF99-AA1B-5D61AA7A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30" y="1326704"/>
            <a:ext cx="6338638" cy="45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FC18101-415B-D7B3-4D08-38EEC60CE7CE}"/>
              </a:ext>
            </a:extLst>
          </p:cNvPr>
          <p:cNvSpPr/>
          <p:nvPr/>
        </p:nvSpPr>
        <p:spPr>
          <a:xfrm>
            <a:off x="1460697" y="2849936"/>
            <a:ext cx="666279" cy="672694"/>
          </a:xfrm>
          <a:prstGeom prst="ellipse">
            <a:avLst/>
          </a:prstGeom>
          <a:noFill/>
          <a:ln w="57150">
            <a:solidFill>
              <a:srgbClr val="D71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2" descr="ag00373_">
            <a:extLst>
              <a:ext uri="{FF2B5EF4-FFF2-40B4-BE49-F238E27FC236}">
                <a16:creationId xmlns:a16="http://schemas.microsoft.com/office/drawing/2014/main" id="{553F4634-6F3D-896F-8288-DEB4A575AA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7325">
            <a:off x="11118724" y="6044557"/>
            <a:ext cx="11430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2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06F2C-A772-4856-B68E-23AAECC049A7}"/>
              </a:ext>
            </a:extLst>
          </p:cNvPr>
          <p:cNvSpPr/>
          <p:nvPr/>
        </p:nvSpPr>
        <p:spPr>
          <a:xfrm>
            <a:off x="844062" y="849664"/>
            <a:ext cx="107913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vuông góc có trong hình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6DA52F-BB42-41B0-BAE3-64427DB7530E}"/>
              </a:ext>
            </a:extLst>
          </p:cNvPr>
          <p:cNvSpPr txBox="1"/>
          <p:nvPr/>
        </p:nvSpPr>
        <p:spPr>
          <a:xfrm>
            <a:off x="1010893" y="2519726"/>
            <a:ext cx="6540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BC, AB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</a:p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0C62A-05F8-427E-95CA-28162A8BDF37}"/>
              </a:ext>
            </a:extLst>
          </p:cNvPr>
          <p:cNvSpPr txBox="1"/>
          <p:nvPr/>
        </p:nvSpPr>
        <p:spPr>
          <a:xfrm>
            <a:off x="1010893" y="3447090"/>
            <a:ext cx="6160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DA, DC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CB. </a:t>
            </a:r>
          </a:p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A35DD-A66C-43E9-85B1-969CD8565AE0}"/>
              </a:ext>
            </a:extLst>
          </p:cNvPr>
          <p:cNvSpPr txBox="1"/>
          <p:nvPr/>
        </p:nvSpPr>
        <p:spPr>
          <a:xfrm>
            <a:off x="1010893" y="4458733"/>
            <a:ext cx="6676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B.</a:t>
            </a:r>
          </a:p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1" descr="b36">
            <a:extLst>
              <a:ext uri="{FF2B5EF4-FFF2-40B4-BE49-F238E27FC236}">
                <a16:creationId xmlns:a16="http://schemas.microsoft.com/office/drawing/2014/main" id="{FC1ED156-9F27-6298-6784-F2A028A4FC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054444" y="4705007"/>
            <a:ext cx="1098550" cy="320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36">
            <a:extLst>
              <a:ext uri="{FF2B5EF4-FFF2-40B4-BE49-F238E27FC236}">
                <a16:creationId xmlns:a16="http://schemas.microsoft.com/office/drawing/2014/main" id="{B3CC2911-E081-05DC-B1E4-C7C6722602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0877260" y="-300955"/>
            <a:ext cx="795994" cy="150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b36">
            <a:extLst>
              <a:ext uri="{FF2B5EF4-FFF2-40B4-BE49-F238E27FC236}">
                <a16:creationId xmlns:a16="http://schemas.microsoft.com/office/drawing/2014/main" id="{3D7EEA87-E63E-C830-86B8-1B430B87C2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230390" y="-171972"/>
            <a:ext cx="791247" cy="125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b36">
            <a:extLst>
              <a:ext uri="{FF2B5EF4-FFF2-40B4-BE49-F238E27FC236}">
                <a16:creationId xmlns:a16="http://schemas.microsoft.com/office/drawing/2014/main" id="{81422570-8598-C845-C33A-2AA20EE00F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0289884" y="4857407"/>
            <a:ext cx="1098550" cy="320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ho hình chữ nhật ABCD, AB và BC là một cặp cạnh vuông góc với nhau">
            <a:extLst>
              <a:ext uri="{FF2B5EF4-FFF2-40B4-BE49-F238E27FC236}">
                <a16:creationId xmlns:a16="http://schemas.microsoft.com/office/drawing/2014/main" id="{5F2BDB80-1BEC-E54D-8975-19736BFF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83" y="2077963"/>
            <a:ext cx="4689896" cy="33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1C06647-FE13-A2AE-B6C8-741D16B58B60}"/>
              </a:ext>
            </a:extLst>
          </p:cNvPr>
          <p:cNvSpPr/>
          <p:nvPr/>
        </p:nvSpPr>
        <p:spPr>
          <a:xfrm>
            <a:off x="937440" y="4408831"/>
            <a:ext cx="666279" cy="672694"/>
          </a:xfrm>
          <a:prstGeom prst="ellipse">
            <a:avLst/>
          </a:prstGeom>
          <a:noFill/>
          <a:ln w="57150">
            <a:solidFill>
              <a:srgbClr val="D71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32" descr="ag00373_">
            <a:extLst>
              <a:ext uri="{FF2B5EF4-FFF2-40B4-BE49-F238E27FC236}">
                <a16:creationId xmlns:a16="http://schemas.microsoft.com/office/drawing/2014/main" id="{D51A28A9-616F-D445-48FF-B4AD20B479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7325">
            <a:off x="11156148" y="5993079"/>
            <a:ext cx="11430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0559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06F2C-A772-4856-B68E-23AAECC049A7}"/>
              </a:ext>
            </a:extLst>
          </p:cNvPr>
          <p:cNvSpPr/>
          <p:nvPr/>
        </p:nvSpPr>
        <p:spPr>
          <a:xfrm>
            <a:off x="1364566" y="849664"/>
            <a:ext cx="100021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GB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6DA52F-BB42-41B0-BAE3-64427DB7530E}"/>
              </a:ext>
            </a:extLst>
          </p:cNvPr>
          <p:cNvSpPr txBox="1"/>
          <p:nvPr/>
        </p:nvSpPr>
        <p:spPr>
          <a:xfrm>
            <a:off x="2341068" y="3933612"/>
            <a:ext cx="3754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0C62A-05F8-427E-95CA-28162A8BDF37}"/>
              </a:ext>
            </a:extLst>
          </p:cNvPr>
          <p:cNvSpPr txBox="1"/>
          <p:nvPr/>
        </p:nvSpPr>
        <p:spPr>
          <a:xfrm>
            <a:off x="2341068" y="3010283"/>
            <a:ext cx="6356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A35DD-A66C-43E9-85B1-969CD8565AE0}"/>
              </a:ext>
            </a:extLst>
          </p:cNvPr>
          <p:cNvSpPr txBox="1"/>
          <p:nvPr/>
        </p:nvSpPr>
        <p:spPr>
          <a:xfrm>
            <a:off x="2341068" y="2179286"/>
            <a:ext cx="5442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GB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1" descr="b36">
            <a:extLst>
              <a:ext uri="{FF2B5EF4-FFF2-40B4-BE49-F238E27FC236}">
                <a16:creationId xmlns:a16="http://schemas.microsoft.com/office/drawing/2014/main" id="{6F70D0CC-FE39-305F-A5AB-03B1E71D40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054444" y="4705007"/>
            <a:ext cx="1098550" cy="320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36">
            <a:extLst>
              <a:ext uri="{FF2B5EF4-FFF2-40B4-BE49-F238E27FC236}">
                <a16:creationId xmlns:a16="http://schemas.microsoft.com/office/drawing/2014/main" id="{DBC94AE1-7E73-1847-3D6A-CFFDF4EC4B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18549" y="-258225"/>
            <a:ext cx="952549" cy="158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b36">
            <a:extLst>
              <a:ext uri="{FF2B5EF4-FFF2-40B4-BE49-F238E27FC236}">
                <a16:creationId xmlns:a16="http://schemas.microsoft.com/office/drawing/2014/main" id="{D1BF0653-DE6E-85FE-7897-5470699261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0613301" y="-424240"/>
            <a:ext cx="789339" cy="17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b36">
            <a:extLst>
              <a:ext uri="{FF2B5EF4-FFF2-40B4-BE49-F238E27FC236}">
                <a16:creationId xmlns:a16="http://schemas.microsoft.com/office/drawing/2014/main" id="{0A9B1536-3A77-F752-E00C-E438B695BE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0191411" y="4796447"/>
            <a:ext cx="1098550" cy="320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F15DE0B-AAF5-48B1-784D-0C3F28B707E5}"/>
              </a:ext>
            </a:extLst>
          </p:cNvPr>
          <p:cNvSpPr/>
          <p:nvPr/>
        </p:nvSpPr>
        <p:spPr>
          <a:xfrm>
            <a:off x="2329514" y="2258437"/>
            <a:ext cx="768529" cy="751846"/>
          </a:xfrm>
          <a:prstGeom prst="ellipse">
            <a:avLst/>
          </a:prstGeom>
          <a:noFill/>
          <a:ln w="57150">
            <a:solidFill>
              <a:srgbClr val="D71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2" descr="ag00373_">
            <a:extLst>
              <a:ext uri="{FF2B5EF4-FFF2-40B4-BE49-F238E27FC236}">
                <a16:creationId xmlns:a16="http://schemas.microsoft.com/office/drawing/2014/main" id="{0B4F075C-F9EA-0750-FDF5-257CBEE8E4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7325">
            <a:off x="11224275" y="5993080"/>
            <a:ext cx="11430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3797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22"/>
          <p:cNvSpPr/>
          <p:nvPr/>
        </p:nvSpPr>
        <p:spPr>
          <a:xfrm>
            <a:off x="650465" y="342611"/>
            <a:ext cx="11100618" cy="588359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B7D9770-D58E-2D91-3D6E-5A7AB4AE6D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935985-4CF6-4ECB-7B93-E95D0C065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82" y="1457325"/>
            <a:ext cx="5186896" cy="4575974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84436" y="49872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03"/>
            <a:ext cx="1613467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5" y="5301268"/>
            <a:ext cx="1043328" cy="1453929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131" y="223683"/>
            <a:ext cx="1400436" cy="1951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4720" y="2402990"/>
            <a:ext cx="98345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Bài</a:t>
            </a:r>
            <a:r>
              <a:rPr lang="en-US" sz="50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31. </a:t>
            </a:r>
            <a:r>
              <a:rPr lang="en-US" sz="50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Hình</a:t>
            </a:r>
            <a:r>
              <a:rPr lang="en-US" sz="50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bình</a:t>
            </a:r>
            <a:r>
              <a:rPr lang="en-US" sz="50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hành</a:t>
            </a:r>
            <a:r>
              <a:rPr lang="en-US" sz="50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, </a:t>
            </a:r>
            <a:r>
              <a:rPr lang="en-US" sz="50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hình</a:t>
            </a:r>
            <a:r>
              <a:rPr lang="en-US" sz="50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thoi</a:t>
            </a:r>
            <a:r>
              <a:rPr lang="en-US" sz="50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</a:p>
          <a:p>
            <a:pPr algn="ctr"/>
            <a:endParaRPr lang="en-US" sz="5000" dirty="0">
              <a:solidFill>
                <a:srgbClr val="FF0000"/>
              </a:solidFill>
              <a:latin typeface="HP001 5 hàng 1 ô ly" panose="020B0603050302020204" pitchFamily="34" charset="0"/>
            </a:endParaRPr>
          </a:p>
          <a:p>
            <a:pPr algn="ctr"/>
            <a:r>
              <a:rPr lang="en-US" sz="50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 </a:t>
            </a:r>
            <a:r>
              <a:rPr lang="en-US" sz="50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Tiết</a:t>
            </a:r>
            <a:r>
              <a:rPr lang="en-US" sz="50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1: </a:t>
            </a:r>
            <a:r>
              <a:rPr lang="en-US" sz="50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Hình</a:t>
            </a:r>
            <a:r>
              <a:rPr lang="en-US" sz="50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bình</a:t>
            </a:r>
            <a:r>
              <a:rPr lang="en-US" sz="50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hành</a:t>
            </a:r>
            <a:endParaRPr lang="en-US" sz="5000" dirty="0">
              <a:solidFill>
                <a:srgbClr val="FF0000"/>
              </a:solidFill>
              <a:latin typeface="HP001 5 hà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95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 Box 523">
            <a:extLst>
              <a:ext uri="{FF2B5EF4-FFF2-40B4-BE49-F238E27FC236}">
                <a16:creationId xmlns:a16="http://schemas.microsoft.com/office/drawing/2014/main" id="{A905D6BE-424E-BAB5-EA14-8A3524516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34" y="5475818"/>
            <a:ext cx="2021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AB        DC</a:t>
            </a:r>
          </a:p>
        </p:txBody>
      </p:sp>
      <p:graphicFrame>
        <p:nvGraphicFramePr>
          <p:cNvPr id="5554" name="Group 434">
            <a:extLst>
              <a:ext uri="{FF2B5EF4-FFF2-40B4-BE49-F238E27FC236}">
                <a16:creationId xmlns:a16="http://schemas.microsoft.com/office/drawing/2014/main" id="{1BD5785E-A7D9-C744-B4EE-E10422ECEB67}"/>
              </a:ext>
            </a:extLst>
          </p:cNvPr>
          <p:cNvGraphicFramePr>
            <a:graphicFrameLocks noGrp="1"/>
          </p:cNvGraphicFramePr>
          <p:nvPr/>
        </p:nvGraphicFramePr>
        <p:xfrm>
          <a:off x="1792818" y="1327151"/>
          <a:ext cx="4720166" cy="2590800"/>
        </p:xfrm>
        <a:graphic>
          <a:graphicData uri="http://schemas.openxmlformats.org/drawingml/2006/table">
            <a:tbl>
              <a:tblPr/>
              <a:tblGrid>
                <a:gridCol w="473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3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47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3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31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959" name="Text Box 502">
            <a:extLst>
              <a:ext uri="{FF2B5EF4-FFF2-40B4-BE49-F238E27FC236}">
                <a16:creationId xmlns:a16="http://schemas.microsoft.com/office/drawing/2014/main" id="{2BCF7B83-C3D7-E1F3-BBDA-2E67F8277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08151"/>
            <a:ext cx="3236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 b="1"/>
          </a:p>
        </p:txBody>
      </p:sp>
      <p:sp>
        <p:nvSpPr>
          <p:cNvPr id="5623" name="Line 503">
            <a:extLst>
              <a:ext uri="{FF2B5EF4-FFF2-40B4-BE49-F238E27FC236}">
                <a16:creationId xmlns:a16="http://schemas.microsoft.com/office/drawing/2014/main" id="{E0CAF52B-8BEB-7504-8FA6-C098113FC0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52134" y="3384551"/>
            <a:ext cx="2842684" cy="1058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en-US" sz="2400"/>
          </a:p>
        </p:txBody>
      </p:sp>
      <p:sp>
        <p:nvSpPr>
          <p:cNvPr id="5624" name="Line 504">
            <a:extLst>
              <a:ext uri="{FF2B5EF4-FFF2-40B4-BE49-F238E27FC236}">
                <a16:creationId xmlns:a16="http://schemas.microsoft.com/office/drawing/2014/main" id="{71B8883D-F8AB-0BFC-6BA6-07EAA0A65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4051" y="1860551"/>
            <a:ext cx="2844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en-US" sz="2400"/>
          </a:p>
        </p:txBody>
      </p:sp>
      <p:sp>
        <p:nvSpPr>
          <p:cNvPr id="5625" name="Line 505">
            <a:extLst>
              <a:ext uri="{FF2B5EF4-FFF2-40B4-BE49-F238E27FC236}">
                <a16:creationId xmlns:a16="http://schemas.microsoft.com/office/drawing/2014/main" id="{67F29B04-27DD-4633-B7E8-3C2693E794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75418" y="1860551"/>
            <a:ext cx="960967" cy="153458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en-US" sz="2400"/>
          </a:p>
        </p:txBody>
      </p:sp>
      <p:sp>
        <p:nvSpPr>
          <p:cNvPr id="5626" name="Line 506">
            <a:extLst>
              <a:ext uri="{FF2B5EF4-FFF2-40B4-BE49-F238E27FC236}">
                <a16:creationId xmlns:a16="http://schemas.microsoft.com/office/drawing/2014/main" id="{624A9D92-4695-4E0A-1C31-32437E89D7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6718" y="1854200"/>
            <a:ext cx="960967" cy="15430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en-US" sz="2400"/>
          </a:p>
        </p:txBody>
      </p:sp>
      <p:sp>
        <p:nvSpPr>
          <p:cNvPr id="5631" name="Text Box 511">
            <a:extLst>
              <a:ext uri="{FF2B5EF4-FFF2-40B4-BE49-F238E27FC236}">
                <a16:creationId xmlns:a16="http://schemas.microsoft.com/office/drawing/2014/main" id="{49127808-EE31-972F-E4EA-47B487119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518" y="1430867"/>
            <a:ext cx="347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A</a:t>
            </a:r>
          </a:p>
        </p:txBody>
      </p:sp>
      <p:sp>
        <p:nvSpPr>
          <p:cNvPr id="5632" name="Text Box 512">
            <a:extLst>
              <a:ext uri="{FF2B5EF4-FFF2-40B4-BE49-F238E27FC236}">
                <a16:creationId xmlns:a16="http://schemas.microsoft.com/office/drawing/2014/main" id="{5FF750C1-7B9C-023D-D68D-87A45C6C4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884" y="1464734"/>
            <a:ext cx="347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B</a:t>
            </a:r>
          </a:p>
        </p:txBody>
      </p:sp>
      <p:sp>
        <p:nvSpPr>
          <p:cNvPr id="5633" name="Text Box 513">
            <a:extLst>
              <a:ext uri="{FF2B5EF4-FFF2-40B4-BE49-F238E27FC236}">
                <a16:creationId xmlns:a16="http://schemas.microsoft.com/office/drawing/2014/main" id="{5D7641EA-CF12-ED94-CE75-3C6E41776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517" y="3384551"/>
            <a:ext cx="3450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C</a:t>
            </a:r>
          </a:p>
        </p:txBody>
      </p:sp>
      <p:sp>
        <p:nvSpPr>
          <p:cNvPr id="5634" name="Text Box 514">
            <a:extLst>
              <a:ext uri="{FF2B5EF4-FFF2-40B4-BE49-F238E27FC236}">
                <a16:creationId xmlns:a16="http://schemas.microsoft.com/office/drawing/2014/main" id="{89587571-1293-2BCC-A05D-AB892ECB6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407834"/>
            <a:ext cx="347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D</a:t>
            </a:r>
          </a:p>
        </p:txBody>
      </p:sp>
      <p:sp>
        <p:nvSpPr>
          <p:cNvPr id="5635" name="Rectangle 515">
            <a:extLst>
              <a:ext uri="{FF2B5EF4-FFF2-40B4-BE49-F238E27FC236}">
                <a16:creationId xmlns:a16="http://schemas.microsoft.com/office/drawing/2014/main" id="{9521091A-3C9D-8AD9-DC44-A6813BF3E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284" y="4622801"/>
            <a:ext cx="4781549" cy="109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2400" b="1">
                <a:latin typeface="Times New Roman" panose="02020603050405020304" pitchFamily="18" charset="0"/>
              </a:rPr>
              <a:t> và </a:t>
            </a: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DC</a:t>
            </a:r>
            <a:r>
              <a:rPr lang="en-US" altLang="en-US" sz="2400" b="1">
                <a:latin typeface="Times New Roman" panose="02020603050405020304" pitchFamily="18" charset="0"/>
              </a:rPr>
              <a:t> là hai cạnh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đối diện </a:t>
            </a:r>
          </a:p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Cạnh </a:t>
            </a: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2400" b="1">
                <a:latin typeface="Times New Roman" panose="02020603050405020304" pitchFamily="18" charset="0"/>
              </a:rPr>
              <a:t>                  với cạnh </a:t>
            </a: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DC</a:t>
            </a:r>
          </a:p>
          <a:p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                   </a:t>
            </a:r>
          </a:p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       </a:t>
            </a:r>
          </a:p>
        </p:txBody>
      </p:sp>
      <p:sp>
        <p:nvSpPr>
          <p:cNvPr id="5636" name="Rectangle 516">
            <a:extLst>
              <a:ext uri="{FF2B5EF4-FFF2-40B4-BE49-F238E27FC236}">
                <a16:creationId xmlns:a16="http://schemas.microsoft.com/office/drawing/2014/main" id="{113414A6-79EF-69D0-9D15-8B1C57E54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184" y="4648201"/>
            <a:ext cx="4942416" cy="109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AD</a:t>
            </a:r>
            <a:r>
              <a:rPr lang="en-US" altLang="en-US" sz="2400" b="1">
                <a:latin typeface="Times New Roman" panose="02020603050405020304" pitchFamily="18" charset="0"/>
              </a:rPr>
              <a:t> và </a:t>
            </a: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BC</a:t>
            </a:r>
            <a:r>
              <a:rPr lang="en-US" altLang="en-US" sz="2400" b="1">
                <a:latin typeface="Times New Roman" panose="02020603050405020304" pitchFamily="18" charset="0"/>
              </a:rPr>
              <a:t> là hai cạnh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đối diện</a:t>
            </a:r>
          </a:p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Cạnh </a:t>
            </a: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AD</a:t>
            </a:r>
            <a:r>
              <a:rPr lang="en-US" altLang="en-US" sz="2400" b="1">
                <a:latin typeface="Times New Roman" panose="02020603050405020304" pitchFamily="18" charset="0"/>
              </a:rPr>
              <a:t>                   với cạnh </a:t>
            </a: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5637" name="Line 517">
            <a:extLst>
              <a:ext uri="{FF2B5EF4-FFF2-40B4-BE49-F238E27FC236}">
                <a16:creationId xmlns:a16="http://schemas.microsoft.com/office/drawing/2014/main" id="{536B8749-F035-F1A9-3234-1570D0C7B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620684"/>
            <a:ext cx="0" cy="1219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en-US" sz="2400"/>
          </a:p>
        </p:txBody>
      </p:sp>
      <p:sp>
        <p:nvSpPr>
          <p:cNvPr id="5639" name="Text Box 519">
            <a:extLst>
              <a:ext uri="{FF2B5EF4-FFF2-40B4-BE49-F238E27FC236}">
                <a16:creationId xmlns:a16="http://schemas.microsoft.com/office/drawing/2014/main" id="{6ECEFCF9-5C90-F83C-41CB-E64C3FEF1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784" y="4972052"/>
            <a:ext cx="1507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song song</a:t>
            </a:r>
          </a:p>
        </p:txBody>
      </p:sp>
      <p:sp>
        <p:nvSpPr>
          <p:cNvPr id="5640" name="Text Box 520">
            <a:extLst>
              <a:ext uri="{FF2B5EF4-FFF2-40B4-BE49-F238E27FC236}">
                <a16:creationId xmlns:a16="http://schemas.microsoft.com/office/drawing/2014/main" id="{17765070-EACE-5458-C5BC-F0BC69D2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6067" y="5001685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song song</a:t>
            </a:r>
          </a:p>
        </p:txBody>
      </p:sp>
      <p:sp>
        <p:nvSpPr>
          <p:cNvPr id="5643" name="Text Box 523">
            <a:extLst>
              <a:ext uri="{FF2B5EF4-FFF2-40B4-BE49-F238E27FC236}">
                <a16:creationId xmlns:a16="http://schemas.microsoft.com/office/drawing/2014/main" id="{316B4E69-D0D6-EA57-9549-50D16DF0D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584" y="4006851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Hình bình hành ABCD có:</a:t>
            </a:r>
          </a:p>
        </p:txBody>
      </p:sp>
      <p:sp>
        <p:nvSpPr>
          <p:cNvPr id="392" name="Line 506">
            <a:extLst>
              <a:ext uri="{FF2B5EF4-FFF2-40B4-BE49-F238E27FC236}">
                <a16:creationId xmlns:a16="http://schemas.microsoft.com/office/drawing/2014/main" id="{CEF699D9-F1F3-E36D-DFBD-C3F503F439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5351" y="1333500"/>
            <a:ext cx="1646767" cy="2643717"/>
          </a:xfrm>
          <a:prstGeom prst="line">
            <a:avLst/>
          </a:prstGeom>
          <a:noFill/>
          <a:ln w="5715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en-US" sz="2400"/>
          </a:p>
        </p:txBody>
      </p:sp>
      <p:sp>
        <p:nvSpPr>
          <p:cNvPr id="393" name="Line 505">
            <a:extLst>
              <a:ext uri="{FF2B5EF4-FFF2-40B4-BE49-F238E27FC236}">
                <a16:creationId xmlns:a16="http://schemas.microsoft.com/office/drawing/2014/main" id="{FF7C8240-77EC-2642-5755-A9269EE229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7334" y="1293285"/>
            <a:ext cx="1646767" cy="2628900"/>
          </a:xfrm>
          <a:prstGeom prst="line">
            <a:avLst/>
          </a:prstGeom>
          <a:noFill/>
          <a:ln w="5715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en-US" sz="2400"/>
          </a:p>
        </p:txBody>
      </p:sp>
      <p:sp>
        <p:nvSpPr>
          <p:cNvPr id="394" name="Line 504">
            <a:extLst>
              <a:ext uri="{FF2B5EF4-FFF2-40B4-BE49-F238E27FC236}">
                <a16:creationId xmlns:a16="http://schemas.microsoft.com/office/drawing/2014/main" id="{9FCFD86F-7C5B-8DCD-5BBB-4AE2F1E199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1" y="1864784"/>
            <a:ext cx="4790017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en-US" sz="2400"/>
          </a:p>
        </p:txBody>
      </p:sp>
      <p:sp>
        <p:nvSpPr>
          <p:cNvPr id="395" name="Line 504">
            <a:extLst>
              <a:ext uri="{FF2B5EF4-FFF2-40B4-BE49-F238E27FC236}">
                <a16:creationId xmlns:a16="http://schemas.microsoft.com/office/drawing/2014/main" id="{C0F51E45-AD6E-9B59-294F-A87C9E73A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1717" y="3390900"/>
            <a:ext cx="4790016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en-US" sz="2400"/>
          </a:p>
        </p:txBody>
      </p:sp>
      <p:sp>
        <p:nvSpPr>
          <p:cNvPr id="396" name="Line 506">
            <a:extLst>
              <a:ext uri="{FF2B5EF4-FFF2-40B4-BE49-F238E27FC236}">
                <a16:creationId xmlns:a16="http://schemas.microsoft.com/office/drawing/2014/main" id="{4AFE15B0-53CD-8D44-74BC-F224705987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9418" y="1822452"/>
            <a:ext cx="960967" cy="1543049"/>
          </a:xfrm>
          <a:prstGeom prst="line">
            <a:avLst/>
          </a:prstGeom>
          <a:noFill/>
          <a:ln w="635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en-US" sz="2400"/>
          </a:p>
        </p:txBody>
      </p:sp>
      <p:sp>
        <p:nvSpPr>
          <p:cNvPr id="397" name="Line 505">
            <a:extLst>
              <a:ext uri="{FF2B5EF4-FFF2-40B4-BE49-F238E27FC236}">
                <a16:creationId xmlns:a16="http://schemas.microsoft.com/office/drawing/2014/main" id="{072838F7-729B-1E34-2E35-B9148D410C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90234" y="1833033"/>
            <a:ext cx="960967" cy="1532467"/>
          </a:xfrm>
          <a:prstGeom prst="line">
            <a:avLst/>
          </a:prstGeom>
          <a:noFill/>
          <a:ln w="635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en-US" sz="2400"/>
          </a:p>
        </p:txBody>
      </p:sp>
      <p:sp>
        <p:nvSpPr>
          <p:cNvPr id="399" name="Line 504">
            <a:extLst>
              <a:ext uri="{FF2B5EF4-FFF2-40B4-BE49-F238E27FC236}">
                <a16:creationId xmlns:a16="http://schemas.microsoft.com/office/drawing/2014/main" id="{4CFC7C6C-83E5-E1EE-0B8F-DB4C3F972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5584" y="1854200"/>
            <a:ext cx="2844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en-US" sz="2400"/>
          </a:p>
        </p:txBody>
      </p:sp>
      <p:sp>
        <p:nvSpPr>
          <p:cNvPr id="402" name="Line 503">
            <a:extLst>
              <a:ext uri="{FF2B5EF4-FFF2-40B4-BE49-F238E27FC236}">
                <a16:creationId xmlns:a16="http://schemas.microsoft.com/office/drawing/2014/main" id="{75F77B37-F591-2D51-58AC-9024D463BA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52134" y="3378200"/>
            <a:ext cx="2842684" cy="10584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en-US" sz="2400"/>
          </a:p>
        </p:txBody>
      </p:sp>
      <p:grpSp>
        <p:nvGrpSpPr>
          <p:cNvPr id="2" name="Group 684">
            <a:extLst>
              <a:ext uri="{FF2B5EF4-FFF2-40B4-BE49-F238E27FC236}">
                <a16:creationId xmlns:a16="http://schemas.microsoft.com/office/drawing/2014/main" id="{1F2B538F-28DE-3CAD-62DB-60EC5D34FA27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860551"/>
            <a:ext cx="9814984" cy="1128183"/>
            <a:chOff x="219" y="1248"/>
            <a:chExt cx="6183" cy="710"/>
          </a:xfrm>
        </p:grpSpPr>
        <p:sp>
          <p:nvSpPr>
            <p:cNvPr id="38145" name="Rectangle 685">
              <a:extLst>
                <a:ext uri="{FF2B5EF4-FFF2-40B4-BE49-F238E27FC236}">
                  <a16:creationId xmlns:a16="http://schemas.microsoft.com/office/drawing/2014/main" id="{65D4CB0B-78F7-B126-8789-F3EE8D508A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90">
              <a:off x="219" y="1264"/>
              <a:ext cx="6183" cy="69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grpSp>
          <p:nvGrpSpPr>
            <p:cNvPr id="38146" name="Group 686">
              <a:extLst>
                <a:ext uri="{FF2B5EF4-FFF2-40B4-BE49-F238E27FC236}">
                  <a16:creationId xmlns:a16="http://schemas.microsoft.com/office/drawing/2014/main" id="{093A4C82-B538-678C-06F2-AD117757096B}"/>
                </a:ext>
              </a:extLst>
            </p:cNvPr>
            <p:cNvGrpSpPr>
              <a:grpSpLocks/>
            </p:cNvGrpSpPr>
            <p:nvPr/>
          </p:nvGrpSpPr>
          <p:grpSpPr bwMode="auto">
            <a:xfrm rot="24690">
              <a:off x="384" y="1248"/>
              <a:ext cx="581" cy="212"/>
              <a:chOff x="2154" y="3339"/>
              <a:chExt cx="454" cy="181"/>
            </a:xfrm>
          </p:grpSpPr>
          <p:sp>
            <p:nvSpPr>
              <p:cNvPr id="38280" name="Line 687">
                <a:extLst>
                  <a:ext uri="{FF2B5EF4-FFF2-40B4-BE49-F238E27FC236}">
                    <a16:creationId xmlns:a16="http://schemas.microsoft.com/office/drawing/2014/main" id="{4172BE9C-3683-24A9-AB1C-EFA079B4C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81" name="Line 688">
                <a:extLst>
                  <a:ext uri="{FF2B5EF4-FFF2-40B4-BE49-F238E27FC236}">
                    <a16:creationId xmlns:a16="http://schemas.microsoft.com/office/drawing/2014/main" id="{517569AC-ABD3-E17F-6D39-39B9D07C9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82" name="Line 689">
                <a:extLst>
                  <a:ext uri="{FF2B5EF4-FFF2-40B4-BE49-F238E27FC236}">
                    <a16:creationId xmlns:a16="http://schemas.microsoft.com/office/drawing/2014/main" id="{1AAC7B82-EFD6-290F-9EA3-5C2FD86FE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83" name="Line 690">
                <a:extLst>
                  <a:ext uri="{FF2B5EF4-FFF2-40B4-BE49-F238E27FC236}">
                    <a16:creationId xmlns:a16="http://schemas.microsoft.com/office/drawing/2014/main" id="{F1E2CFAB-11E3-A076-2177-F34EEB4CD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84" name="Line 691">
                <a:extLst>
                  <a:ext uri="{FF2B5EF4-FFF2-40B4-BE49-F238E27FC236}">
                    <a16:creationId xmlns:a16="http://schemas.microsoft.com/office/drawing/2014/main" id="{91C4422F-D929-9957-B6B2-1E2CE3561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85" name="Line 692">
                <a:extLst>
                  <a:ext uri="{FF2B5EF4-FFF2-40B4-BE49-F238E27FC236}">
                    <a16:creationId xmlns:a16="http://schemas.microsoft.com/office/drawing/2014/main" id="{142149DC-4A76-593E-16E1-4B0691D1B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86" name="Line 693">
                <a:extLst>
                  <a:ext uri="{FF2B5EF4-FFF2-40B4-BE49-F238E27FC236}">
                    <a16:creationId xmlns:a16="http://schemas.microsoft.com/office/drawing/2014/main" id="{89230660-F9FB-B6F0-F928-6B0E3122D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87" name="Line 694">
                <a:extLst>
                  <a:ext uri="{FF2B5EF4-FFF2-40B4-BE49-F238E27FC236}">
                    <a16:creationId xmlns:a16="http://schemas.microsoft.com/office/drawing/2014/main" id="{FB14B42C-0E84-62B2-3817-B2D4453E2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88" name="Line 695">
                <a:extLst>
                  <a:ext uri="{FF2B5EF4-FFF2-40B4-BE49-F238E27FC236}">
                    <a16:creationId xmlns:a16="http://schemas.microsoft.com/office/drawing/2014/main" id="{86E1F18C-90E3-D94A-2C4B-13B2DFF8D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89" name="Line 696">
                <a:extLst>
                  <a:ext uri="{FF2B5EF4-FFF2-40B4-BE49-F238E27FC236}">
                    <a16:creationId xmlns:a16="http://schemas.microsoft.com/office/drawing/2014/main" id="{EB566DCA-6616-AD81-D0AC-C649F77D4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90" name="Line 697">
                <a:extLst>
                  <a:ext uri="{FF2B5EF4-FFF2-40B4-BE49-F238E27FC236}">
                    <a16:creationId xmlns:a16="http://schemas.microsoft.com/office/drawing/2014/main" id="{1EA9767F-5681-1067-C98F-95859A5B6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91" name="Line 698">
                <a:extLst>
                  <a:ext uri="{FF2B5EF4-FFF2-40B4-BE49-F238E27FC236}">
                    <a16:creationId xmlns:a16="http://schemas.microsoft.com/office/drawing/2014/main" id="{3347F236-8851-2A57-8BD8-51055D49F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8147" name="Group 699">
              <a:extLst>
                <a:ext uri="{FF2B5EF4-FFF2-40B4-BE49-F238E27FC236}">
                  <a16:creationId xmlns:a16="http://schemas.microsoft.com/office/drawing/2014/main" id="{D225826D-70F6-EDDE-8D95-8DC72FA4F75F}"/>
                </a:ext>
              </a:extLst>
            </p:cNvPr>
            <p:cNvGrpSpPr>
              <a:grpSpLocks/>
            </p:cNvGrpSpPr>
            <p:nvPr/>
          </p:nvGrpSpPr>
          <p:grpSpPr bwMode="auto">
            <a:xfrm rot="24690">
              <a:off x="960" y="1248"/>
              <a:ext cx="581" cy="213"/>
              <a:chOff x="2154" y="3339"/>
              <a:chExt cx="454" cy="181"/>
            </a:xfrm>
          </p:grpSpPr>
          <p:sp>
            <p:nvSpPr>
              <p:cNvPr id="38268" name="Line 700">
                <a:extLst>
                  <a:ext uri="{FF2B5EF4-FFF2-40B4-BE49-F238E27FC236}">
                    <a16:creationId xmlns:a16="http://schemas.microsoft.com/office/drawing/2014/main" id="{61A578BA-9078-C887-2DC3-A1E4A9D63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69" name="Line 701">
                <a:extLst>
                  <a:ext uri="{FF2B5EF4-FFF2-40B4-BE49-F238E27FC236}">
                    <a16:creationId xmlns:a16="http://schemas.microsoft.com/office/drawing/2014/main" id="{74DA2CD8-9A31-F72D-C0A1-59DA199DC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70" name="Line 702">
                <a:extLst>
                  <a:ext uri="{FF2B5EF4-FFF2-40B4-BE49-F238E27FC236}">
                    <a16:creationId xmlns:a16="http://schemas.microsoft.com/office/drawing/2014/main" id="{7D947E9F-A769-D94F-622D-BBAE85CA6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71" name="Line 703">
                <a:extLst>
                  <a:ext uri="{FF2B5EF4-FFF2-40B4-BE49-F238E27FC236}">
                    <a16:creationId xmlns:a16="http://schemas.microsoft.com/office/drawing/2014/main" id="{9BC08C53-C6DD-819F-05C3-97ED9E4B2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72" name="Line 704">
                <a:extLst>
                  <a:ext uri="{FF2B5EF4-FFF2-40B4-BE49-F238E27FC236}">
                    <a16:creationId xmlns:a16="http://schemas.microsoft.com/office/drawing/2014/main" id="{766F6C9B-1CC3-1830-B922-4C558C95C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73" name="Line 705">
                <a:extLst>
                  <a:ext uri="{FF2B5EF4-FFF2-40B4-BE49-F238E27FC236}">
                    <a16:creationId xmlns:a16="http://schemas.microsoft.com/office/drawing/2014/main" id="{3CD967B2-9843-C1B6-2C0B-3ED8E6070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74" name="Line 706">
                <a:extLst>
                  <a:ext uri="{FF2B5EF4-FFF2-40B4-BE49-F238E27FC236}">
                    <a16:creationId xmlns:a16="http://schemas.microsoft.com/office/drawing/2014/main" id="{DBB5F7DD-31DB-7744-8330-2D738DA542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75" name="Line 707">
                <a:extLst>
                  <a:ext uri="{FF2B5EF4-FFF2-40B4-BE49-F238E27FC236}">
                    <a16:creationId xmlns:a16="http://schemas.microsoft.com/office/drawing/2014/main" id="{E75D30D8-F769-569A-0704-F845ADA82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76" name="Line 708">
                <a:extLst>
                  <a:ext uri="{FF2B5EF4-FFF2-40B4-BE49-F238E27FC236}">
                    <a16:creationId xmlns:a16="http://schemas.microsoft.com/office/drawing/2014/main" id="{63CF509B-7D04-B471-81E2-A9A22FE63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77" name="Line 709">
                <a:extLst>
                  <a:ext uri="{FF2B5EF4-FFF2-40B4-BE49-F238E27FC236}">
                    <a16:creationId xmlns:a16="http://schemas.microsoft.com/office/drawing/2014/main" id="{9219FA9D-802D-BAD5-3CBC-8164AB25D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78" name="Line 710">
                <a:extLst>
                  <a:ext uri="{FF2B5EF4-FFF2-40B4-BE49-F238E27FC236}">
                    <a16:creationId xmlns:a16="http://schemas.microsoft.com/office/drawing/2014/main" id="{68B48B8F-6106-4EB9-C594-C30998721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79" name="Line 711">
                <a:extLst>
                  <a:ext uri="{FF2B5EF4-FFF2-40B4-BE49-F238E27FC236}">
                    <a16:creationId xmlns:a16="http://schemas.microsoft.com/office/drawing/2014/main" id="{915BA6DA-E60D-5CF5-6D15-FA4C22C6F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8148" name="Group 712">
              <a:extLst>
                <a:ext uri="{FF2B5EF4-FFF2-40B4-BE49-F238E27FC236}">
                  <a16:creationId xmlns:a16="http://schemas.microsoft.com/office/drawing/2014/main" id="{E001B905-A5D7-302B-5C2E-36FB086614AD}"/>
                </a:ext>
              </a:extLst>
            </p:cNvPr>
            <p:cNvGrpSpPr>
              <a:grpSpLocks/>
            </p:cNvGrpSpPr>
            <p:nvPr/>
          </p:nvGrpSpPr>
          <p:grpSpPr bwMode="auto">
            <a:xfrm rot="24690">
              <a:off x="1541" y="1248"/>
              <a:ext cx="581" cy="213"/>
              <a:chOff x="2154" y="3339"/>
              <a:chExt cx="454" cy="181"/>
            </a:xfrm>
          </p:grpSpPr>
          <p:sp>
            <p:nvSpPr>
              <p:cNvPr id="38256" name="Line 713">
                <a:extLst>
                  <a:ext uri="{FF2B5EF4-FFF2-40B4-BE49-F238E27FC236}">
                    <a16:creationId xmlns:a16="http://schemas.microsoft.com/office/drawing/2014/main" id="{E0E154E9-F3A2-EF1C-E150-DC0AF5AFC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57" name="Line 714">
                <a:extLst>
                  <a:ext uri="{FF2B5EF4-FFF2-40B4-BE49-F238E27FC236}">
                    <a16:creationId xmlns:a16="http://schemas.microsoft.com/office/drawing/2014/main" id="{A9B4B192-82D2-6E86-2F14-EF3584A79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58" name="Line 715">
                <a:extLst>
                  <a:ext uri="{FF2B5EF4-FFF2-40B4-BE49-F238E27FC236}">
                    <a16:creationId xmlns:a16="http://schemas.microsoft.com/office/drawing/2014/main" id="{0177B165-C0CD-3A70-A970-E8DCA8E61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59" name="Line 716">
                <a:extLst>
                  <a:ext uri="{FF2B5EF4-FFF2-40B4-BE49-F238E27FC236}">
                    <a16:creationId xmlns:a16="http://schemas.microsoft.com/office/drawing/2014/main" id="{7D0D02C0-BDCC-3970-D9A0-BFE80C8A0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60" name="Line 717">
                <a:extLst>
                  <a:ext uri="{FF2B5EF4-FFF2-40B4-BE49-F238E27FC236}">
                    <a16:creationId xmlns:a16="http://schemas.microsoft.com/office/drawing/2014/main" id="{C03CDBC3-88B6-61EF-71A8-6619E501D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61" name="Line 718">
                <a:extLst>
                  <a:ext uri="{FF2B5EF4-FFF2-40B4-BE49-F238E27FC236}">
                    <a16:creationId xmlns:a16="http://schemas.microsoft.com/office/drawing/2014/main" id="{F4399763-B4A4-F673-FD10-72ECF3539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62" name="Line 719">
                <a:extLst>
                  <a:ext uri="{FF2B5EF4-FFF2-40B4-BE49-F238E27FC236}">
                    <a16:creationId xmlns:a16="http://schemas.microsoft.com/office/drawing/2014/main" id="{BE2F5B6C-862F-8D9F-274A-DB9DB41AC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63" name="Line 720">
                <a:extLst>
                  <a:ext uri="{FF2B5EF4-FFF2-40B4-BE49-F238E27FC236}">
                    <a16:creationId xmlns:a16="http://schemas.microsoft.com/office/drawing/2014/main" id="{52F494C7-0965-29C7-B5FD-6CE5640F7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64" name="Line 721">
                <a:extLst>
                  <a:ext uri="{FF2B5EF4-FFF2-40B4-BE49-F238E27FC236}">
                    <a16:creationId xmlns:a16="http://schemas.microsoft.com/office/drawing/2014/main" id="{2AFB68FF-4D07-3AFD-4267-5326B7ABC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65" name="Line 722">
                <a:extLst>
                  <a:ext uri="{FF2B5EF4-FFF2-40B4-BE49-F238E27FC236}">
                    <a16:creationId xmlns:a16="http://schemas.microsoft.com/office/drawing/2014/main" id="{8D70C4D1-7306-C0CE-60FF-C3DF1B762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66" name="Line 723">
                <a:extLst>
                  <a:ext uri="{FF2B5EF4-FFF2-40B4-BE49-F238E27FC236}">
                    <a16:creationId xmlns:a16="http://schemas.microsoft.com/office/drawing/2014/main" id="{A7343EC3-0C3C-4DAC-AB71-3AAA977D5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67" name="Line 724">
                <a:extLst>
                  <a:ext uri="{FF2B5EF4-FFF2-40B4-BE49-F238E27FC236}">
                    <a16:creationId xmlns:a16="http://schemas.microsoft.com/office/drawing/2014/main" id="{7CB467C4-C79F-8A00-25C1-56F52D9AA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8149" name="Group 725">
              <a:extLst>
                <a:ext uri="{FF2B5EF4-FFF2-40B4-BE49-F238E27FC236}">
                  <a16:creationId xmlns:a16="http://schemas.microsoft.com/office/drawing/2014/main" id="{ACE58F6A-C48D-2DD2-9B36-E7AB3BB4E8F9}"/>
                </a:ext>
              </a:extLst>
            </p:cNvPr>
            <p:cNvGrpSpPr>
              <a:grpSpLocks/>
            </p:cNvGrpSpPr>
            <p:nvPr/>
          </p:nvGrpSpPr>
          <p:grpSpPr bwMode="auto">
            <a:xfrm rot="24690">
              <a:off x="2112" y="1248"/>
              <a:ext cx="581" cy="213"/>
              <a:chOff x="2154" y="3339"/>
              <a:chExt cx="454" cy="181"/>
            </a:xfrm>
          </p:grpSpPr>
          <p:sp>
            <p:nvSpPr>
              <p:cNvPr id="38244" name="Line 726">
                <a:extLst>
                  <a:ext uri="{FF2B5EF4-FFF2-40B4-BE49-F238E27FC236}">
                    <a16:creationId xmlns:a16="http://schemas.microsoft.com/office/drawing/2014/main" id="{1A460A1C-D231-D20C-1BA0-4D0EE6B28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45" name="Line 727">
                <a:extLst>
                  <a:ext uri="{FF2B5EF4-FFF2-40B4-BE49-F238E27FC236}">
                    <a16:creationId xmlns:a16="http://schemas.microsoft.com/office/drawing/2014/main" id="{A69BB5E8-F266-2863-A520-3AF5A563D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46" name="Line 728">
                <a:extLst>
                  <a:ext uri="{FF2B5EF4-FFF2-40B4-BE49-F238E27FC236}">
                    <a16:creationId xmlns:a16="http://schemas.microsoft.com/office/drawing/2014/main" id="{8E5A156F-AD22-8CA8-3277-78E64073D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47" name="Line 729">
                <a:extLst>
                  <a:ext uri="{FF2B5EF4-FFF2-40B4-BE49-F238E27FC236}">
                    <a16:creationId xmlns:a16="http://schemas.microsoft.com/office/drawing/2014/main" id="{73058323-8C11-EBA4-7C5B-BAFEDC6EF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48" name="Line 730">
                <a:extLst>
                  <a:ext uri="{FF2B5EF4-FFF2-40B4-BE49-F238E27FC236}">
                    <a16:creationId xmlns:a16="http://schemas.microsoft.com/office/drawing/2014/main" id="{D27054B0-90BF-F7AF-EBAA-ECA8596C2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49" name="Line 731">
                <a:extLst>
                  <a:ext uri="{FF2B5EF4-FFF2-40B4-BE49-F238E27FC236}">
                    <a16:creationId xmlns:a16="http://schemas.microsoft.com/office/drawing/2014/main" id="{8C24C1D3-D900-282D-4A08-6176BDFBE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50" name="Line 732">
                <a:extLst>
                  <a:ext uri="{FF2B5EF4-FFF2-40B4-BE49-F238E27FC236}">
                    <a16:creationId xmlns:a16="http://schemas.microsoft.com/office/drawing/2014/main" id="{CCDFD469-AFAB-21E7-DEE4-8C50477A0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51" name="Line 733">
                <a:extLst>
                  <a:ext uri="{FF2B5EF4-FFF2-40B4-BE49-F238E27FC236}">
                    <a16:creationId xmlns:a16="http://schemas.microsoft.com/office/drawing/2014/main" id="{CA1F9E41-78B0-114E-EC76-25881E401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52" name="Line 734">
                <a:extLst>
                  <a:ext uri="{FF2B5EF4-FFF2-40B4-BE49-F238E27FC236}">
                    <a16:creationId xmlns:a16="http://schemas.microsoft.com/office/drawing/2014/main" id="{60157B75-C9F2-41FF-70A2-9C86E3BB2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53" name="Line 735">
                <a:extLst>
                  <a:ext uri="{FF2B5EF4-FFF2-40B4-BE49-F238E27FC236}">
                    <a16:creationId xmlns:a16="http://schemas.microsoft.com/office/drawing/2014/main" id="{E05A8D28-4EF1-A588-576C-F705796F5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54" name="Line 736">
                <a:extLst>
                  <a:ext uri="{FF2B5EF4-FFF2-40B4-BE49-F238E27FC236}">
                    <a16:creationId xmlns:a16="http://schemas.microsoft.com/office/drawing/2014/main" id="{62B26D28-2BE8-F1E0-C0DD-98ECEB3D1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55" name="Line 737">
                <a:extLst>
                  <a:ext uri="{FF2B5EF4-FFF2-40B4-BE49-F238E27FC236}">
                    <a16:creationId xmlns:a16="http://schemas.microsoft.com/office/drawing/2014/main" id="{A05C7AFA-DCFD-AC9A-E207-D485A05BA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8150" name="Group 738">
              <a:extLst>
                <a:ext uri="{FF2B5EF4-FFF2-40B4-BE49-F238E27FC236}">
                  <a16:creationId xmlns:a16="http://schemas.microsoft.com/office/drawing/2014/main" id="{352F8FA9-DF5B-EB9B-3327-6A6660B07848}"/>
                </a:ext>
              </a:extLst>
            </p:cNvPr>
            <p:cNvGrpSpPr>
              <a:grpSpLocks/>
            </p:cNvGrpSpPr>
            <p:nvPr/>
          </p:nvGrpSpPr>
          <p:grpSpPr bwMode="auto">
            <a:xfrm rot="24690">
              <a:off x="2684" y="1265"/>
              <a:ext cx="580" cy="213"/>
              <a:chOff x="2154" y="3339"/>
              <a:chExt cx="454" cy="181"/>
            </a:xfrm>
          </p:grpSpPr>
          <p:sp>
            <p:nvSpPr>
              <p:cNvPr id="38232" name="Line 739">
                <a:extLst>
                  <a:ext uri="{FF2B5EF4-FFF2-40B4-BE49-F238E27FC236}">
                    <a16:creationId xmlns:a16="http://schemas.microsoft.com/office/drawing/2014/main" id="{0F80FF6D-BCA8-291C-7B83-D67585486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33" name="Line 740">
                <a:extLst>
                  <a:ext uri="{FF2B5EF4-FFF2-40B4-BE49-F238E27FC236}">
                    <a16:creationId xmlns:a16="http://schemas.microsoft.com/office/drawing/2014/main" id="{96FCE3A4-27B5-B82B-F7EB-476474722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34" name="Line 741">
                <a:extLst>
                  <a:ext uri="{FF2B5EF4-FFF2-40B4-BE49-F238E27FC236}">
                    <a16:creationId xmlns:a16="http://schemas.microsoft.com/office/drawing/2014/main" id="{00CC73CB-343D-7FD2-7B77-9CFDB6109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35" name="Line 742">
                <a:extLst>
                  <a:ext uri="{FF2B5EF4-FFF2-40B4-BE49-F238E27FC236}">
                    <a16:creationId xmlns:a16="http://schemas.microsoft.com/office/drawing/2014/main" id="{53648169-2163-EE65-AFC1-19014F426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36" name="Line 743">
                <a:extLst>
                  <a:ext uri="{FF2B5EF4-FFF2-40B4-BE49-F238E27FC236}">
                    <a16:creationId xmlns:a16="http://schemas.microsoft.com/office/drawing/2014/main" id="{4772E6B5-A8CE-A227-ED81-8FC609E35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37" name="Line 744">
                <a:extLst>
                  <a:ext uri="{FF2B5EF4-FFF2-40B4-BE49-F238E27FC236}">
                    <a16:creationId xmlns:a16="http://schemas.microsoft.com/office/drawing/2014/main" id="{84D7F9F6-6B12-F071-EC9B-CA0FEF3E9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38" name="Line 745">
                <a:extLst>
                  <a:ext uri="{FF2B5EF4-FFF2-40B4-BE49-F238E27FC236}">
                    <a16:creationId xmlns:a16="http://schemas.microsoft.com/office/drawing/2014/main" id="{6BB24B16-D97D-1CE3-8144-15C5DBE28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39" name="Line 746">
                <a:extLst>
                  <a:ext uri="{FF2B5EF4-FFF2-40B4-BE49-F238E27FC236}">
                    <a16:creationId xmlns:a16="http://schemas.microsoft.com/office/drawing/2014/main" id="{50B3CF1A-39B5-6059-BD7F-89D8D6562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40" name="Line 747">
                <a:extLst>
                  <a:ext uri="{FF2B5EF4-FFF2-40B4-BE49-F238E27FC236}">
                    <a16:creationId xmlns:a16="http://schemas.microsoft.com/office/drawing/2014/main" id="{1559EE56-2CB2-4F68-9CC6-43EB8019CE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41" name="Line 748">
                <a:extLst>
                  <a:ext uri="{FF2B5EF4-FFF2-40B4-BE49-F238E27FC236}">
                    <a16:creationId xmlns:a16="http://schemas.microsoft.com/office/drawing/2014/main" id="{7E1E0C1E-ADF7-27FA-B8CC-1BE66DB36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42" name="Line 749">
                <a:extLst>
                  <a:ext uri="{FF2B5EF4-FFF2-40B4-BE49-F238E27FC236}">
                    <a16:creationId xmlns:a16="http://schemas.microsoft.com/office/drawing/2014/main" id="{D0B2EA1C-B486-4591-67D5-BE628251C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243" name="Line 750">
                <a:extLst>
                  <a:ext uri="{FF2B5EF4-FFF2-40B4-BE49-F238E27FC236}">
                    <a16:creationId xmlns:a16="http://schemas.microsoft.com/office/drawing/2014/main" id="{DC4953EE-9FD0-8C80-E16D-BC4A19FF0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8151" name="Text Box 751">
              <a:extLst>
                <a:ext uri="{FF2B5EF4-FFF2-40B4-BE49-F238E27FC236}">
                  <a16:creationId xmlns:a16="http://schemas.microsoft.com/office/drawing/2014/main" id="{AC0D88A5-68BA-749D-6B97-36ACE4B89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690">
              <a:off x="295" y="1499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600">
                  <a:cs typeface="Times New Roman" panose="02020603050405020304" pitchFamily="18" charset="0"/>
                </a:rPr>
                <a:t>0</a:t>
              </a:r>
              <a:endParaRPr lang="en-US" altLang="en-US" sz="1600">
                <a:cs typeface="Times New Roman" panose="02020603050405020304" pitchFamily="18" charset="0"/>
              </a:endParaRPr>
            </a:p>
          </p:txBody>
        </p:sp>
        <p:sp>
          <p:nvSpPr>
            <p:cNvPr id="38152" name="Text Box 752">
              <a:extLst>
                <a:ext uri="{FF2B5EF4-FFF2-40B4-BE49-F238E27FC236}">
                  <a16:creationId xmlns:a16="http://schemas.microsoft.com/office/drawing/2014/main" id="{909DE100-D41D-AADB-6FA9-D134E0BD2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690">
              <a:off x="858" y="1476"/>
              <a:ext cx="25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600">
                  <a:cs typeface="Times New Roman" panose="02020603050405020304" pitchFamily="18" charset="0"/>
                </a:rPr>
                <a:t>1</a:t>
              </a:r>
              <a:endParaRPr lang="en-US" altLang="en-US" sz="1600">
                <a:cs typeface="Times New Roman" panose="02020603050405020304" pitchFamily="18" charset="0"/>
              </a:endParaRPr>
            </a:p>
          </p:txBody>
        </p:sp>
        <p:sp>
          <p:nvSpPr>
            <p:cNvPr id="38153" name="Text Box 753">
              <a:extLst>
                <a:ext uri="{FF2B5EF4-FFF2-40B4-BE49-F238E27FC236}">
                  <a16:creationId xmlns:a16="http://schemas.microsoft.com/office/drawing/2014/main" id="{F9A50BD9-7CAF-9451-6D49-79DCCD1C3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690">
              <a:off x="1420" y="1465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600">
                  <a:cs typeface="Times New Roman" panose="02020603050405020304" pitchFamily="18" charset="0"/>
                </a:rPr>
                <a:t>2</a:t>
              </a:r>
              <a:endParaRPr lang="en-US" altLang="en-US" sz="1600">
                <a:cs typeface="Times New Roman" panose="02020603050405020304" pitchFamily="18" charset="0"/>
              </a:endParaRPr>
            </a:p>
          </p:txBody>
        </p:sp>
        <p:sp>
          <p:nvSpPr>
            <p:cNvPr id="38154" name="Text Box 754">
              <a:extLst>
                <a:ext uri="{FF2B5EF4-FFF2-40B4-BE49-F238E27FC236}">
                  <a16:creationId xmlns:a16="http://schemas.microsoft.com/office/drawing/2014/main" id="{59DB6E9B-EA0A-5E8E-1D17-3676CB706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690">
              <a:off x="1993" y="1442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600">
                  <a:cs typeface="Times New Roman" panose="02020603050405020304" pitchFamily="18" charset="0"/>
                </a:rPr>
                <a:t>3</a:t>
              </a:r>
              <a:endParaRPr lang="en-US" altLang="en-US" sz="1600">
                <a:cs typeface="Times New Roman" panose="02020603050405020304" pitchFamily="18" charset="0"/>
              </a:endParaRPr>
            </a:p>
          </p:txBody>
        </p:sp>
        <p:sp>
          <p:nvSpPr>
            <p:cNvPr id="38155" name="Text Box 755">
              <a:extLst>
                <a:ext uri="{FF2B5EF4-FFF2-40B4-BE49-F238E27FC236}">
                  <a16:creationId xmlns:a16="http://schemas.microsoft.com/office/drawing/2014/main" id="{8D86388E-045D-B4DF-827F-2462A7D0C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690">
              <a:off x="2548" y="1435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600">
                  <a:cs typeface="Times New Roman" panose="02020603050405020304" pitchFamily="18" charset="0"/>
                </a:rPr>
                <a:t>4</a:t>
              </a:r>
              <a:endParaRPr lang="en-US" altLang="en-US" sz="1600">
                <a:cs typeface="Times New Roman" panose="02020603050405020304" pitchFamily="18" charset="0"/>
              </a:endParaRPr>
            </a:p>
          </p:txBody>
        </p:sp>
        <p:sp>
          <p:nvSpPr>
            <p:cNvPr id="38156" name="Text Box 756">
              <a:extLst>
                <a:ext uri="{FF2B5EF4-FFF2-40B4-BE49-F238E27FC236}">
                  <a16:creationId xmlns:a16="http://schemas.microsoft.com/office/drawing/2014/main" id="{DF71EA8A-BDD3-ECFA-C211-6E4E7219F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690">
              <a:off x="3092" y="1416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600">
                  <a:cs typeface="Times New Roman" panose="02020603050405020304" pitchFamily="18" charset="0"/>
                </a:rPr>
                <a:t>5</a:t>
              </a:r>
              <a:endParaRPr lang="en-US" altLang="en-US" sz="1600">
                <a:cs typeface="Times New Roman" panose="02020603050405020304" pitchFamily="18" charset="0"/>
              </a:endParaRPr>
            </a:p>
          </p:txBody>
        </p:sp>
        <p:grpSp>
          <p:nvGrpSpPr>
            <p:cNvPr id="38157" name="Group 757">
              <a:extLst>
                <a:ext uri="{FF2B5EF4-FFF2-40B4-BE49-F238E27FC236}">
                  <a16:creationId xmlns:a16="http://schemas.microsoft.com/office/drawing/2014/main" id="{6CB90D42-CC2A-39C1-E6CA-C9C9E1A3ED6C}"/>
                </a:ext>
              </a:extLst>
            </p:cNvPr>
            <p:cNvGrpSpPr>
              <a:grpSpLocks/>
            </p:cNvGrpSpPr>
            <p:nvPr/>
          </p:nvGrpSpPr>
          <p:grpSpPr bwMode="auto">
            <a:xfrm rot="-2089512">
              <a:off x="3927" y="1256"/>
              <a:ext cx="580" cy="476"/>
              <a:chOff x="3504" y="3816"/>
              <a:chExt cx="454" cy="404"/>
            </a:xfrm>
          </p:grpSpPr>
          <p:grpSp>
            <p:nvGrpSpPr>
              <p:cNvPr id="38218" name="Group 758">
                <a:extLst>
                  <a:ext uri="{FF2B5EF4-FFF2-40B4-BE49-F238E27FC236}">
                    <a16:creationId xmlns:a16="http://schemas.microsoft.com/office/drawing/2014/main" id="{0C285A52-E369-14F2-7358-A290051C41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38220" name="Line 759">
                  <a:extLst>
                    <a:ext uri="{FF2B5EF4-FFF2-40B4-BE49-F238E27FC236}">
                      <a16:creationId xmlns:a16="http://schemas.microsoft.com/office/drawing/2014/main" id="{8D343707-C027-05DA-E682-7CCA8C7300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21" name="Line 760">
                  <a:extLst>
                    <a:ext uri="{FF2B5EF4-FFF2-40B4-BE49-F238E27FC236}">
                      <a16:creationId xmlns:a16="http://schemas.microsoft.com/office/drawing/2014/main" id="{8DC6EE29-B08B-4433-2887-DAE1DEB8A2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22" name="Line 761">
                  <a:extLst>
                    <a:ext uri="{FF2B5EF4-FFF2-40B4-BE49-F238E27FC236}">
                      <a16:creationId xmlns:a16="http://schemas.microsoft.com/office/drawing/2014/main" id="{F7AED655-D04A-8057-F80A-E6CB82F487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23" name="Line 762">
                  <a:extLst>
                    <a:ext uri="{FF2B5EF4-FFF2-40B4-BE49-F238E27FC236}">
                      <a16:creationId xmlns:a16="http://schemas.microsoft.com/office/drawing/2014/main" id="{AD627E00-03BC-75C2-C7AF-C385BCFE45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24" name="Line 763">
                  <a:extLst>
                    <a:ext uri="{FF2B5EF4-FFF2-40B4-BE49-F238E27FC236}">
                      <a16:creationId xmlns:a16="http://schemas.microsoft.com/office/drawing/2014/main" id="{F26181C9-6A3E-84E6-808C-CAA1363B74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25" name="Line 764">
                  <a:extLst>
                    <a:ext uri="{FF2B5EF4-FFF2-40B4-BE49-F238E27FC236}">
                      <a16:creationId xmlns:a16="http://schemas.microsoft.com/office/drawing/2014/main" id="{0DD440F4-288A-027B-5350-CC115F1609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26" name="Line 765">
                  <a:extLst>
                    <a:ext uri="{FF2B5EF4-FFF2-40B4-BE49-F238E27FC236}">
                      <a16:creationId xmlns:a16="http://schemas.microsoft.com/office/drawing/2014/main" id="{6E855470-B4FC-B2F4-15B2-FA46E8D1DE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27" name="Line 766">
                  <a:extLst>
                    <a:ext uri="{FF2B5EF4-FFF2-40B4-BE49-F238E27FC236}">
                      <a16:creationId xmlns:a16="http://schemas.microsoft.com/office/drawing/2014/main" id="{81944786-BBCE-E7B9-EE85-F457A91C23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28" name="Line 767">
                  <a:extLst>
                    <a:ext uri="{FF2B5EF4-FFF2-40B4-BE49-F238E27FC236}">
                      <a16:creationId xmlns:a16="http://schemas.microsoft.com/office/drawing/2014/main" id="{C55CD701-A1AB-A4D9-FB09-53ACE2A67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29" name="Line 768">
                  <a:extLst>
                    <a:ext uri="{FF2B5EF4-FFF2-40B4-BE49-F238E27FC236}">
                      <a16:creationId xmlns:a16="http://schemas.microsoft.com/office/drawing/2014/main" id="{1DAB9FAF-8296-AB1E-DCF3-B9DF93B07D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30" name="Line 769">
                  <a:extLst>
                    <a:ext uri="{FF2B5EF4-FFF2-40B4-BE49-F238E27FC236}">
                      <a16:creationId xmlns:a16="http://schemas.microsoft.com/office/drawing/2014/main" id="{D377B5AB-9040-B405-AD2D-46AB7ACADC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31" name="Line 770">
                  <a:extLst>
                    <a:ext uri="{FF2B5EF4-FFF2-40B4-BE49-F238E27FC236}">
                      <a16:creationId xmlns:a16="http://schemas.microsoft.com/office/drawing/2014/main" id="{2AFD61A3-597A-FEB2-5363-2152BEC394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38219" name="Text Box 771">
                <a:extLst>
                  <a:ext uri="{FF2B5EF4-FFF2-40B4-BE49-F238E27FC236}">
                    <a16:creationId xmlns:a16="http://schemas.microsoft.com/office/drawing/2014/main" id="{C92BD132-5349-68AC-0E2F-141EE26185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4198">
                <a:off x="3743" y="4039"/>
                <a:ext cx="14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cs typeface="Times New Roman" panose="02020603050405020304" pitchFamily="18" charset="0"/>
                  </a:rPr>
                  <a:t>7</a:t>
                </a:r>
              </a:p>
            </p:txBody>
          </p:sp>
        </p:grpSp>
        <p:grpSp>
          <p:nvGrpSpPr>
            <p:cNvPr id="38158" name="Group 772">
              <a:extLst>
                <a:ext uri="{FF2B5EF4-FFF2-40B4-BE49-F238E27FC236}">
                  <a16:creationId xmlns:a16="http://schemas.microsoft.com/office/drawing/2014/main" id="{D56BDDE1-7115-F612-294E-3A3B819E415B}"/>
                </a:ext>
              </a:extLst>
            </p:cNvPr>
            <p:cNvGrpSpPr>
              <a:grpSpLocks/>
            </p:cNvGrpSpPr>
            <p:nvPr/>
          </p:nvGrpSpPr>
          <p:grpSpPr bwMode="auto">
            <a:xfrm rot="-2089512">
              <a:off x="3353" y="1263"/>
              <a:ext cx="581" cy="474"/>
              <a:chOff x="3504" y="3816"/>
              <a:chExt cx="454" cy="402"/>
            </a:xfrm>
          </p:grpSpPr>
          <p:grpSp>
            <p:nvGrpSpPr>
              <p:cNvPr id="38204" name="Group 773">
                <a:extLst>
                  <a:ext uri="{FF2B5EF4-FFF2-40B4-BE49-F238E27FC236}">
                    <a16:creationId xmlns:a16="http://schemas.microsoft.com/office/drawing/2014/main" id="{0A25B6DC-1D93-CDDE-0F01-4B6D05D566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38206" name="Line 774">
                  <a:extLst>
                    <a:ext uri="{FF2B5EF4-FFF2-40B4-BE49-F238E27FC236}">
                      <a16:creationId xmlns:a16="http://schemas.microsoft.com/office/drawing/2014/main" id="{BA0CA396-D1C9-8452-61E3-E0E471EBC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07" name="Line 775">
                  <a:extLst>
                    <a:ext uri="{FF2B5EF4-FFF2-40B4-BE49-F238E27FC236}">
                      <a16:creationId xmlns:a16="http://schemas.microsoft.com/office/drawing/2014/main" id="{9FB95408-FBDD-51B0-BB37-9948D4F564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08" name="Line 776">
                  <a:extLst>
                    <a:ext uri="{FF2B5EF4-FFF2-40B4-BE49-F238E27FC236}">
                      <a16:creationId xmlns:a16="http://schemas.microsoft.com/office/drawing/2014/main" id="{F2C8CE0B-DE24-5EB2-3769-EAA5A7539F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09" name="Line 777">
                  <a:extLst>
                    <a:ext uri="{FF2B5EF4-FFF2-40B4-BE49-F238E27FC236}">
                      <a16:creationId xmlns:a16="http://schemas.microsoft.com/office/drawing/2014/main" id="{E5EC8A0A-8D9A-349B-4AA4-AD33944302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10" name="Line 778">
                  <a:extLst>
                    <a:ext uri="{FF2B5EF4-FFF2-40B4-BE49-F238E27FC236}">
                      <a16:creationId xmlns:a16="http://schemas.microsoft.com/office/drawing/2014/main" id="{AA6D1A05-945C-FAC5-CB5F-AF61C3D9E6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11" name="Line 779">
                  <a:extLst>
                    <a:ext uri="{FF2B5EF4-FFF2-40B4-BE49-F238E27FC236}">
                      <a16:creationId xmlns:a16="http://schemas.microsoft.com/office/drawing/2014/main" id="{F59C5AE3-76AE-7113-B36F-A32AE14A87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12" name="Line 780">
                  <a:extLst>
                    <a:ext uri="{FF2B5EF4-FFF2-40B4-BE49-F238E27FC236}">
                      <a16:creationId xmlns:a16="http://schemas.microsoft.com/office/drawing/2014/main" id="{1A13E242-50A0-4482-A032-4D597AC4CB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13" name="Line 781">
                  <a:extLst>
                    <a:ext uri="{FF2B5EF4-FFF2-40B4-BE49-F238E27FC236}">
                      <a16:creationId xmlns:a16="http://schemas.microsoft.com/office/drawing/2014/main" id="{4CD847FE-C117-CF4E-7D52-16FF83685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14" name="Line 782">
                  <a:extLst>
                    <a:ext uri="{FF2B5EF4-FFF2-40B4-BE49-F238E27FC236}">
                      <a16:creationId xmlns:a16="http://schemas.microsoft.com/office/drawing/2014/main" id="{A0085EAD-8FE9-3D01-14E1-F2ACA4A0F1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15" name="Line 783">
                  <a:extLst>
                    <a:ext uri="{FF2B5EF4-FFF2-40B4-BE49-F238E27FC236}">
                      <a16:creationId xmlns:a16="http://schemas.microsoft.com/office/drawing/2014/main" id="{7AACD7FB-4113-ACF7-7069-22295815FF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16" name="Line 784">
                  <a:extLst>
                    <a:ext uri="{FF2B5EF4-FFF2-40B4-BE49-F238E27FC236}">
                      <a16:creationId xmlns:a16="http://schemas.microsoft.com/office/drawing/2014/main" id="{25BEB7AB-BB2B-9380-0D56-82273B4A60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17" name="Line 785">
                  <a:extLst>
                    <a:ext uri="{FF2B5EF4-FFF2-40B4-BE49-F238E27FC236}">
                      <a16:creationId xmlns:a16="http://schemas.microsoft.com/office/drawing/2014/main" id="{366A2EFE-F2A6-0EE7-EACD-33F4EA7981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38205" name="Text Box 786">
                <a:extLst>
                  <a:ext uri="{FF2B5EF4-FFF2-40B4-BE49-F238E27FC236}">
                    <a16:creationId xmlns:a16="http://schemas.microsoft.com/office/drawing/2014/main" id="{44689232-1DBD-21CD-556D-8401A592A4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4198">
                <a:off x="3743" y="4037"/>
                <a:ext cx="14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1600">
                    <a:cs typeface="Times New Roman" panose="02020603050405020304" pitchFamily="18" charset="0"/>
                  </a:rPr>
                  <a:t>6</a:t>
                </a:r>
                <a:endParaRPr lang="en-US" altLang="en-US" sz="160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159" name="Group 787">
              <a:extLst>
                <a:ext uri="{FF2B5EF4-FFF2-40B4-BE49-F238E27FC236}">
                  <a16:creationId xmlns:a16="http://schemas.microsoft.com/office/drawing/2014/main" id="{E49F2545-6F7A-DD60-A965-559B29944A01}"/>
                </a:ext>
              </a:extLst>
            </p:cNvPr>
            <p:cNvGrpSpPr>
              <a:grpSpLocks/>
            </p:cNvGrpSpPr>
            <p:nvPr/>
          </p:nvGrpSpPr>
          <p:grpSpPr bwMode="auto">
            <a:xfrm rot="-2089512">
              <a:off x="4513" y="1256"/>
              <a:ext cx="580" cy="472"/>
              <a:chOff x="3504" y="3816"/>
              <a:chExt cx="454" cy="400"/>
            </a:xfrm>
          </p:grpSpPr>
          <p:grpSp>
            <p:nvGrpSpPr>
              <p:cNvPr id="38190" name="Group 788">
                <a:extLst>
                  <a:ext uri="{FF2B5EF4-FFF2-40B4-BE49-F238E27FC236}">
                    <a16:creationId xmlns:a16="http://schemas.microsoft.com/office/drawing/2014/main" id="{14DBE461-D0B8-2328-EF16-1BB7A5738F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38192" name="Line 789">
                  <a:extLst>
                    <a:ext uri="{FF2B5EF4-FFF2-40B4-BE49-F238E27FC236}">
                      <a16:creationId xmlns:a16="http://schemas.microsoft.com/office/drawing/2014/main" id="{ACA0BEEF-8093-19D7-7ED0-C3FB0E5ACF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93" name="Line 790">
                  <a:extLst>
                    <a:ext uri="{FF2B5EF4-FFF2-40B4-BE49-F238E27FC236}">
                      <a16:creationId xmlns:a16="http://schemas.microsoft.com/office/drawing/2014/main" id="{6751E345-DE4A-85CC-481B-4FE8BC2C1B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94" name="Line 791">
                  <a:extLst>
                    <a:ext uri="{FF2B5EF4-FFF2-40B4-BE49-F238E27FC236}">
                      <a16:creationId xmlns:a16="http://schemas.microsoft.com/office/drawing/2014/main" id="{C667358C-4ADE-EBE3-0AAE-969EF23580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95" name="Line 792">
                  <a:extLst>
                    <a:ext uri="{FF2B5EF4-FFF2-40B4-BE49-F238E27FC236}">
                      <a16:creationId xmlns:a16="http://schemas.microsoft.com/office/drawing/2014/main" id="{C10B6532-7C42-D2B3-3E22-88B4C19A4F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96" name="Line 793">
                  <a:extLst>
                    <a:ext uri="{FF2B5EF4-FFF2-40B4-BE49-F238E27FC236}">
                      <a16:creationId xmlns:a16="http://schemas.microsoft.com/office/drawing/2014/main" id="{CB28A5F2-A06D-07E3-77B1-81DAB5634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97" name="Line 794">
                  <a:extLst>
                    <a:ext uri="{FF2B5EF4-FFF2-40B4-BE49-F238E27FC236}">
                      <a16:creationId xmlns:a16="http://schemas.microsoft.com/office/drawing/2014/main" id="{DA6120CD-DD82-A773-C748-9F47945EA2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98" name="Line 795">
                  <a:extLst>
                    <a:ext uri="{FF2B5EF4-FFF2-40B4-BE49-F238E27FC236}">
                      <a16:creationId xmlns:a16="http://schemas.microsoft.com/office/drawing/2014/main" id="{8CE89B98-CC85-9510-777A-0DA5807F6A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99" name="Line 796">
                  <a:extLst>
                    <a:ext uri="{FF2B5EF4-FFF2-40B4-BE49-F238E27FC236}">
                      <a16:creationId xmlns:a16="http://schemas.microsoft.com/office/drawing/2014/main" id="{FBCDB6C4-ED69-D019-48F5-1185ED4841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00" name="Line 797">
                  <a:extLst>
                    <a:ext uri="{FF2B5EF4-FFF2-40B4-BE49-F238E27FC236}">
                      <a16:creationId xmlns:a16="http://schemas.microsoft.com/office/drawing/2014/main" id="{CBB4BEAB-B3E8-A747-DD24-158E603158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01" name="Line 798">
                  <a:extLst>
                    <a:ext uri="{FF2B5EF4-FFF2-40B4-BE49-F238E27FC236}">
                      <a16:creationId xmlns:a16="http://schemas.microsoft.com/office/drawing/2014/main" id="{4F06B5EA-211B-844E-14E6-CCBF6F8894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02" name="Line 799">
                  <a:extLst>
                    <a:ext uri="{FF2B5EF4-FFF2-40B4-BE49-F238E27FC236}">
                      <a16:creationId xmlns:a16="http://schemas.microsoft.com/office/drawing/2014/main" id="{8C6EEB7F-4ED4-F401-B2EE-016B65692B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203" name="Line 800">
                  <a:extLst>
                    <a:ext uri="{FF2B5EF4-FFF2-40B4-BE49-F238E27FC236}">
                      <a16:creationId xmlns:a16="http://schemas.microsoft.com/office/drawing/2014/main" id="{79AB4434-F23D-8251-F9D1-AE77A7AC45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38191" name="Text Box 801">
                <a:extLst>
                  <a:ext uri="{FF2B5EF4-FFF2-40B4-BE49-F238E27FC236}">
                    <a16:creationId xmlns:a16="http://schemas.microsoft.com/office/drawing/2014/main" id="{E6F84FDA-CDED-651C-B487-D9DB63AA69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4198">
                <a:off x="3738" y="4035"/>
                <a:ext cx="14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cs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38160" name="Group 802">
              <a:extLst>
                <a:ext uri="{FF2B5EF4-FFF2-40B4-BE49-F238E27FC236}">
                  <a16:creationId xmlns:a16="http://schemas.microsoft.com/office/drawing/2014/main" id="{30617305-641F-23EC-5965-96C69765FB8A}"/>
                </a:ext>
              </a:extLst>
            </p:cNvPr>
            <p:cNvGrpSpPr>
              <a:grpSpLocks/>
            </p:cNvGrpSpPr>
            <p:nvPr/>
          </p:nvGrpSpPr>
          <p:grpSpPr bwMode="auto">
            <a:xfrm rot="-2089512">
              <a:off x="5089" y="1256"/>
              <a:ext cx="581" cy="467"/>
              <a:chOff x="3504" y="3816"/>
              <a:chExt cx="454" cy="396"/>
            </a:xfrm>
          </p:grpSpPr>
          <p:grpSp>
            <p:nvGrpSpPr>
              <p:cNvPr id="38176" name="Group 803">
                <a:extLst>
                  <a:ext uri="{FF2B5EF4-FFF2-40B4-BE49-F238E27FC236}">
                    <a16:creationId xmlns:a16="http://schemas.microsoft.com/office/drawing/2014/main" id="{748BBB75-8223-A1D2-4662-8A51F041F1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38178" name="Line 804">
                  <a:extLst>
                    <a:ext uri="{FF2B5EF4-FFF2-40B4-BE49-F238E27FC236}">
                      <a16:creationId xmlns:a16="http://schemas.microsoft.com/office/drawing/2014/main" id="{2AB23680-FFDC-3F2B-A099-318502192B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79" name="Line 805">
                  <a:extLst>
                    <a:ext uri="{FF2B5EF4-FFF2-40B4-BE49-F238E27FC236}">
                      <a16:creationId xmlns:a16="http://schemas.microsoft.com/office/drawing/2014/main" id="{A9982EC8-E7B6-E747-7FF8-0353612DCA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80" name="Line 806">
                  <a:extLst>
                    <a:ext uri="{FF2B5EF4-FFF2-40B4-BE49-F238E27FC236}">
                      <a16:creationId xmlns:a16="http://schemas.microsoft.com/office/drawing/2014/main" id="{1034FE1A-8B62-3817-348B-31ECCDEF7D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81" name="Line 807">
                  <a:extLst>
                    <a:ext uri="{FF2B5EF4-FFF2-40B4-BE49-F238E27FC236}">
                      <a16:creationId xmlns:a16="http://schemas.microsoft.com/office/drawing/2014/main" id="{6EC552EF-EF8E-7AD9-6803-6E12B0E3D4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82" name="Line 808">
                  <a:extLst>
                    <a:ext uri="{FF2B5EF4-FFF2-40B4-BE49-F238E27FC236}">
                      <a16:creationId xmlns:a16="http://schemas.microsoft.com/office/drawing/2014/main" id="{C4E02C9B-4683-C5D3-B299-3B4E4E545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83" name="Line 809">
                  <a:extLst>
                    <a:ext uri="{FF2B5EF4-FFF2-40B4-BE49-F238E27FC236}">
                      <a16:creationId xmlns:a16="http://schemas.microsoft.com/office/drawing/2014/main" id="{5464F0B5-E8F1-D89D-C518-A34FAAFE72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84" name="Line 810">
                  <a:extLst>
                    <a:ext uri="{FF2B5EF4-FFF2-40B4-BE49-F238E27FC236}">
                      <a16:creationId xmlns:a16="http://schemas.microsoft.com/office/drawing/2014/main" id="{A676DDA4-1B18-DCF5-13B2-1122E6F5A3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85" name="Line 811">
                  <a:extLst>
                    <a:ext uri="{FF2B5EF4-FFF2-40B4-BE49-F238E27FC236}">
                      <a16:creationId xmlns:a16="http://schemas.microsoft.com/office/drawing/2014/main" id="{CA465AF0-177E-D194-DFC1-3C2ABA09D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86" name="Line 812">
                  <a:extLst>
                    <a:ext uri="{FF2B5EF4-FFF2-40B4-BE49-F238E27FC236}">
                      <a16:creationId xmlns:a16="http://schemas.microsoft.com/office/drawing/2014/main" id="{410A9E68-34D9-8CE6-605D-2887493D0D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87" name="Line 813">
                  <a:extLst>
                    <a:ext uri="{FF2B5EF4-FFF2-40B4-BE49-F238E27FC236}">
                      <a16:creationId xmlns:a16="http://schemas.microsoft.com/office/drawing/2014/main" id="{ADC6289C-F1BA-1B5B-0E6B-5FF4928020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88" name="Line 814">
                  <a:extLst>
                    <a:ext uri="{FF2B5EF4-FFF2-40B4-BE49-F238E27FC236}">
                      <a16:creationId xmlns:a16="http://schemas.microsoft.com/office/drawing/2014/main" id="{4D61C4EF-C30C-556F-43DB-C131B1E122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89" name="Line 815">
                  <a:extLst>
                    <a:ext uri="{FF2B5EF4-FFF2-40B4-BE49-F238E27FC236}">
                      <a16:creationId xmlns:a16="http://schemas.microsoft.com/office/drawing/2014/main" id="{ADC428DA-4534-4DB1-56F3-EC551AAFF3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38177" name="Text Box 816">
                <a:extLst>
                  <a:ext uri="{FF2B5EF4-FFF2-40B4-BE49-F238E27FC236}">
                    <a16:creationId xmlns:a16="http://schemas.microsoft.com/office/drawing/2014/main" id="{F6E29EB7-7D16-43F3-397D-3DC1A447F3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4198">
                <a:off x="3748" y="4031"/>
                <a:ext cx="14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cs typeface="Times New Roman" panose="02020603050405020304" pitchFamily="18" charset="0"/>
                  </a:rPr>
                  <a:t>9</a:t>
                </a:r>
              </a:p>
            </p:txBody>
          </p:sp>
        </p:grpSp>
        <p:grpSp>
          <p:nvGrpSpPr>
            <p:cNvPr id="38161" name="Group 817">
              <a:extLst>
                <a:ext uri="{FF2B5EF4-FFF2-40B4-BE49-F238E27FC236}">
                  <a16:creationId xmlns:a16="http://schemas.microsoft.com/office/drawing/2014/main" id="{6F0E1CF5-8699-AC38-530C-D22DF0293084}"/>
                </a:ext>
              </a:extLst>
            </p:cNvPr>
            <p:cNvGrpSpPr>
              <a:grpSpLocks/>
            </p:cNvGrpSpPr>
            <p:nvPr/>
          </p:nvGrpSpPr>
          <p:grpSpPr bwMode="auto">
            <a:xfrm rot="-2089512">
              <a:off x="5669" y="1275"/>
              <a:ext cx="581" cy="474"/>
              <a:chOff x="3504" y="3816"/>
              <a:chExt cx="454" cy="402"/>
            </a:xfrm>
          </p:grpSpPr>
          <p:grpSp>
            <p:nvGrpSpPr>
              <p:cNvPr id="38162" name="Group 818">
                <a:extLst>
                  <a:ext uri="{FF2B5EF4-FFF2-40B4-BE49-F238E27FC236}">
                    <a16:creationId xmlns:a16="http://schemas.microsoft.com/office/drawing/2014/main" id="{06620AF3-D05B-1E81-4500-C20EC4319F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38164" name="Line 819">
                  <a:extLst>
                    <a:ext uri="{FF2B5EF4-FFF2-40B4-BE49-F238E27FC236}">
                      <a16:creationId xmlns:a16="http://schemas.microsoft.com/office/drawing/2014/main" id="{53FC0B2B-AE02-0FA0-7A99-EFC5C093A4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65" name="Line 820">
                  <a:extLst>
                    <a:ext uri="{FF2B5EF4-FFF2-40B4-BE49-F238E27FC236}">
                      <a16:creationId xmlns:a16="http://schemas.microsoft.com/office/drawing/2014/main" id="{5D2CFB29-5308-D340-D618-1D0C5506A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66" name="Line 821">
                  <a:extLst>
                    <a:ext uri="{FF2B5EF4-FFF2-40B4-BE49-F238E27FC236}">
                      <a16:creationId xmlns:a16="http://schemas.microsoft.com/office/drawing/2014/main" id="{1968254A-3B50-FAE1-388F-D2C6B29E1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67" name="Line 822">
                  <a:extLst>
                    <a:ext uri="{FF2B5EF4-FFF2-40B4-BE49-F238E27FC236}">
                      <a16:creationId xmlns:a16="http://schemas.microsoft.com/office/drawing/2014/main" id="{76B6F1D3-758A-C9F4-71C2-C1815C7CF6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68" name="Line 823">
                  <a:extLst>
                    <a:ext uri="{FF2B5EF4-FFF2-40B4-BE49-F238E27FC236}">
                      <a16:creationId xmlns:a16="http://schemas.microsoft.com/office/drawing/2014/main" id="{19ED2AFD-6F6D-47D5-C1AC-C291CDB75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69" name="Line 824">
                  <a:extLst>
                    <a:ext uri="{FF2B5EF4-FFF2-40B4-BE49-F238E27FC236}">
                      <a16:creationId xmlns:a16="http://schemas.microsoft.com/office/drawing/2014/main" id="{AED4E162-82B6-31DF-4A5F-D9C4951A75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70" name="Line 825">
                  <a:extLst>
                    <a:ext uri="{FF2B5EF4-FFF2-40B4-BE49-F238E27FC236}">
                      <a16:creationId xmlns:a16="http://schemas.microsoft.com/office/drawing/2014/main" id="{6A70EAE5-9ECD-7CE2-6843-D6F0F309E6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71" name="Line 826">
                  <a:extLst>
                    <a:ext uri="{FF2B5EF4-FFF2-40B4-BE49-F238E27FC236}">
                      <a16:creationId xmlns:a16="http://schemas.microsoft.com/office/drawing/2014/main" id="{8FC7A5F8-605F-B401-F67F-7269922457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72" name="Line 827">
                  <a:extLst>
                    <a:ext uri="{FF2B5EF4-FFF2-40B4-BE49-F238E27FC236}">
                      <a16:creationId xmlns:a16="http://schemas.microsoft.com/office/drawing/2014/main" id="{F8AA80B5-9281-D734-1C20-481AC78365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73" name="Line 828">
                  <a:extLst>
                    <a:ext uri="{FF2B5EF4-FFF2-40B4-BE49-F238E27FC236}">
                      <a16:creationId xmlns:a16="http://schemas.microsoft.com/office/drawing/2014/main" id="{C18D717C-BC1D-F9F0-2EE3-31C564CCC6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74" name="Line 829">
                  <a:extLst>
                    <a:ext uri="{FF2B5EF4-FFF2-40B4-BE49-F238E27FC236}">
                      <a16:creationId xmlns:a16="http://schemas.microsoft.com/office/drawing/2014/main" id="{A2EEACE5-0430-4A11-8394-DD999F7424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175" name="Line 830">
                  <a:extLst>
                    <a:ext uri="{FF2B5EF4-FFF2-40B4-BE49-F238E27FC236}">
                      <a16:creationId xmlns:a16="http://schemas.microsoft.com/office/drawing/2014/main" id="{04C9927C-42A9-DECA-11BF-CFAE0C3F53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38163" name="Text Box 831">
                <a:extLst>
                  <a:ext uri="{FF2B5EF4-FFF2-40B4-BE49-F238E27FC236}">
                    <a16:creationId xmlns:a16="http://schemas.microsoft.com/office/drawing/2014/main" id="{A17E8C98-DBEC-2B6A-6B0A-BC4E6FBB2B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4198">
                <a:off x="3735" y="4037"/>
                <a:ext cx="20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</p:grpSp>
      <p:sp>
        <p:nvSpPr>
          <p:cNvPr id="323" name="Text Box 521">
            <a:extLst>
              <a:ext uri="{FF2B5EF4-FFF2-40B4-BE49-F238E27FC236}">
                <a16:creationId xmlns:a16="http://schemas.microsoft.com/office/drawing/2014/main" id="{7DF5F72F-EA0E-963E-16C2-063AF3DD6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4485" y="5473701"/>
            <a:ext cx="774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18" name="Group 528">
            <a:extLst>
              <a:ext uri="{FF2B5EF4-FFF2-40B4-BE49-F238E27FC236}">
                <a16:creationId xmlns:a16="http://schemas.microsoft.com/office/drawing/2014/main" id="{897456CC-2689-33AC-7DC8-1A26566206F8}"/>
              </a:ext>
            </a:extLst>
          </p:cNvPr>
          <p:cNvGrpSpPr>
            <a:grpSpLocks/>
          </p:cNvGrpSpPr>
          <p:nvPr/>
        </p:nvGrpSpPr>
        <p:grpSpPr bwMode="auto">
          <a:xfrm rot="-5562678">
            <a:off x="95372" y="-2887099"/>
            <a:ext cx="9814984" cy="5226069"/>
            <a:chOff x="1061" y="2468"/>
            <a:chExt cx="4834" cy="2800"/>
          </a:xfrm>
        </p:grpSpPr>
        <p:sp>
          <p:nvSpPr>
            <p:cNvPr id="37998" name="Rectangle 529">
              <a:extLst>
                <a:ext uri="{FF2B5EF4-FFF2-40B4-BE49-F238E27FC236}">
                  <a16:creationId xmlns:a16="http://schemas.microsoft.com/office/drawing/2014/main" id="{2BFD2CCF-FD2B-03FE-55B7-EC334F8FB0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4198">
              <a:off x="1061" y="3686"/>
              <a:ext cx="4834" cy="59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grpSp>
          <p:nvGrpSpPr>
            <p:cNvPr id="37999" name="Group 530">
              <a:extLst>
                <a:ext uri="{FF2B5EF4-FFF2-40B4-BE49-F238E27FC236}">
                  <a16:creationId xmlns:a16="http://schemas.microsoft.com/office/drawing/2014/main" id="{C68EB890-5150-D6D4-5011-29EC5F71ACA2}"/>
                </a:ext>
              </a:extLst>
            </p:cNvPr>
            <p:cNvGrpSpPr>
              <a:grpSpLocks/>
            </p:cNvGrpSpPr>
            <p:nvPr/>
          </p:nvGrpSpPr>
          <p:grpSpPr bwMode="auto">
            <a:xfrm rot="2114198">
              <a:off x="1645" y="2511"/>
              <a:ext cx="454" cy="181"/>
              <a:chOff x="2154" y="3339"/>
              <a:chExt cx="454" cy="181"/>
            </a:xfrm>
          </p:grpSpPr>
          <p:sp>
            <p:nvSpPr>
              <p:cNvPr id="38133" name="Line 531">
                <a:extLst>
                  <a:ext uri="{FF2B5EF4-FFF2-40B4-BE49-F238E27FC236}">
                    <a16:creationId xmlns:a16="http://schemas.microsoft.com/office/drawing/2014/main" id="{CCAA9766-2ED3-8E58-639B-A69AAE7BE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34" name="Line 532">
                <a:extLst>
                  <a:ext uri="{FF2B5EF4-FFF2-40B4-BE49-F238E27FC236}">
                    <a16:creationId xmlns:a16="http://schemas.microsoft.com/office/drawing/2014/main" id="{1FE75C7D-3C23-2176-BFD1-31B251379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35" name="Line 533">
                <a:extLst>
                  <a:ext uri="{FF2B5EF4-FFF2-40B4-BE49-F238E27FC236}">
                    <a16:creationId xmlns:a16="http://schemas.microsoft.com/office/drawing/2014/main" id="{E06FCC04-C32B-0AD4-A54B-AF63D62561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36" name="Line 534">
                <a:extLst>
                  <a:ext uri="{FF2B5EF4-FFF2-40B4-BE49-F238E27FC236}">
                    <a16:creationId xmlns:a16="http://schemas.microsoft.com/office/drawing/2014/main" id="{D115F84F-18EA-6608-FDB9-E0F179765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37" name="Line 535">
                <a:extLst>
                  <a:ext uri="{FF2B5EF4-FFF2-40B4-BE49-F238E27FC236}">
                    <a16:creationId xmlns:a16="http://schemas.microsoft.com/office/drawing/2014/main" id="{F0FFEC86-979F-44B6-DC43-DB186481F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38" name="Line 536">
                <a:extLst>
                  <a:ext uri="{FF2B5EF4-FFF2-40B4-BE49-F238E27FC236}">
                    <a16:creationId xmlns:a16="http://schemas.microsoft.com/office/drawing/2014/main" id="{9CE68E8D-C2AE-09EE-6CD6-136D20B98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39" name="Line 537">
                <a:extLst>
                  <a:ext uri="{FF2B5EF4-FFF2-40B4-BE49-F238E27FC236}">
                    <a16:creationId xmlns:a16="http://schemas.microsoft.com/office/drawing/2014/main" id="{F3755F9B-46E5-83B2-E566-509FD941F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40" name="Line 538">
                <a:extLst>
                  <a:ext uri="{FF2B5EF4-FFF2-40B4-BE49-F238E27FC236}">
                    <a16:creationId xmlns:a16="http://schemas.microsoft.com/office/drawing/2014/main" id="{AC970704-1B36-F1DA-E574-7F3A1995E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41" name="Line 539">
                <a:extLst>
                  <a:ext uri="{FF2B5EF4-FFF2-40B4-BE49-F238E27FC236}">
                    <a16:creationId xmlns:a16="http://schemas.microsoft.com/office/drawing/2014/main" id="{9343495C-3DE6-66FD-36AB-5B65AE6133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42" name="Line 540">
                <a:extLst>
                  <a:ext uri="{FF2B5EF4-FFF2-40B4-BE49-F238E27FC236}">
                    <a16:creationId xmlns:a16="http://schemas.microsoft.com/office/drawing/2014/main" id="{F0DCF68B-155B-CB30-7147-52CF7D608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43" name="Line 541">
                <a:extLst>
                  <a:ext uri="{FF2B5EF4-FFF2-40B4-BE49-F238E27FC236}">
                    <a16:creationId xmlns:a16="http://schemas.microsoft.com/office/drawing/2014/main" id="{5C83C74F-F0D3-45CB-90CE-56CECAFB4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44" name="Line 542">
                <a:extLst>
                  <a:ext uri="{FF2B5EF4-FFF2-40B4-BE49-F238E27FC236}">
                    <a16:creationId xmlns:a16="http://schemas.microsoft.com/office/drawing/2014/main" id="{2A73A057-6AD7-449E-9459-E2C3C1973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8000" name="Group 543">
              <a:extLst>
                <a:ext uri="{FF2B5EF4-FFF2-40B4-BE49-F238E27FC236}">
                  <a16:creationId xmlns:a16="http://schemas.microsoft.com/office/drawing/2014/main" id="{5D3A42D2-D3BD-BB1B-CC4C-DADD15BFFFF9}"/>
                </a:ext>
              </a:extLst>
            </p:cNvPr>
            <p:cNvGrpSpPr>
              <a:grpSpLocks/>
            </p:cNvGrpSpPr>
            <p:nvPr/>
          </p:nvGrpSpPr>
          <p:grpSpPr bwMode="auto">
            <a:xfrm rot="2114198">
              <a:off x="2021" y="2769"/>
              <a:ext cx="454" cy="181"/>
              <a:chOff x="2154" y="3339"/>
              <a:chExt cx="454" cy="181"/>
            </a:xfrm>
          </p:grpSpPr>
          <p:sp>
            <p:nvSpPr>
              <p:cNvPr id="38121" name="Line 544">
                <a:extLst>
                  <a:ext uri="{FF2B5EF4-FFF2-40B4-BE49-F238E27FC236}">
                    <a16:creationId xmlns:a16="http://schemas.microsoft.com/office/drawing/2014/main" id="{219F90DB-6F47-3BF7-FB28-99ABB91ED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22" name="Line 545">
                <a:extLst>
                  <a:ext uri="{FF2B5EF4-FFF2-40B4-BE49-F238E27FC236}">
                    <a16:creationId xmlns:a16="http://schemas.microsoft.com/office/drawing/2014/main" id="{371CB0E8-3A5A-7581-06BA-C2FAA8780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23" name="Line 546">
                <a:extLst>
                  <a:ext uri="{FF2B5EF4-FFF2-40B4-BE49-F238E27FC236}">
                    <a16:creationId xmlns:a16="http://schemas.microsoft.com/office/drawing/2014/main" id="{7AC63235-27BD-0A71-DB8E-B22B7846E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24" name="Line 547">
                <a:extLst>
                  <a:ext uri="{FF2B5EF4-FFF2-40B4-BE49-F238E27FC236}">
                    <a16:creationId xmlns:a16="http://schemas.microsoft.com/office/drawing/2014/main" id="{E762EE05-33B5-4FBA-E597-28007E375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25" name="Line 548">
                <a:extLst>
                  <a:ext uri="{FF2B5EF4-FFF2-40B4-BE49-F238E27FC236}">
                    <a16:creationId xmlns:a16="http://schemas.microsoft.com/office/drawing/2014/main" id="{3C185938-D5C2-C3FD-B61D-B5E39935C1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26" name="Line 549">
                <a:extLst>
                  <a:ext uri="{FF2B5EF4-FFF2-40B4-BE49-F238E27FC236}">
                    <a16:creationId xmlns:a16="http://schemas.microsoft.com/office/drawing/2014/main" id="{A5D7876A-90AD-7815-D5EC-E0B78B445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27" name="Line 550">
                <a:extLst>
                  <a:ext uri="{FF2B5EF4-FFF2-40B4-BE49-F238E27FC236}">
                    <a16:creationId xmlns:a16="http://schemas.microsoft.com/office/drawing/2014/main" id="{49C19CB2-76BD-97AE-CD8E-FBEE1AC85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28" name="Line 551">
                <a:extLst>
                  <a:ext uri="{FF2B5EF4-FFF2-40B4-BE49-F238E27FC236}">
                    <a16:creationId xmlns:a16="http://schemas.microsoft.com/office/drawing/2014/main" id="{2063AAE8-E79D-CDD3-D8AD-5C4D39DA2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29" name="Line 552">
                <a:extLst>
                  <a:ext uri="{FF2B5EF4-FFF2-40B4-BE49-F238E27FC236}">
                    <a16:creationId xmlns:a16="http://schemas.microsoft.com/office/drawing/2014/main" id="{CC1BBD9A-4215-ED7E-B396-B2DC48269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30" name="Line 553">
                <a:extLst>
                  <a:ext uri="{FF2B5EF4-FFF2-40B4-BE49-F238E27FC236}">
                    <a16:creationId xmlns:a16="http://schemas.microsoft.com/office/drawing/2014/main" id="{9D157097-0B89-16F6-C18A-AFB50DD3D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31" name="Line 554">
                <a:extLst>
                  <a:ext uri="{FF2B5EF4-FFF2-40B4-BE49-F238E27FC236}">
                    <a16:creationId xmlns:a16="http://schemas.microsoft.com/office/drawing/2014/main" id="{AB153821-5B84-608D-F040-FD42EC2E6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32" name="Line 555">
                <a:extLst>
                  <a:ext uri="{FF2B5EF4-FFF2-40B4-BE49-F238E27FC236}">
                    <a16:creationId xmlns:a16="http://schemas.microsoft.com/office/drawing/2014/main" id="{8C87E6FB-DEF1-1BBE-D618-8919C9F27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8001" name="Group 556">
              <a:extLst>
                <a:ext uri="{FF2B5EF4-FFF2-40B4-BE49-F238E27FC236}">
                  <a16:creationId xmlns:a16="http://schemas.microsoft.com/office/drawing/2014/main" id="{1FB98C36-7548-0888-80B5-21DCB2F8CEBF}"/>
                </a:ext>
              </a:extLst>
            </p:cNvPr>
            <p:cNvGrpSpPr>
              <a:grpSpLocks/>
            </p:cNvGrpSpPr>
            <p:nvPr/>
          </p:nvGrpSpPr>
          <p:grpSpPr bwMode="auto">
            <a:xfrm rot="2114198">
              <a:off x="2392" y="3031"/>
              <a:ext cx="454" cy="181"/>
              <a:chOff x="2154" y="3339"/>
              <a:chExt cx="454" cy="181"/>
            </a:xfrm>
          </p:grpSpPr>
          <p:sp>
            <p:nvSpPr>
              <p:cNvPr id="38109" name="Line 557">
                <a:extLst>
                  <a:ext uri="{FF2B5EF4-FFF2-40B4-BE49-F238E27FC236}">
                    <a16:creationId xmlns:a16="http://schemas.microsoft.com/office/drawing/2014/main" id="{D3824902-150D-DEC4-D9D6-60B07894A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10" name="Line 558">
                <a:extLst>
                  <a:ext uri="{FF2B5EF4-FFF2-40B4-BE49-F238E27FC236}">
                    <a16:creationId xmlns:a16="http://schemas.microsoft.com/office/drawing/2014/main" id="{A9599540-3492-1BE5-9DC2-9BF48677C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11" name="Line 559">
                <a:extLst>
                  <a:ext uri="{FF2B5EF4-FFF2-40B4-BE49-F238E27FC236}">
                    <a16:creationId xmlns:a16="http://schemas.microsoft.com/office/drawing/2014/main" id="{A7255DA9-7B1A-27EC-2E68-867FA1B61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12" name="Line 560">
                <a:extLst>
                  <a:ext uri="{FF2B5EF4-FFF2-40B4-BE49-F238E27FC236}">
                    <a16:creationId xmlns:a16="http://schemas.microsoft.com/office/drawing/2014/main" id="{C2B82DA6-D1F2-16A6-1732-30C452220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13" name="Line 561">
                <a:extLst>
                  <a:ext uri="{FF2B5EF4-FFF2-40B4-BE49-F238E27FC236}">
                    <a16:creationId xmlns:a16="http://schemas.microsoft.com/office/drawing/2014/main" id="{1B069969-F740-CEEA-71FF-DE3362D63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14" name="Line 562">
                <a:extLst>
                  <a:ext uri="{FF2B5EF4-FFF2-40B4-BE49-F238E27FC236}">
                    <a16:creationId xmlns:a16="http://schemas.microsoft.com/office/drawing/2014/main" id="{4CCF1498-78A1-C812-3BA1-235A2CFF6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15" name="Line 563">
                <a:extLst>
                  <a:ext uri="{FF2B5EF4-FFF2-40B4-BE49-F238E27FC236}">
                    <a16:creationId xmlns:a16="http://schemas.microsoft.com/office/drawing/2014/main" id="{20B5AB0A-F991-027A-D208-770C7BFDB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16" name="Line 564">
                <a:extLst>
                  <a:ext uri="{FF2B5EF4-FFF2-40B4-BE49-F238E27FC236}">
                    <a16:creationId xmlns:a16="http://schemas.microsoft.com/office/drawing/2014/main" id="{C662F63F-998B-734F-A589-03C0D10BE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17" name="Line 565">
                <a:extLst>
                  <a:ext uri="{FF2B5EF4-FFF2-40B4-BE49-F238E27FC236}">
                    <a16:creationId xmlns:a16="http://schemas.microsoft.com/office/drawing/2014/main" id="{4BC377BE-F9D1-C023-91D2-84AFEAFA9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18" name="Line 566">
                <a:extLst>
                  <a:ext uri="{FF2B5EF4-FFF2-40B4-BE49-F238E27FC236}">
                    <a16:creationId xmlns:a16="http://schemas.microsoft.com/office/drawing/2014/main" id="{6A41D27B-34C7-B20C-BFD6-3EEB89F86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19" name="Line 567">
                <a:extLst>
                  <a:ext uri="{FF2B5EF4-FFF2-40B4-BE49-F238E27FC236}">
                    <a16:creationId xmlns:a16="http://schemas.microsoft.com/office/drawing/2014/main" id="{545B7C98-66DA-6F9F-2D56-00090285C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20" name="Line 568">
                <a:extLst>
                  <a:ext uri="{FF2B5EF4-FFF2-40B4-BE49-F238E27FC236}">
                    <a16:creationId xmlns:a16="http://schemas.microsoft.com/office/drawing/2014/main" id="{2B682022-C967-545E-773C-9632BFAF3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8002" name="Group 569">
              <a:extLst>
                <a:ext uri="{FF2B5EF4-FFF2-40B4-BE49-F238E27FC236}">
                  <a16:creationId xmlns:a16="http://schemas.microsoft.com/office/drawing/2014/main" id="{DFAB98C4-AE50-E112-7C1A-53E159DD871B}"/>
                </a:ext>
              </a:extLst>
            </p:cNvPr>
            <p:cNvGrpSpPr>
              <a:grpSpLocks/>
            </p:cNvGrpSpPr>
            <p:nvPr/>
          </p:nvGrpSpPr>
          <p:grpSpPr bwMode="auto">
            <a:xfrm rot="2114198">
              <a:off x="2763" y="3292"/>
              <a:ext cx="454" cy="181"/>
              <a:chOff x="2154" y="3339"/>
              <a:chExt cx="454" cy="181"/>
            </a:xfrm>
          </p:grpSpPr>
          <p:sp>
            <p:nvSpPr>
              <p:cNvPr id="38097" name="Line 570">
                <a:extLst>
                  <a:ext uri="{FF2B5EF4-FFF2-40B4-BE49-F238E27FC236}">
                    <a16:creationId xmlns:a16="http://schemas.microsoft.com/office/drawing/2014/main" id="{C0410B0F-64C7-FA86-F783-7C1E13EA3F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098" name="Line 571">
                <a:extLst>
                  <a:ext uri="{FF2B5EF4-FFF2-40B4-BE49-F238E27FC236}">
                    <a16:creationId xmlns:a16="http://schemas.microsoft.com/office/drawing/2014/main" id="{AC9486BB-5CF7-2886-B7E4-87FEA3A45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099" name="Line 572">
                <a:extLst>
                  <a:ext uri="{FF2B5EF4-FFF2-40B4-BE49-F238E27FC236}">
                    <a16:creationId xmlns:a16="http://schemas.microsoft.com/office/drawing/2014/main" id="{B8C401BB-5FB9-F0CB-C3DB-8D7220A3D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00" name="Line 573">
                <a:extLst>
                  <a:ext uri="{FF2B5EF4-FFF2-40B4-BE49-F238E27FC236}">
                    <a16:creationId xmlns:a16="http://schemas.microsoft.com/office/drawing/2014/main" id="{B21468DC-D625-FC68-83D6-C1323FD59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01" name="Line 574">
                <a:extLst>
                  <a:ext uri="{FF2B5EF4-FFF2-40B4-BE49-F238E27FC236}">
                    <a16:creationId xmlns:a16="http://schemas.microsoft.com/office/drawing/2014/main" id="{1C668A89-B4D9-0D0A-0073-9631DDF2E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02" name="Line 575">
                <a:extLst>
                  <a:ext uri="{FF2B5EF4-FFF2-40B4-BE49-F238E27FC236}">
                    <a16:creationId xmlns:a16="http://schemas.microsoft.com/office/drawing/2014/main" id="{8CF38D5D-416C-6D40-369C-18D7D75E8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03" name="Line 576">
                <a:extLst>
                  <a:ext uri="{FF2B5EF4-FFF2-40B4-BE49-F238E27FC236}">
                    <a16:creationId xmlns:a16="http://schemas.microsoft.com/office/drawing/2014/main" id="{5592942F-1BA8-F37B-0248-5BA3B7AD4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04" name="Line 577">
                <a:extLst>
                  <a:ext uri="{FF2B5EF4-FFF2-40B4-BE49-F238E27FC236}">
                    <a16:creationId xmlns:a16="http://schemas.microsoft.com/office/drawing/2014/main" id="{1DFEF6F3-BF63-4509-701C-03CBE2BA2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05" name="Line 578">
                <a:extLst>
                  <a:ext uri="{FF2B5EF4-FFF2-40B4-BE49-F238E27FC236}">
                    <a16:creationId xmlns:a16="http://schemas.microsoft.com/office/drawing/2014/main" id="{53F99CBA-CED8-1B1F-1418-A99C6F79E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06" name="Line 579">
                <a:extLst>
                  <a:ext uri="{FF2B5EF4-FFF2-40B4-BE49-F238E27FC236}">
                    <a16:creationId xmlns:a16="http://schemas.microsoft.com/office/drawing/2014/main" id="{A3A38B54-3F87-5F83-B99C-274D38F9B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07" name="Line 580">
                <a:extLst>
                  <a:ext uri="{FF2B5EF4-FFF2-40B4-BE49-F238E27FC236}">
                    <a16:creationId xmlns:a16="http://schemas.microsoft.com/office/drawing/2014/main" id="{7724861B-8F33-D448-ED53-551B6214BE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108" name="Line 581">
                <a:extLst>
                  <a:ext uri="{FF2B5EF4-FFF2-40B4-BE49-F238E27FC236}">
                    <a16:creationId xmlns:a16="http://schemas.microsoft.com/office/drawing/2014/main" id="{4C8DA31F-2391-3CEB-7F45-FA888EE33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8003" name="Group 582">
              <a:extLst>
                <a:ext uri="{FF2B5EF4-FFF2-40B4-BE49-F238E27FC236}">
                  <a16:creationId xmlns:a16="http://schemas.microsoft.com/office/drawing/2014/main" id="{38A6C7F9-CF7E-5019-F003-8D56468D5C78}"/>
                </a:ext>
              </a:extLst>
            </p:cNvPr>
            <p:cNvGrpSpPr>
              <a:grpSpLocks/>
            </p:cNvGrpSpPr>
            <p:nvPr/>
          </p:nvGrpSpPr>
          <p:grpSpPr bwMode="auto">
            <a:xfrm rot="2114198">
              <a:off x="3134" y="3554"/>
              <a:ext cx="454" cy="181"/>
              <a:chOff x="2154" y="3339"/>
              <a:chExt cx="454" cy="181"/>
            </a:xfrm>
          </p:grpSpPr>
          <p:sp>
            <p:nvSpPr>
              <p:cNvPr id="38085" name="Line 583">
                <a:extLst>
                  <a:ext uri="{FF2B5EF4-FFF2-40B4-BE49-F238E27FC236}">
                    <a16:creationId xmlns:a16="http://schemas.microsoft.com/office/drawing/2014/main" id="{21426A7C-F3B8-2853-26DE-290986760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086" name="Line 584">
                <a:extLst>
                  <a:ext uri="{FF2B5EF4-FFF2-40B4-BE49-F238E27FC236}">
                    <a16:creationId xmlns:a16="http://schemas.microsoft.com/office/drawing/2014/main" id="{38971E1D-6F92-899A-B4BA-FE2C0C6CA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087" name="Line 585">
                <a:extLst>
                  <a:ext uri="{FF2B5EF4-FFF2-40B4-BE49-F238E27FC236}">
                    <a16:creationId xmlns:a16="http://schemas.microsoft.com/office/drawing/2014/main" id="{E23F7273-8D7C-615D-2FDA-7143AC686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088" name="Line 586">
                <a:extLst>
                  <a:ext uri="{FF2B5EF4-FFF2-40B4-BE49-F238E27FC236}">
                    <a16:creationId xmlns:a16="http://schemas.microsoft.com/office/drawing/2014/main" id="{6851E644-8103-E128-FF88-529561A2A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089" name="Line 587">
                <a:extLst>
                  <a:ext uri="{FF2B5EF4-FFF2-40B4-BE49-F238E27FC236}">
                    <a16:creationId xmlns:a16="http://schemas.microsoft.com/office/drawing/2014/main" id="{2ABED96E-49CD-29B1-F574-FFFFDAB13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090" name="Line 588">
                <a:extLst>
                  <a:ext uri="{FF2B5EF4-FFF2-40B4-BE49-F238E27FC236}">
                    <a16:creationId xmlns:a16="http://schemas.microsoft.com/office/drawing/2014/main" id="{2CF3EE02-28D9-449C-55AF-15E650F3F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091" name="Line 589">
                <a:extLst>
                  <a:ext uri="{FF2B5EF4-FFF2-40B4-BE49-F238E27FC236}">
                    <a16:creationId xmlns:a16="http://schemas.microsoft.com/office/drawing/2014/main" id="{731DE457-97E5-53BB-BBC2-52ABA50A2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092" name="Line 590">
                <a:extLst>
                  <a:ext uri="{FF2B5EF4-FFF2-40B4-BE49-F238E27FC236}">
                    <a16:creationId xmlns:a16="http://schemas.microsoft.com/office/drawing/2014/main" id="{F50ED2BA-B27E-ECD0-A8CF-D28D5533C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093" name="Line 591">
                <a:extLst>
                  <a:ext uri="{FF2B5EF4-FFF2-40B4-BE49-F238E27FC236}">
                    <a16:creationId xmlns:a16="http://schemas.microsoft.com/office/drawing/2014/main" id="{7BE8B987-F138-6BB3-4452-C671BDFA2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094" name="Line 592">
                <a:extLst>
                  <a:ext uri="{FF2B5EF4-FFF2-40B4-BE49-F238E27FC236}">
                    <a16:creationId xmlns:a16="http://schemas.microsoft.com/office/drawing/2014/main" id="{B969EA23-626F-8BBB-523B-23680AA79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095" name="Line 593">
                <a:extLst>
                  <a:ext uri="{FF2B5EF4-FFF2-40B4-BE49-F238E27FC236}">
                    <a16:creationId xmlns:a16="http://schemas.microsoft.com/office/drawing/2014/main" id="{625941EA-DD78-0B14-1BC9-2E36142B5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096" name="Line 594">
                <a:extLst>
                  <a:ext uri="{FF2B5EF4-FFF2-40B4-BE49-F238E27FC236}">
                    <a16:creationId xmlns:a16="http://schemas.microsoft.com/office/drawing/2014/main" id="{29F39710-1D92-6711-DA65-83721EB4D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8004" name="Text Box 595">
              <a:extLst>
                <a:ext uri="{FF2B5EF4-FFF2-40B4-BE49-F238E27FC236}">
                  <a16:creationId xmlns:a16="http://schemas.microsoft.com/office/drawing/2014/main" id="{CE5AE3A2-A65B-8A6A-7624-1E217EEE9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14198">
              <a:off x="1531" y="2468"/>
              <a:ext cx="14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600">
                  <a:cs typeface="Times New Roman" panose="02020603050405020304" pitchFamily="18" charset="0"/>
                </a:rPr>
                <a:t>0</a:t>
              </a:r>
              <a:endParaRPr lang="en-US" altLang="en-US" sz="1600">
                <a:cs typeface="Times New Roman" panose="02020603050405020304" pitchFamily="18" charset="0"/>
              </a:endParaRPr>
            </a:p>
          </p:txBody>
        </p:sp>
        <p:sp>
          <p:nvSpPr>
            <p:cNvPr id="38005" name="Text Box 596">
              <a:extLst>
                <a:ext uri="{FF2B5EF4-FFF2-40B4-BE49-F238E27FC236}">
                  <a16:creationId xmlns:a16="http://schemas.microsoft.com/office/drawing/2014/main" id="{A225AE54-3F50-067B-4015-A58015238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14198">
              <a:off x="1898" y="2741"/>
              <a:ext cx="19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600">
                  <a:cs typeface="Times New Roman" panose="02020603050405020304" pitchFamily="18" charset="0"/>
                </a:rPr>
                <a:t>1</a:t>
              </a:r>
              <a:endParaRPr lang="en-US" altLang="en-US" sz="1600">
                <a:cs typeface="Times New Roman" panose="02020603050405020304" pitchFamily="18" charset="0"/>
              </a:endParaRPr>
            </a:p>
          </p:txBody>
        </p:sp>
        <p:sp>
          <p:nvSpPr>
            <p:cNvPr id="38006" name="Text Box 597">
              <a:extLst>
                <a:ext uri="{FF2B5EF4-FFF2-40B4-BE49-F238E27FC236}">
                  <a16:creationId xmlns:a16="http://schemas.microsoft.com/office/drawing/2014/main" id="{3561B085-9AEB-F00A-3FC5-4F58D07DE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14198">
              <a:off x="2268" y="2991"/>
              <a:ext cx="14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600">
                  <a:cs typeface="Times New Roman" panose="02020603050405020304" pitchFamily="18" charset="0"/>
                </a:rPr>
                <a:t>2</a:t>
              </a:r>
              <a:endParaRPr lang="en-US" altLang="en-US" sz="1600">
                <a:cs typeface="Times New Roman" panose="02020603050405020304" pitchFamily="18" charset="0"/>
              </a:endParaRPr>
            </a:p>
          </p:txBody>
        </p:sp>
        <p:sp>
          <p:nvSpPr>
            <p:cNvPr id="38007" name="Text Box 598">
              <a:extLst>
                <a:ext uri="{FF2B5EF4-FFF2-40B4-BE49-F238E27FC236}">
                  <a16:creationId xmlns:a16="http://schemas.microsoft.com/office/drawing/2014/main" id="{FBA66952-A907-50A1-783A-0552ED848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14198">
              <a:off x="2646" y="3252"/>
              <a:ext cx="14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600">
                  <a:cs typeface="Times New Roman" panose="02020603050405020304" pitchFamily="18" charset="0"/>
                </a:rPr>
                <a:t>3</a:t>
              </a:r>
              <a:endParaRPr lang="en-US" altLang="en-US" sz="1600">
                <a:cs typeface="Times New Roman" panose="02020603050405020304" pitchFamily="18" charset="0"/>
              </a:endParaRPr>
            </a:p>
          </p:txBody>
        </p:sp>
        <p:sp>
          <p:nvSpPr>
            <p:cNvPr id="38008" name="Text Box 599">
              <a:extLst>
                <a:ext uri="{FF2B5EF4-FFF2-40B4-BE49-F238E27FC236}">
                  <a16:creationId xmlns:a16="http://schemas.microsoft.com/office/drawing/2014/main" id="{4349C265-8E67-D79B-F773-EB27985FF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14198">
              <a:off x="3004" y="3518"/>
              <a:ext cx="14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600">
                  <a:cs typeface="Times New Roman" panose="02020603050405020304" pitchFamily="18" charset="0"/>
                </a:rPr>
                <a:t>4</a:t>
              </a:r>
              <a:endParaRPr lang="en-US" altLang="en-US" sz="1600">
                <a:cs typeface="Times New Roman" panose="02020603050405020304" pitchFamily="18" charset="0"/>
              </a:endParaRPr>
            </a:p>
          </p:txBody>
        </p:sp>
        <p:sp>
          <p:nvSpPr>
            <p:cNvPr id="38009" name="Text Box 600">
              <a:extLst>
                <a:ext uri="{FF2B5EF4-FFF2-40B4-BE49-F238E27FC236}">
                  <a16:creationId xmlns:a16="http://schemas.microsoft.com/office/drawing/2014/main" id="{1A9CE12B-6C77-6F5F-F563-95773659D7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14198">
              <a:off x="3362" y="3768"/>
              <a:ext cx="14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600">
                  <a:cs typeface="Times New Roman" panose="02020603050405020304" pitchFamily="18" charset="0"/>
                </a:rPr>
                <a:t>5</a:t>
              </a:r>
              <a:endParaRPr lang="en-US" altLang="en-US" sz="1600">
                <a:cs typeface="Times New Roman" panose="02020603050405020304" pitchFamily="18" charset="0"/>
              </a:endParaRPr>
            </a:p>
          </p:txBody>
        </p:sp>
        <p:grpSp>
          <p:nvGrpSpPr>
            <p:cNvPr id="38010" name="Group 601">
              <a:extLst>
                <a:ext uri="{FF2B5EF4-FFF2-40B4-BE49-F238E27FC236}">
                  <a16:creationId xmlns:a16="http://schemas.microsoft.com/office/drawing/2014/main" id="{88EBDC9D-907C-34EF-DA33-CD477A01E5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6" y="4086"/>
              <a:ext cx="454" cy="404"/>
              <a:chOff x="3504" y="3816"/>
              <a:chExt cx="454" cy="404"/>
            </a:xfrm>
          </p:grpSpPr>
          <p:grpSp>
            <p:nvGrpSpPr>
              <p:cNvPr id="38071" name="Group 602">
                <a:extLst>
                  <a:ext uri="{FF2B5EF4-FFF2-40B4-BE49-F238E27FC236}">
                    <a16:creationId xmlns:a16="http://schemas.microsoft.com/office/drawing/2014/main" id="{85F80D01-4117-10ED-B293-A4010B8844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38073" name="Line 603">
                  <a:extLst>
                    <a:ext uri="{FF2B5EF4-FFF2-40B4-BE49-F238E27FC236}">
                      <a16:creationId xmlns:a16="http://schemas.microsoft.com/office/drawing/2014/main" id="{63E35D76-3EDD-3B99-2DF0-32A381727E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74" name="Line 604">
                  <a:extLst>
                    <a:ext uri="{FF2B5EF4-FFF2-40B4-BE49-F238E27FC236}">
                      <a16:creationId xmlns:a16="http://schemas.microsoft.com/office/drawing/2014/main" id="{16B578B1-A982-2B91-29A8-B7E67F0E7E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75" name="Line 605">
                  <a:extLst>
                    <a:ext uri="{FF2B5EF4-FFF2-40B4-BE49-F238E27FC236}">
                      <a16:creationId xmlns:a16="http://schemas.microsoft.com/office/drawing/2014/main" id="{66E922CA-0E3E-269D-4E35-B21F420D46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76" name="Line 606">
                  <a:extLst>
                    <a:ext uri="{FF2B5EF4-FFF2-40B4-BE49-F238E27FC236}">
                      <a16:creationId xmlns:a16="http://schemas.microsoft.com/office/drawing/2014/main" id="{634332F5-F4CD-CA82-558B-51F7609EC6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77" name="Line 607">
                  <a:extLst>
                    <a:ext uri="{FF2B5EF4-FFF2-40B4-BE49-F238E27FC236}">
                      <a16:creationId xmlns:a16="http://schemas.microsoft.com/office/drawing/2014/main" id="{DD944D16-49A3-0237-417D-153958CC8D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78" name="Line 608">
                  <a:extLst>
                    <a:ext uri="{FF2B5EF4-FFF2-40B4-BE49-F238E27FC236}">
                      <a16:creationId xmlns:a16="http://schemas.microsoft.com/office/drawing/2014/main" id="{127345CA-1CD1-A26E-90E5-70E592651C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79" name="Line 609">
                  <a:extLst>
                    <a:ext uri="{FF2B5EF4-FFF2-40B4-BE49-F238E27FC236}">
                      <a16:creationId xmlns:a16="http://schemas.microsoft.com/office/drawing/2014/main" id="{9EB3E5A1-8355-0941-3CB4-CB4139C3E5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80" name="Line 610">
                  <a:extLst>
                    <a:ext uri="{FF2B5EF4-FFF2-40B4-BE49-F238E27FC236}">
                      <a16:creationId xmlns:a16="http://schemas.microsoft.com/office/drawing/2014/main" id="{99794B74-35FE-1E4F-F4C1-793C6EBA18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81" name="Line 611">
                  <a:extLst>
                    <a:ext uri="{FF2B5EF4-FFF2-40B4-BE49-F238E27FC236}">
                      <a16:creationId xmlns:a16="http://schemas.microsoft.com/office/drawing/2014/main" id="{64773FD4-18A4-CF39-1304-1AD2197D59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82" name="Line 612">
                  <a:extLst>
                    <a:ext uri="{FF2B5EF4-FFF2-40B4-BE49-F238E27FC236}">
                      <a16:creationId xmlns:a16="http://schemas.microsoft.com/office/drawing/2014/main" id="{AE342AB1-C283-72ED-9A23-9D1086CD66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83" name="Line 613">
                  <a:extLst>
                    <a:ext uri="{FF2B5EF4-FFF2-40B4-BE49-F238E27FC236}">
                      <a16:creationId xmlns:a16="http://schemas.microsoft.com/office/drawing/2014/main" id="{1D13371B-13F5-9ED3-2E97-3F9F536864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84" name="Line 614">
                  <a:extLst>
                    <a:ext uri="{FF2B5EF4-FFF2-40B4-BE49-F238E27FC236}">
                      <a16:creationId xmlns:a16="http://schemas.microsoft.com/office/drawing/2014/main" id="{C1E33EFB-B9FD-10D7-29E5-FF8391E749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38072" name="Text Box 615">
                <a:extLst>
                  <a:ext uri="{FF2B5EF4-FFF2-40B4-BE49-F238E27FC236}">
                    <a16:creationId xmlns:a16="http://schemas.microsoft.com/office/drawing/2014/main" id="{7B1C43A9-BA03-85EF-9857-45B24708BD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4198">
                <a:off x="3743" y="4039"/>
                <a:ext cx="14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cs typeface="Times New Roman" panose="02020603050405020304" pitchFamily="18" charset="0"/>
                  </a:rPr>
                  <a:t>7</a:t>
                </a:r>
              </a:p>
            </p:txBody>
          </p:sp>
        </p:grpSp>
        <p:grpSp>
          <p:nvGrpSpPr>
            <p:cNvPr id="38011" name="Group 616">
              <a:extLst>
                <a:ext uri="{FF2B5EF4-FFF2-40B4-BE49-F238E27FC236}">
                  <a16:creationId xmlns:a16="http://schemas.microsoft.com/office/drawing/2014/main" id="{726E3DA6-1087-CBAF-8ACF-770FD1E85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8" y="3822"/>
              <a:ext cx="454" cy="402"/>
              <a:chOff x="3504" y="3816"/>
              <a:chExt cx="454" cy="402"/>
            </a:xfrm>
          </p:grpSpPr>
          <p:grpSp>
            <p:nvGrpSpPr>
              <p:cNvPr id="38057" name="Group 617">
                <a:extLst>
                  <a:ext uri="{FF2B5EF4-FFF2-40B4-BE49-F238E27FC236}">
                    <a16:creationId xmlns:a16="http://schemas.microsoft.com/office/drawing/2014/main" id="{21EE675D-1E36-5B04-59F7-8359BEA605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38059" name="Line 618">
                  <a:extLst>
                    <a:ext uri="{FF2B5EF4-FFF2-40B4-BE49-F238E27FC236}">
                      <a16:creationId xmlns:a16="http://schemas.microsoft.com/office/drawing/2014/main" id="{408283C3-58ED-B82E-9B38-6E54764B70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60" name="Line 619">
                  <a:extLst>
                    <a:ext uri="{FF2B5EF4-FFF2-40B4-BE49-F238E27FC236}">
                      <a16:creationId xmlns:a16="http://schemas.microsoft.com/office/drawing/2014/main" id="{5A925009-D13F-3745-F9AB-2DE89D9420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61" name="Line 620">
                  <a:extLst>
                    <a:ext uri="{FF2B5EF4-FFF2-40B4-BE49-F238E27FC236}">
                      <a16:creationId xmlns:a16="http://schemas.microsoft.com/office/drawing/2014/main" id="{FF280CAF-8E0E-E268-8C6E-9901461F0F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62" name="Line 621">
                  <a:extLst>
                    <a:ext uri="{FF2B5EF4-FFF2-40B4-BE49-F238E27FC236}">
                      <a16:creationId xmlns:a16="http://schemas.microsoft.com/office/drawing/2014/main" id="{1C611772-1897-03B6-3F7E-DA0E650ECA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63" name="Line 622">
                  <a:extLst>
                    <a:ext uri="{FF2B5EF4-FFF2-40B4-BE49-F238E27FC236}">
                      <a16:creationId xmlns:a16="http://schemas.microsoft.com/office/drawing/2014/main" id="{242BE1FD-6913-88E9-974D-B781744AE7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64" name="Line 623">
                  <a:extLst>
                    <a:ext uri="{FF2B5EF4-FFF2-40B4-BE49-F238E27FC236}">
                      <a16:creationId xmlns:a16="http://schemas.microsoft.com/office/drawing/2014/main" id="{A0317B80-2970-28C0-77E3-10F5428661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65" name="Line 624">
                  <a:extLst>
                    <a:ext uri="{FF2B5EF4-FFF2-40B4-BE49-F238E27FC236}">
                      <a16:creationId xmlns:a16="http://schemas.microsoft.com/office/drawing/2014/main" id="{CBE67A66-2550-736C-A4E5-14C7CF760C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66" name="Line 625">
                  <a:extLst>
                    <a:ext uri="{FF2B5EF4-FFF2-40B4-BE49-F238E27FC236}">
                      <a16:creationId xmlns:a16="http://schemas.microsoft.com/office/drawing/2014/main" id="{E69AFCB9-CBBB-EB38-0B14-8FE1AF687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67" name="Line 626">
                  <a:extLst>
                    <a:ext uri="{FF2B5EF4-FFF2-40B4-BE49-F238E27FC236}">
                      <a16:creationId xmlns:a16="http://schemas.microsoft.com/office/drawing/2014/main" id="{54E84BD1-B348-EDC3-CEEB-3B3D00D640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68" name="Line 627">
                  <a:extLst>
                    <a:ext uri="{FF2B5EF4-FFF2-40B4-BE49-F238E27FC236}">
                      <a16:creationId xmlns:a16="http://schemas.microsoft.com/office/drawing/2014/main" id="{209A2167-9990-DEF2-CC41-9400EAE336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69" name="Line 628">
                  <a:extLst>
                    <a:ext uri="{FF2B5EF4-FFF2-40B4-BE49-F238E27FC236}">
                      <a16:creationId xmlns:a16="http://schemas.microsoft.com/office/drawing/2014/main" id="{32661D37-CDF0-99A9-3B54-FB8EC21DC6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70" name="Line 629">
                  <a:extLst>
                    <a:ext uri="{FF2B5EF4-FFF2-40B4-BE49-F238E27FC236}">
                      <a16:creationId xmlns:a16="http://schemas.microsoft.com/office/drawing/2014/main" id="{D1C52F96-F009-7322-C214-7F602D4D1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38058" name="Text Box 630">
                <a:extLst>
                  <a:ext uri="{FF2B5EF4-FFF2-40B4-BE49-F238E27FC236}">
                    <a16:creationId xmlns:a16="http://schemas.microsoft.com/office/drawing/2014/main" id="{E42F4834-F966-5400-D06D-9D0561E35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4198">
                <a:off x="3740" y="4037"/>
                <a:ext cx="14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1600">
                    <a:cs typeface="Times New Roman" panose="02020603050405020304" pitchFamily="18" charset="0"/>
                  </a:rPr>
                  <a:t>6</a:t>
                </a:r>
                <a:endParaRPr lang="en-US" altLang="en-US" sz="160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012" name="Group 631">
              <a:extLst>
                <a:ext uri="{FF2B5EF4-FFF2-40B4-BE49-F238E27FC236}">
                  <a16:creationId xmlns:a16="http://schemas.microsoft.com/office/drawing/2014/main" id="{F2ADB5EF-DCD5-5E0B-C553-2205058DD9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2" y="4338"/>
              <a:ext cx="454" cy="400"/>
              <a:chOff x="3504" y="3816"/>
              <a:chExt cx="454" cy="400"/>
            </a:xfrm>
          </p:grpSpPr>
          <p:grpSp>
            <p:nvGrpSpPr>
              <p:cNvPr id="38043" name="Group 632">
                <a:extLst>
                  <a:ext uri="{FF2B5EF4-FFF2-40B4-BE49-F238E27FC236}">
                    <a16:creationId xmlns:a16="http://schemas.microsoft.com/office/drawing/2014/main" id="{91B7F09D-F04B-80A0-820E-5763AFF269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38045" name="Line 633">
                  <a:extLst>
                    <a:ext uri="{FF2B5EF4-FFF2-40B4-BE49-F238E27FC236}">
                      <a16:creationId xmlns:a16="http://schemas.microsoft.com/office/drawing/2014/main" id="{6C39EB3B-5908-DF5F-5EEA-25876010D1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46" name="Line 634">
                  <a:extLst>
                    <a:ext uri="{FF2B5EF4-FFF2-40B4-BE49-F238E27FC236}">
                      <a16:creationId xmlns:a16="http://schemas.microsoft.com/office/drawing/2014/main" id="{B82AD294-01EE-198B-2AAF-7009D949C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47" name="Line 635">
                  <a:extLst>
                    <a:ext uri="{FF2B5EF4-FFF2-40B4-BE49-F238E27FC236}">
                      <a16:creationId xmlns:a16="http://schemas.microsoft.com/office/drawing/2014/main" id="{E24CD5CA-9C5E-DC85-C4A7-6123A33A24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48" name="Line 636">
                  <a:extLst>
                    <a:ext uri="{FF2B5EF4-FFF2-40B4-BE49-F238E27FC236}">
                      <a16:creationId xmlns:a16="http://schemas.microsoft.com/office/drawing/2014/main" id="{9386EAE7-D8E1-9181-8CB9-1A0FC43BA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49" name="Line 637">
                  <a:extLst>
                    <a:ext uri="{FF2B5EF4-FFF2-40B4-BE49-F238E27FC236}">
                      <a16:creationId xmlns:a16="http://schemas.microsoft.com/office/drawing/2014/main" id="{01C96323-744D-EA7D-3986-7B564E0E4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50" name="Line 638">
                  <a:extLst>
                    <a:ext uri="{FF2B5EF4-FFF2-40B4-BE49-F238E27FC236}">
                      <a16:creationId xmlns:a16="http://schemas.microsoft.com/office/drawing/2014/main" id="{29444512-1B7B-DDDB-D570-6FFFE914CF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51" name="Line 639">
                  <a:extLst>
                    <a:ext uri="{FF2B5EF4-FFF2-40B4-BE49-F238E27FC236}">
                      <a16:creationId xmlns:a16="http://schemas.microsoft.com/office/drawing/2014/main" id="{090A4FEE-0071-8774-2256-7798C9FDE5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52" name="Line 640">
                  <a:extLst>
                    <a:ext uri="{FF2B5EF4-FFF2-40B4-BE49-F238E27FC236}">
                      <a16:creationId xmlns:a16="http://schemas.microsoft.com/office/drawing/2014/main" id="{6E556E91-CC20-0B0D-DA21-0BF18DB798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53" name="Line 641">
                  <a:extLst>
                    <a:ext uri="{FF2B5EF4-FFF2-40B4-BE49-F238E27FC236}">
                      <a16:creationId xmlns:a16="http://schemas.microsoft.com/office/drawing/2014/main" id="{D9F5DA47-39A3-2910-BD3F-B630B089A7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54" name="Line 642">
                  <a:extLst>
                    <a:ext uri="{FF2B5EF4-FFF2-40B4-BE49-F238E27FC236}">
                      <a16:creationId xmlns:a16="http://schemas.microsoft.com/office/drawing/2014/main" id="{0AF193C0-97B2-B8B9-49B9-673ECEC375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55" name="Line 643">
                  <a:extLst>
                    <a:ext uri="{FF2B5EF4-FFF2-40B4-BE49-F238E27FC236}">
                      <a16:creationId xmlns:a16="http://schemas.microsoft.com/office/drawing/2014/main" id="{716EF50A-364D-A0D7-D96C-4750512972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56" name="Line 644">
                  <a:extLst>
                    <a:ext uri="{FF2B5EF4-FFF2-40B4-BE49-F238E27FC236}">
                      <a16:creationId xmlns:a16="http://schemas.microsoft.com/office/drawing/2014/main" id="{4A4CE075-EAA6-5907-EDC1-F73C6FFDD7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38044" name="Text Box 645">
                <a:extLst>
                  <a:ext uri="{FF2B5EF4-FFF2-40B4-BE49-F238E27FC236}">
                    <a16:creationId xmlns:a16="http://schemas.microsoft.com/office/drawing/2014/main" id="{ADEDF45D-D703-1D55-591C-665A1AE3BD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4198">
                <a:off x="3738" y="4035"/>
                <a:ext cx="14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cs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38013" name="Group 646">
              <a:extLst>
                <a:ext uri="{FF2B5EF4-FFF2-40B4-BE49-F238E27FC236}">
                  <a16:creationId xmlns:a16="http://schemas.microsoft.com/office/drawing/2014/main" id="{BC4EC116-E67B-DC42-8C9C-4485BB99F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4608"/>
              <a:ext cx="454" cy="396"/>
              <a:chOff x="3504" y="3816"/>
              <a:chExt cx="454" cy="396"/>
            </a:xfrm>
          </p:grpSpPr>
          <p:grpSp>
            <p:nvGrpSpPr>
              <p:cNvPr id="38029" name="Group 647">
                <a:extLst>
                  <a:ext uri="{FF2B5EF4-FFF2-40B4-BE49-F238E27FC236}">
                    <a16:creationId xmlns:a16="http://schemas.microsoft.com/office/drawing/2014/main" id="{F6D25A39-A80D-83DA-0058-3D87F76833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38031" name="Line 648">
                  <a:extLst>
                    <a:ext uri="{FF2B5EF4-FFF2-40B4-BE49-F238E27FC236}">
                      <a16:creationId xmlns:a16="http://schemas.microsoft.com/office/drawing/2014/main" id="{F951764F-63A8-F316-07C0-A0B0B61675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32" name="Line 649">
                  <a:extLst>
                    <a:ext uri="{FF2B5EF4-FFF2-40B4-BE49-F238E27FC236}">
                      <a16:creationId xmlns:a16="http://schemas.microsoft.com/office/drawing/2014/main" id="{99BEA640-DF7C-BBF1-821B-E48C08F6FB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33" name="Line 650">
                  <a:extLst>
                    <a:ext uri="{FF2B5EF4-FFF2-40B4-BE49-F238E27FC236}">
                      <a16:creationId xmlns:a16="http://schemas.microsoft.com/office/drawing/2014/main" id="{1B3065FC-0214-F204-6F4E-ED3490AD9A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34" name="Line 651">
                  <a:extLst>
                    <a:ext uri="{FF2B5EF4-FFF2-40B4-BE49-F238E27FC236}">
                      <a16:creationId xmlns:a16="http://schemas.microsoft.com/office/drawing/2014/main" id="{B4C663AE-0E4C-6CD7-8790-09537FAEFD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35" name="Line 652">
                  <a:extLst>
                    <a:ext uri="{FF2B5EF4-FFF2-40B4-BE49-F238E27FC236}">
                      <a16:creationId xmlns:a16="http://schemas.microsoft.com/office/drawing/2014/main" id="{3FF12F42-42FA-5CAD-0673-9A9B538EA5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36" name="Line 653">
                  <a:extLst>
                    <a:ext uri="{FF2B5EF4-FFF2-40B4-BE49-F238E27FC236}">
                      <a16:creationId xmlns:a16="http://schemas.microsoft.com/office/drawing/2014/main" id="{A93B0D87-C651-9E29-7802-B147B99D86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37" name="Line 654">
                  <a:extLst>
                    <a:ext uri="{FF2B5EF4-FFF2-40B4-BE49-F238E27FC236}">
                      <a16:creationId xmlns:a16="http://schemas.microsoft.com/office/drawing/2014/main" id="{BE331ADF-4741-0C01-741A-13A53388FB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38" name="Line 655">
                  <a:extLst>
                    <a:ext uri="{FF2B5EF4-FFF2-40B4-BE49-F238E27FC236}">
                      <a16:creationId xmlns:a16="http://schemas.microsoft.com/office/drawing/2014/main" id="{900C13B0-3BF1-1E82-D616-C92CFF3229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39" name="Line 656">
                  <a:extLst>
                    <a:ext uri="{FF2B5EF4-FFF2-40B4-BE49-F238E27FC236}">
                      <a16:creationId xmlns:a16="http://schemas.microsoft.com/office/drawing/2014/main" id="{2EFFE735-B97B-782F-9340-32B52A707D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40" name="Line 657">
                  <a:extLst>
                    <a:ext uri="{FF2B5EF4-FFF2-40B4-BE49-F238E27FC236}">
                      <a16:creationId xmlns:a16="http://schemas.microsoft.com/office/drawing/2014/main" id="{BB62EE5B-0DEE-BFFF-4DD2-5F86217272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41" name="Line 658">
                  <a:extLst>
                    <a:ext uri="{FF2B5EF4-FFF2-40B4-BE49-F238E27FC236}">
                      <a16:creationId xmlns:a16="http://schemas.microsoft.com/office/drawing/2014/main" id="{FBE494FD-356D-9FD8-563F-31506864EF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42" name="Line 659">
                  <a:extLst>
                    <a:ext uri="{FF2B5EF4-FFF2-40B4-BE49-F238E27FC236}">
                      <a16:creationId xmlns:a16="http://schemas.microsoft.com/office/drawing/2014/main" id="{1FB2427B-F926-1BAD-D884-4A4C8B8C29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38030" name="Text Box 660">
                <a:extLst>
                  <a:ext uri="{FF2B5EF4-FFF2-40B4-BE49-F238E27FC236}">
                    <a16:creationId xmlns:a16="http://schemas.microsoft.com/office/drawing/2014/main" id="{48EAFF71-FEC2-4A3F-670F-202DC1A73D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4198">
                <a:off x="3745" y="4031"/>
                <a:ext cx="14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cs typeface="Times New Roman" panose="02020603050405020304" pitchFamily="18" charset="0"/>
                  </a:rPr>
                  <a:t>9</a:t>
                </a:r>
              </a:p>
            </p:txBody>
          </p:sp>
        </p:grpSp>
        <p:grpSp>
          <p:nvGrpSpPr>
            <p:cNvPr id="38014" name="Group 661">
              <a:extLst>
                <a:ext uri="{FF2B5EF4-FFF2-40B4-BE49-F238E27FC236}">
                  <a16:creationId xmlns:a16="http://schemas.microsoft.com/office/drawing/2014/main" id="{5E849BD5-952C-BE70-F86F-D2AEA088E4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4" y="4866"/>
              <a:ext cx="454" cy="402"/>
              <a:chOff x="3504" y="3816"/>
              <a:chExt cx="454" cy="402"/>
            </a:xfrm>
          </p:grpSpPr>
          <p:grpSp>
            <p:nvGrpSpPr>
              <p:cNvPr id="38015" name="Group 662">
                <a:extLst>
                  <a:ext uri="{FF2B5EF4-FFF2-40B4-BE49-F238E27FC236}">
                    <a16:creationId xmlns:a16="http://schemas.microsoft.com/office/drawing/2014/main" id="{F6E04145-0332-7931-96D4-2051BF6680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38017" name="Line 663">
                  <a:extLst>
                    <a:ext uri="{FF2B5EF4-FFF2-40B4-BE49-F238E27FC236}">
                      <a16:creationId xmlns:a16="http://schemas.microsoft.com/office/drawing/2014/main" id="{F6EE3DE0-1169-A9EA-74FC-7CC11B10C4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18" name="Line 664">
                  <a:extLst>
                    <a:ext uri="{FF2B5EF4-FFF2-40B4-BE49-F238E27FC236}">
                      <a16:creationId xmlns:a16="http://schemas.microsoft.com/office/drawing/2014/main" id="{9B8F2B5D-B525-5BC3-A3DA-D41FB52A3B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19" name="Line 665">
                  <a:extLst>
                    <a:ext uri="{FF2B5EF4-FFF2-40B4-BE49-F238E27FC236}">
                      <a16:creationId xmlns:a16="http://schemas.microsoft.com/office/drawing/2014/main" id="{08FE8C29-E092-2D06-20BA-F6755CAE97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20" name="Line 666">
                  <a:extLst>
                    <a:ext uri="{FF2B5EF4-FFF2-40B4-BE49-F238E27FC236}">
                      <a16:creationId xmlns:a16="http://schemas.microsoft.com/office/drawing/2014/main" id="{B7BF94DC-CDC5-C227-5160-2D9FF14683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21" name="Line 667">
                  <a:extLst>
                    <a:ext uri="{FF2B5EF4-FFF2-40B4-BE49-F238E27FC236}">
                      <a16:creationId xmlns:a16="http://schemas.microsoft.com/office/drawing/2014/main" id="{366452BD-2A91-2F66-FF42-34C13D1E30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22" name="Line 668">
                  <a:extLst>
                    <a:ext uri="{FF2B5EF4-FFF2-40B4-BE49-F238E27FC236}">
                      <a16:creationId xmlns:a16="http://schemas.microsoft.com/office/drawing/2014/main" id="{EA9AA76B-CDD9-84E2-D143-A8172C1A18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23" name="Line 669">
                  <a:extLst>
                    <a:ext uri="{FF2B5EF4-FFF2-40B4-BE49-F238E27FC236}">
                      <a16:creationId xmlns:a16="http://schemas.microsoft.com/office/drawing/2014/main" id="{66F08FBD-8B93-29D1-71BB-A45BD248EC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24" name="Line 670">
                  <a:extLst>
                    <a:ext uri="{FF2B5EF4-FFF2-40B4-BE49-F238E27FC236}">
                      <a16:creationId xmlns:a16="http://schemas.microsoft.com/office/drawing/2014/main" id="{3B00E335-5288-286E-B29F-AD0A1E1D01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25" name="Line 671">
                  <a:extLst>
                    <a:ext uri="{FF2B5EF4-FFF2-40B4-BE49-F238E27FC236}">
                      <a16:creationId xmlns:a16="http://schemas.microsoft.com/office/drawing/2014/main" id="{56B8F48C-BA49-89F2-419A-6C2D73FEB2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26" name="Line 672">
                  <a:extLst>
                    <a:ext uri="{FF2B5EF4-FFF2-40B4-BE49-F238E27FC236}">
                      <a16:creationId xmlns:a16="http://schemas.microsoft.com/office/drawing/2014/main" id="{F9B731EF-67FC-EBAF-F3C4-73C1A47054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27" name="Line 673">
                  <a:extLst>
                    <a:ext uri="{FF2B5EF4-FFF2-40B4-BE49-F238E27FC236}">
                      <a16:creationId xmlns:a16="http://schemas.microsoft.com/office/drawing/2014/main" id="{DC7A06D4-8AFB-5CB8-B41C-11CF798ACA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028" name="Line 674">
                  <a:extLst>
                    <a:ext uri="{FF2B5EF4-FFF2-40B4-BE49-F238E27FC236}">
                      <a16:creationId xmlns:a16="http://schemas.microsoft.com/office/drawing/2014/main" id="{EC719263-41E2-AFCC-8FCA-0FC12BC4D9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38016" name="Text Box 675">
                <a:extLst>
                  <a:ext uri="{FF2B5EF4-FFF2-40B4-BE49-F238E27FC236}">
                    <a16:creationId xmlns:a16="http://schemas.microsoft.com/office/drawing/2014/main" id="{FFC192CF-F692-CC7F-AB2A-AA0A10C27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4198">
                <a:off x="3735" y="4037"/>
                <a:ext cx="20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</p:grpSp>
      <p:sp>
        <p:nvSpPr>
          <p:cNvPr id="482" name="Text Box 523">
            <a:extLst>
              <a:ext uri="{FF2B5EF4-FFF2-40B4-BE49-F238E27FC236}">
                <a16:creationId xmlns:a16="http://schemas.microsoft.com/office/drawing/2014/main" id="{E8D173B1-D352-6ECE-7EC9-CEF0650B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5486400"/>
            <a:ext cx="2021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AD        BC</a:t>
            </a:r>
          </a:p>
        </p:txBody>
      </p:sp>
      <p:sp>
        <p:nvSpPr>
          <p:cNvPr id="483" name="Text Box 521">
            <a:extLst>
              <a:ext uri="{FF2B5EF4-FFF2-40B4-BE49-F238E27FC236}">
                <a16:creationId xmlns:a16="http://schemas.microsoft.com/office/drawing/2014/main" id="{AFB61FA7-6B5F-D66F-13CB-09EC70D24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51" y="5486401"/>
            <a:ext cx="774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84" name="Text Box 518">
            <a:extLst>
              <a:ext uri="{FF2B5EF4-FFF2-40B4-BE49-F238E27FC236}">
                <a16:creationId xmlns:a16="http://schemas.microsoft.com/office/drawing/2014/main" id="{871A4E36-D87C-6A53-28B7-AD0246A77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39" y="426482"/>
            <a:ext cx="11655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8890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song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song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30980" name="Group 328">
            <a:extLst>
              <a:ext uri="{FF2B5EF4-FFF2-40B4-BE49-F238E27FC236}">
                <a16:creationId xmlns:a16="http://schemas.microsoft.com/office/drawing/2014/main" id="{45C38774-08FC-0855-28D5-8416E0B6A4F3}"/>
              </a:ext>
            </a:extLst>
          </p:cNvPr>
          <p:cNvGrpSpPr>
            <a:grpSpLocks/>
          </p:cNvGrpSpPr>
          <p:nvPr/>
        </p:nvGrpSpPr>
        <p:grpSpPr bwMode="auto">
          <a:xfrm>
            <a:off x="7340600" y="1841501"/>
            <a:ext cx="3784600" cy="1547284"/>
            <a:chOff x="7461251" y="1802209"/>
            <a:chExt cx="3785393" cy="1546225"/>
          </a:xfrm>
        </p:grpSpPr>
        <p:sp>
          <p:nvSpPr>
            <p:cNvPr id="37994" name="Line 506">
              <a:extLst>
                <a:ext uri="{FF2B5EF4-FFF2-40B4-BE49-F238E27FC236}">
                  <a16:creationId xmlns:a16="http://schemas.microsoft.com/office/drawing/2014/main" id="{A9C86AA3-FBF0-3597-3A10-6AD5ACB4F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86206" y="1805384"/>
              <a:ext cx="960438" cy="1543050"/>
            </a:xfrm>
            <a:prstGeom prst="line">
              <a:avLst/>
            </a:prstGeom>
            <a:noFill/>
            <a:ln w="635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995" name="Line 505">
              <a:extLst>
                <a:ext uri="{FF2B5EF4-FFF2-40B4-BE49-F238E27FC236}">
                  <a16:creationId xmlns:a16="http://schemas.microsoft.com/office/drawing/2014/main" id="{09C5B876-2C50-056A-4330-66762844A3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61251" y="1802209"/>
              <a:ext cx="960437" cy="1533525"/>
            </a:xfrm>
            <a:prstGeom prst="line">
              <a:avLst/>
            </a:prstGeom>
            <a:noFill/>
            <a:ln w="635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996" name="Line 504">
              <a:extLst>
                <a:ext uri="{FF2B5EF4-FFF2-40B4-BE49-F238E27FC236}">
                  <a16:creationId xmlns:a16="http://schemas.microsoft.com/office/drawing/2014/main" id="{FF7B31B1-E906-A0EC-4851-261726384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1844" y="1828800"/>
              <a:ext cx="2844800" cy="0"/>
            </a:xfrm>
            <a:prstGeom prst="line">
              <a:avLst/>
            </a:prstGeom>
            <a:noFill/>
            <a:ln w="635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997" name="Line 503">
              <a:extLst>
                <a:ext uri="{FF2B5EF4-FFF2-40B4-BE49-F238E27FC236}">
                  <a16:creationId xmlns:a16="http://schemas.microsoft.com/office/drawing/2014/main" id="{FABBFAAE-CD9E-12A2-4866-6D07192DE4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70776" y="3311128"/>
              <a:ext cx="2841625" cy="9525"/>
            </a:xfrm>
            <a:prstGeom prst="line">
              <a:avLst/>
            </a:prstGeom>
            <a:noFill/>
            <a:ln w="635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334" name="Text Box 511">
            <a:extLst>
              <a:ext uri="{FF2B5EF4-FFF2-40B4-BE49-F238E27FC236}">
                <a16:creationId xmlns:a16="http://schemas.microsoft.com/office/drawing/2014/main" id="{32AD686F-9758-3D41-0DD1-C0A1054A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733" y="1394884"/>
            <a:ext cx="349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A</a:t>
            </a:r>
          </a:p>
        </p:txBody>
      </p:sp>
      <p:sp>
        <p:nvSpPr>
          <p:cNvPr id="335" name="Text Box 511">
            <a:extLst>
              <a:ext uri="{FF2B5EF4-FFF2-40B4-BE49-F238E27FC236}">
                <a16:creationId xmlns:a16="http://schemas.microsoft.com/office/drawing/2014/main" id="{CEC79C3F-883E-AEE9-EE29-333F9D701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8567" y="1432984"/>
            <a:ext cx="347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B</a:t>
            </a:r>
          </a:p>
        </p:txBody>
      </p:sp>
      <p:sp>
        <p:nvSpPr>
          <p:cNvPr id="336" name="Text Box 511">
            <a:extLst>
              <a:ext uri="{FF2B5EF4-FFF2-40B4-BE49-F238E27FC236}">
                <a16:creationId xmlns:a16="http://schemas.microsoft.com/office/drawing/2014/main" id="{062F37A1-958A-1915-B7EE-FA5CAA784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9518" y="3388784"/>
            <a:ext cx="347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D</a:t>
            </a:r>
          </a:p>
        </p:txBody>
      </p:sp>
      <p:sp>
        <p:nvSpPr>
          <p:cNvPr id="337" name="Text Box 511">
            <a:extLst>
              <a:ext uri="{FF2B5EF4-FFF2-40B4-BE49-F238E27FC236}">
                <a16:creationId xmlns:a16="http://schemas.microsoft.com/office/drawing/2014/main" id="{6619D8BB-29E0-5255-55D0-74628A555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4234" y="3426884"/>
            <a:ext cx="347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C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345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5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9" dur="2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1" dur="2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5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7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5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3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5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5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5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1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140"/>
                            </p:stCondLst>
                            <p:childTnLst>
                              <p:par>
                                <p:cTn id="1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3" presetClass="emph" presetSubtype="2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7" dur="2000" fill="hold"/>
                                        <p:tgtEl>
                                          <p:spTgt spid="5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3" presetClass="emph" presetSubtype="2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2000" fill="hold"/>
                                        <p:tgtEl>
                                          <p:spTgt spid="5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2.22222E-6 L -0.00208 0.22709 " pathEditMode="relative" rAng="0" ptsTypes="AA">
                                      <p:cBhvr>
                                        <p:cTn id="15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4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02 0.22894 L -0.07747 0.22894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5" presetClass="emph" presetSubtype="1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68" dur="indefinite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9" dur="indefinite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70" dur="indefinite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22226 -0.00278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3" dur="8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4" dur="8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8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5" presetClass="emph" presetSubtype="1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97" dur="indefinite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8" dur="indefinite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9" dur="indefinite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1" dur="2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72 -0.00393 L 0.6506 -0.74752 " pathEditMode="relative" ptsTypes="AA">
                                      <p:cBhvr>
                                        <p:cTn id="2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 autoUpdateAnimBg="0"/>
      <p:bldP spid="5631" grpId="0" autoUpdateAnimBg="0"/>
      <p:bldP spid="5632" grpId="0" autoUpdateAnimBg="0"/>
      <p:bldP spid="5633" grpId="0" autoUpdateAnimBg="0"/>
      <p:bldP spid="5634" grpId="0" autoUpdateAnimBg="0"/>
      <p:bldP spid="5639" grpId="0" autoUpdateAnimBg="0"/>
      <p:bldP spid="5639" grpId="1"/>
      <p:bldP spid="5640" grpId="0" autoUpdateAnimBg="0"/>
      <p:bldP spid="5640" grpId="1"/>
      <p:bldP spid="5643" grpId="0" autoUpdateAnimBg="0"/>
      <p:bldP spid="323" grpId="0"/>
      <p:bldP spid="323" grpId="1"/>
      <p:bldP spid="482" grpId="0" autoUpdateAnimBg="0"/>
      <p:bldP spid="483" grpId="0"/>
      <p:bldP spid="483" grpId="1"/>
      <p:bldP spid="484" grpId="0" autoUpdateAnimBg="0"/>
      <p:bldP spid="334" grpId="0" autoUpdateAnimBg="0"/>
      <p:bldP spid="335" grpId="0" autoUpdateAnimBg="0"/>
      <p:bldP spid="336" grpId="0" autoUpdateAnimBg="0"/>
      <p:bldP spid="337" grpId="0" autoUpdateAnimBg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479</Words>
  <Application>Microsoft Office PowerPoint</Application>
  <PresentationFormat>Widescreen</PresentationFormat>
  <Paragraphs>96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</vt:lpstr>
      <vt:lpstr>等线</vt:lpstr>
      <vt:lpstr>等线 Light</vt:lpstr>
      <vt:lpstr>HP001 5 hàng 1 ô ly</vt:lpstr>
      <vt:lpstr>Times New Roman</vt:lpstr>
      <vt:lpstr>思源黑体 CN Medium</vt:lpstr>
      <vt:lpstr>方正少儿简体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minhkhanh.t93@gmail.com</cp:lastModifiedBy>
  <cp:revision>60</cp:revision>
  <dcterms:created xsi:type="dcterms:W3CDTF">2023-10-05T14:31:30Z</dcterms:created>
  <dcterms:modified xsi:type="dcterms:W3CDTF">2024-12-22T01:01:48Z</dcterms:modified>
</cp:coreProperties>
</file>