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9"/>
  </p:notesMasterIdLst>
  <p:sldIdLst>
    <p:sldId id="525" r:id="rId2"/>
    <p:sldId id="301" r:id="rId3"/>
    <p:sldId id="309" r:id="rId4"/>
    <p:sldId id="310" r:id="rId5"/>
    <p:sldId id="302" r:id="rId6"/>
    <p:sldId id="311" r:id="rId7"/>
    <p:sldId id="312" r:id="rId8"/>
    <p:sldId id="278" r:id="rId9"/>
    <p:sldId id="522" r:id="rId10"/>
    <p:sldId id="281" r:id="rId11"/>
    <p:sldId id="517" r:id="rId12"/>
    <p:sldId id="518" r:id="rId13"/>
    <p:sldId id="519" r:id="rId14"/>
    <p:sldId id="520" r:id="rId15"/>
    <p:sldId id="523" r:id="rId16"/>
    <p:sldId id="524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BE7C6-23B4-46BF-8BC8-7216D2D9402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EE96-262D-4360-BBAA-2E19707B3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1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945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9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3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53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75008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12576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89312"/>
      </p:ext>
    </p:extLst>
  </p:cSld>
  <p:clrMapOvr>
    <a:masterClrMapping/>
  </p:clrMapOvr>
  <p:transition spd="slow" advClick="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60D522-7605-1802-541F-B7A21DF28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5725" y="0"/>
            <a:ext cx="12259437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69A394-DA14-F7A5-F68C-EE9BE453A4ED}"/>
              </a:ext>
            </a:extLst>
          </p:cNvPr>
          <p:cNvSpPr/>
          <p:nvPr userDrawn="1"/>
        </p:nvSpPr>
        <p:spPr>
          <a:xfrm>
            <a:off x="323850" y="314325"/>
            <a:ext cx="11449050" cy="6372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293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428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904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986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72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103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CE71D-1115-4BF9-8900-D31C12E1DD0A}" type="datetimeFigureOut">
              <a:rPr lang="zh-CN" altLang="en-US" smtClean="0"/>
              <a:t>2024/12/22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99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BA12C08-3967-6368-2BDE-6F7D93E31E5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0" y="180975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1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slide" Target="slide7.xml"/><Relationship Id="rId4" Type="http://schemas.openxmlformats.org/officeDocument/2006/relationships/slide" Target="slide10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329" y="61208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Ỹ ĐỨC 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1" y="1992345"/>
            <a:ext cx="11887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 CÁC EM HỌC SINH ĐẾN VỚI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- LỚP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>
              <a:defRPr/>
            </a:pPr>
            <a:r>
              <a:rPr lang="vi-VN" sz="44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Bài:     Hai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song song (tiết 2)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Thanh Hải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图片 6">
            <a:extLst>
              <a:ext uri="{FF2B5EF4-FFF2-40B4-BE49-F238E27FC236}">
                <a16:creationId xmlns:a16="http://schemas.microsoft.com/office/drawing/2014/main" id="{3143F64E-5B70-3978-1D6A-29F122011B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44091"/>
            <a:ext cx="2621946" cy="342006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D390020-E1BA-3ED9-D814-47A3486F9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31" y="223683"/>
            <a:ext cx="1400436" cy="1951169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790AFD34-45BF-F712-0384-1875FDFA4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" y="110506"/>
            <a:ext cx="1613467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A9DC5ABA-F98E-79F9-C4BC-36F015388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754" y="5144188"/>
            <a:ext cx="1043328" cy="14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33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543049" y="523875"/>
            <a:ext cx="9667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một số hình ảnh về hai đường thẳng song song ở xung quanh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b) Hãy chỉ ra hình ảnh của hai đường thẳng song song với nhau có trong thực  tế mà em biết.">
            <a:extLst>
              <a:ext uri="{FF2B5EF4-FFF2-40B4-BE49-F238E27FC236}">
                <a16:creationId xmlns:a16="http://schemas.microsoft.com/office/drawing/2014/main" id="{D3982B12-9A01-E48B-2715-4B212D43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909763"/>
            <a:ext cx="522448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khung bảo vệ cửa sổ 2023 - Đặt uy tín, chất lượng lên hàng đầu">
            <a:extLst>
              <a:ext uri="{FF2B5EF4-FFF2-40B4-BE49-F238E27FC236}">
                <a16:creationId xmlns:a16="http://schemas.microsoft.com/office/drawing/2014/main" id="{72415D58-23B0-3AF6-736F-E403965A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952823"/>
            <a:ext cx="5335588" cy="38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495424" y="638175"/>
            <a:ext cx="171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Đ, S?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8DDC70-ACEE-9882-376C-EF880B00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808" y="1095375"/>
            <a:ext cx="3395879" cy="3162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5792419-0F4C-13B0-C41E-9D3BD0BFD7ED}"/>
              </a:ext>
            </a:extLst>
          </p:cNvPr>
          <p:cNvGrpSpPr/>
          <p:nvPr/>
        </p:nvGrpSpPr>
        <p:grpSpPr>
          <a:xfrm>
            <a:off x="762000" y="1666875"/>
            <a:ext cx="6172200" cy="3108543"/>
            <a:chOff x="762000" y="1666875"/>
            <a:chExt cx="6172200" cy="31085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32D04C-1001-B421-D69B-546EB5EAC2B9}"/>
                </a:ext>
              </a:extLst>
            </p:cNvPr>
            <p:cNvSpPr txBox="1"/>
            <p:nvPr/>
          </p:nvSpPr>
          <p:spPr>
            <a:xfrm>
              <a:off x="762000" y="1666875"/>
              <a:ext cx="617220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AE song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 song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song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Hai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thẳng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AE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ED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endPara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F767505-02B7-A56B-366E-89897BD1475B}"/>
                </a:ext>
              </a:extLst>
            </p:cNvPr>
            <p:cNvSpPr/>
            <p:nvPr/>
          </p:nvSpPr>
          <p:spPr>
            <a:xfrm>
              <a:off x="2238375" y="2619375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AAA851-DD04-33FE-D4D9-39FB1159E6FD}"/>
                </a:ext>
              </a:extLst>
            </p:cNvPr>
            <p:cNvSpPr/>
            <p:nvPr/>
          </p:nvSpPr>
          <p:spPr>
            <a:xfrm>
              <a:off x="2247900" y="3476625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493111F-6B54-45F1-6C69-742638B3372E}"/>
                </a:ext>
              </a:extLst>
            </p:cNvPr>
            <p:cNvSpPr/>
            <p:nvPr/>
          </p:nvSpPr>
          <p:spPr>
            <a:xfrm>
              <a:off x="2209800" y="4324350"/>
              <a:ext cx="457200" cy="4286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F02244-560C-0553-AA2C-62635C4A7582}"/>
              </a:ext>
            </a:extLst>
          </p:cNvPr>
          <p:cNvSpPr/>
          <p:nvPr/>
        </p:nvSpPr>
        <p:spPr>
          <a:xfrm>
            <a:off x="2190750" y="2600326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B62FE4-911F-11F6-0C63-F689E5F79EB8}"/>
              </a:ext>
            </a:extLst>
          </p:cNvPr>
          <p:cNvSpPr/>
          <p:nvPr/>
        </p:nvSpPr>
        <p:spPr>
          <a:xfrm>
            <a:off x="2238375" y="3467101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7FFC6B-2DA8-ED00-E8E7-52BF18D36F16}"/>
              </a:ext>
            </a:extLst>
          </p:cNvPr>
          <p:cNvSpPr/>
          <p:nvPr/>
        </p:nvSpPr>
        <p:spPr>
          <a:xfrm>
            <a:off x="2190750" y="4295776"/>
            <a:ext cx="552450" cy="457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429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495424" y="638175"/>
            <a:ext cx="954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D5AEB8-FDF8-96C0-66DC-51EE37F9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1628775"/>
            <a:ext cx="6420732" cy="1695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B9ACF3-65A3-4E9B-702F-E403E6E03FC9}"/>
              </a:ext>
            </a:extLst>
          </p:cNvPr>
          <p:cNvSpPr txBox="1"/>
          <p:nvPr/>
        </p:nvSpPr>
        <p:spPr>
          <a:xfrm>
            <a:off x="876299" y="3495675"/>
            <a:ext cx="1041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chữ cái nào vừa có các que tính được xếp song song vừa có các que tính được xếp vuông góc?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7BDB70-9465-A09E-2352-E3500B76A778}"/>
              </a:ext>
            </a:extLst>
          </p:cNvPr>
          <p:cNvSpPr/>
          <p:nvPr/>
        </p:nvSpPr>
        <p:spPr>
          <a:xfrm>
            <a:off x="5438775" y="1609725"/>
            <a:ext cx="2219325" cy="1762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533524" y="457200"/>
            <a:ext cx="9544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hình vẽ dưới đây. Biết Rô-bốt ở ngôi nhà màu vàng. Nhà của Mai và nhà của Rô-bốt ở hai đường song song với nhau. Hỏi trong các ngôi nhà A, B, C, D, đâu là nhà của Mai?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99764" y="362291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B42467-D869-5932-144A-9959C284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939742"/>
            <a:ext cx="5734050" cy="453263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3CBEED-70D0-755F-85ED-E7FE31026337}"/>
              </a:ext>
            </a:extLst>
          </p:cNvPr>
          <p:cNvCxnSpPr/>
          <p:nvPr/>
        </p:nvCxnSpPr>
        <p:spPr>
          <a:xfrm>
            <a:off x="5067300" y="3114675"/>
            <a:ext cx="0" cy="1095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10B2A1-DAE5-A2DB-2098-59429D380172}"/>
              </a:ext>
            </a:extLst>
          </p:cNvPr>
          <p:cNvCxnSpPr/>
          <p:nvPr/>
        </p:nvCxnSpPr>
        <p:spPr>
          <a:xfrm>
            <a:off x="2790825" y="3067050"/>
            <a:ext cx="0" cy="10953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3812E1-91AA-8AC0-A18D-AA3B2ECCC673}"/>
              </a:ext>
            </a:extLst>
          </p:cNvPr>
          <p:cNvSpPr/>
          <p:nvPr/>
        </p:nvSpPr>
        <p:spPr>
          <a:xfrm>
            <a:off x="6743700" y="2924175"/>
            <a:ext cx="4410075" cy="13239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778A3-A905-7381-0BC4-40AEFE856BA3}"/>
              </a:ext>
            </a:extLst>
          </p:cNvPr>
          <p:cNvCxnSpPr>
            <a:cxnSpLocks/>
          </p:cNvCxnSpPr>
          <p:nvPr/>
        </p:nvCxnSpPr>
        <p:spPr>
          <a:xfrm flipH="1">
            <a:off x="10210800" y="914400"/>
            <a:ext cx="857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5E77A9-D860-4F3A-F0EA-E99CDC087491}"/>
              </a:ext>
            </a:extLst>
          </p:cNvPr>
          <p:cNvCxnSpPr>
            <a:cxnSpLocks/>
          </p:cNvCxnSpPr>
          <p:nvPr/>
        </p:nvCxnSpPr>
        <p:spPr>
          <a:xfrm flipH="1">
            <a:off x="1590675" y="1304925"/>
            <a:ext cx="93535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7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D73B31-AB21-43F1-FEEF-F46A03F4AE21}"/>
              </a:ext>
            </a:extLst>
          </p:cNvPr>
          <p:cNvSpPr txBox="1"/>
          <p:nvPr/>
        </p:nvSpPr>
        <p:spPr>
          <a:xfrm>
            <a:off x="1533524" y="457200"/>
            <a:ext cx="9544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155F7F48-26EF-5985-F6BA-E0E81B471E12}"/>
              </a:ext>
            </a:extLst>
          </p:cNvPr>
          <p:cNvGrpSpPr/>
          <p:nvPr/>
        </p:nvGrpSpPr>
        <p:grpSpPr>
          <a:xfrm>
            <a:off x="699764" y="362291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" name="Isosceles Triangle 8">
              <a:extLst>
                <a:ext uri="{FF2B5EF4-FFF2-40B4-BE49-F238E27FC236}">
                  <a16:creationId xmlns:a16="http://schemas.microsoft.com/office/drawing/2014/main" id="{026CDE1A-8B98-4D86-54F6-F2E93C5BB8C4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A4CC04E2-209C-3B05-1BC7-9402D51E4010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27F58D-89A0-B610-9EFC-CB47156CE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3" y="1323909"/>
            <a:ext cx="9266723" cy="1524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60F427-F987-AE3D-0579-9860C1CF46F1}"/>
              </a:ext>
            </a:extLst>
          </p:cNvPr>
          <p:cNvSpPr txBox="1"/>
          <p:nvPr/>
        </p:nvSpPr>
        <p:spPr>
          <a:xfrm>
            <a:off x="971550" y="2990850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9085F7-F90F-D39C-738B-EC5704F78F77}"/>
              </a:ext>
            </a:extLst>
          </p:cNvPr>
          <p:cNvSpPr/>
          <p:nvPr/>
        </p:nvSpPr>
        <p:spPr>
          <a:xfrm>
            <a:off x="1093304" y="161013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ECA93E-E428-0C0E-256A-36E71CC5590E}"/>
              </a:ext>
            </a:extLst>
          </p:cNvPr>
          <p:cNvSpPr/>
          <p:nvPr/>
        </p:nvSpPr>
        <p:spPr>
          <a:xfrm>
            <a:off x="7484165" y="1470991"/>
            <a:ext cx="1510748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D423852-DFF3-51C6-A359-1D5605256F41}"/>
              </a:ext>
            </a:extLst>
          </p:cNvPr>
          <p:cNvSpPr/>
          <p:nvPr/>
        </p:nvSpPr>
        <p:spPr>
          <a:xfrm>
            <a:off x="9084365" y="1540565"/>
            <a:ext cx="1510748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866898-E6EE-C478-5E3D-06964D37C449}"/>
              </a:ext>
            </a:extLst>
          </p:cNvPr>
          <p:cNvSpPr txBox="1"/>
          <p:nvPr/>
        </p:nvSpPr>
        <p:spPr>
          <a:xfrm>
            <a:off x="1011307" y="3776042"/>
            <a:ext cx="942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B3C39C-4853-5F5E-17AC-0A7A4A5CEDFB}"/>
              </a:ext>
            </a:extLst>
          </p:cNvPr>
          <p:cNvSpPr/>
          <p:nvPr/>
        </p:nvSpPr>
        <p:spPr>
          <a:xfrm>
            <a:off x="1083779" y="162918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0DAC32-353F-4CFD-E90C-F08F68927CCE}"/>
              </a:ext>
            </a:extLst>
          </p:cNvPr>
          <p:cNvSpPr/>
          <p:nvPr/>
        </p:nvSpPr>
        <p:spPr>
          <a:xfrm>
            <a:off x="5722454" y="1610138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2BA7AB-3232-D875-38CA-8C3DFB353569}"/>
              </a:ext>
            </a:extLst>
          </p:cNvPr>
          <p:cNvSpPr/>
          <p:nvPr/>
        </p:nvSpPr>
        <p:spPr>
          <a:xfrm>
            <a:off x="9018104" y="1562513"/>
            <a:ext cx="1679713" cy="13219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 animBg="1"/>
      <p:bldP spid="13" grpId="1" animBg="1"/>
      <p:bldP spid="17" grpId="0" animBg="1"/>
      <p:bldP spid="17" grpId="1" animBg="1"/>
      <p:bldP spid="20" grpId="0" animBg="1"/>
      <p:bldP spid="20" grpId="1" animBg="1"/>
      <p:bldP spid="21" grpId="0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>
            <a:fillRect/>
          </a:stretch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31"/>
            <a:ext cx="1219200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C1DEF0-F4AD-8DFB-80F3-9CCFD2528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0210" y="1814254"/>
            <a:ext cx="668789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1B08BC-4C18-C574-9828-B41E321F9A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601" y="2243483"/>
            <a:ext cx="1129686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999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499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30481"/>
            <a:ext cx="12249150" cy="687953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>
            <a:hlinkClick r:id="rId8" action="ppaction://hlinksldjump"/>
          </p:cNvPr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DC492B-8AC3-567B-1B41-3FB9EB9C0E9F}"/>
              </a:ext>
            </a:extLst>
          </p:cNvPr>
          <p:cNvGrpSpPr/>
          <p:nvPr/>
        </p:nvGrpSpPr>
        <p:grpSpPr>
          <a:xfrm>
            <a:off x="1159355" y="2238612"/>
            <a:ext cx="7315200" cy="1067273"/>
            <a:chOff x="3947782" y="2671388"/>
            <a:chExt cx="7315200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C9310D-BC70-9409-9FC7-4749AC63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5866538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C118E910-0428-58AF-CF88-BC65AD6F8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7782" y="2737070"/>
              <a:ext cx="7315200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ID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HG</a:t>
              </a:r>
              <a:endPara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6" descr="Kite PNG High Quality Image | PNG All">
            <a:hlinkClick r:id="rId4" action="ppaction://hlinksldjump"/>
            <a:extLst>
              <a:ext uri="{FF2B5EF4-FFF2-40B4-BE49-F238E27FC236}">
                <a16:creationId xmlns:a16="http://schemas.microsoft.com/office/drawing/2014/main" id="{52131FD2-C913-0FE2-5DF4-23BAA36D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1" y="3327026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43CB8028-69F7-0670-BF23-3384F7058046}"/>
              </a:ext>
            </a:extLst>
          </p:cNvPr>
          <p:cNvGrpSpPr/>
          <p:nvPr/>
        </p:nvGrpSpPr>
        <p:grpSpPr bwMode="auto">
          <a:xfrm>
            <a:off x="7666869" y="2091131"/>
            <a:ext cx="3698747" cy="3736340"/>
            <a:chOff x="5329315" y="2227548"/>
            <a:chExt cx="2169838" cy="21917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6E476E-705F-E1A4-4E77-3648C09ADED7}"/>
                </a:ext>
              </a:extLst>
            </p:cNvPr>
            <p:cNvGrpSpPr/>
            <p:nvPr/>
          </p:nvGrpSpPr>
          <p:grpSpPr bwMode="auto">
            <a:xfrm>
              <a:off x="5572123" y="2513011"/>
              <a:ext cx="1381127" cy="1866901"/>
              <a:chOff x="5600698" y="2654298"/>
              <a:chExt cx="1381127" cy="1866901"/>
            </a:xfrm>
          </p:grpSpPr>
          <p:sp>
            <p:nvSpPr>
              <p:cNvPr id="9" name="Line 164">
                <a:extLst>
                  <a:ext uri="{FF2B5EF4-FFF2-40B4-BE49-F238E27FC236}">
                    <a16:creationId xmlns:a16="http://schemas.microsoft.com/office/drawing/2014/main" id="{51C289CB-71C0-A3F9-19D8-C41F45A6F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19750" y="3378199"/>
                <a:ext cx="0" cy="112050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Line 165">
                <a:extLst>
                  <a:ext uri="{FF2B5EF4-FFF2-40B4-BE49-F238E27FC236}">
                    <a16:creationId xmlns:a16="http://schemas.microsoft.com/office/drawing/2014/main" id="{DF5847D6-1ACD-1C9F-F295-B8D6968261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00698" y="2654298"/>
                <a:ext cx="704851" cy="761999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2" name="Line 166">
                <a:extLst>
                  <a:ext uri="{FF2B5EF4-FFF2-40B4-BE49-F238E27FC236}">
                    <a16:creationId xmlns:a16="http://schemas.microsoft.com/office/drawing/2014/main" id="{378E88F7-F94F-1F65-DE77-7304FEA833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76974" y="2654298"/>
                <a:ext cx="704851" cy="723901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6" name="Line 167">
                <a:extLst>
                  <a:ext uri="{FF2B5EF4-FFF2-40B4-BE49-F238E27FC236}">
                    <a16:creationId xmlns:a16="http://schemas.microsoft.com/office/drawing/2014/main" id="{FE8B2B7F-83D8-AAD8-0891-43BD3A12C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72300" y="3378199"/>
                <a:ext cx="0" cy="114300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Line 168">
                <a:extLst>
                  <a:ext uri="{FF2B5EF4-FFF2-40B4-BE49-F238E27FC236}">
                    <a16:creationId xmlns:a16="http://schemas.microsoft.com/office/drawing/2014/main" id="{87025448-2922-0CBF-F59E-DC009DF95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0700" y="4502149"/>
                <a:ext cx="1371600" cy="0"/>
              </a:xfrm>
              <a:prstGeom prst="line">
                <a:avLst/>
              </a:prstGeom>
              <a:noFill/>
              <a:ln w="57150">
                <a:solidFill>
                  <a:srgbClr val="00206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 Box 173">
              <a:extLst>
                <a:ext uri="{FF2B5EF4-FFF2-40B4-BE49-F238E27FC236}">
                  <a16:creationId xmlns:a16="http://schemas.microsoft.com/office/drawing/2014/main" id="{3C4B77E4-A9B6-720B-10BC-CE8315070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315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" name="Text Box 174">
              <a:extLst>
                <a:ext uri="{FF2B5EF4-FFF2-40B4-BE49-F238E27FC236}">
                  <a16:creationId xmlns:a16="http://schemas.microsoft.com/office/drawing/2014/main" id="{CCC86115-AD36-C9B2-E04F-2703F0BFDF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2976" y="2227548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6" name="Text Box 175">
              <a:extLst>
                <a:ext uri="{FF2B5EF4-FFF2-40B4-BE49-F238E27FC236}">
                  <a16:creationId xmlns:a16="http://schemas.microsoft.com/office/drawing/2014/main" id="{D5C9BF97-82AF-A3A5-FD7F-D8622C262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0713" y="2972036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7" name="Text Box 176">
              <a:extLst>
                <a:ext uri="{FF2B5EF4-FFF2-40B4-BE49-F238E27FC236}">
                  <a16:creationId xmlns:a16="http://schemas.microsoft.com/office/drawing/2014/main" id="{B370F85A-847A-A108-1698-648B05529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753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8" name="Text Box 177">
              <a:extLst>
                <a:ext uri="{FF2B5EF4-FFF2-40B4-BE49-F238E27FC236}">
                  <a16:creationId xmlns:a16="http://schemas.microsoft.com/office/drawing/2014/main" id="{1327299C-BB3C-AEAC-C481-FBED2EA44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5328" y="4076253"/>
              <a:ext cx="533400" cy="34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04167 -0.9599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4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2F1BE351-E9AF-9E76-2D48-016E7321B413}"/>
              </a:ext>
            </a:extLst>
          </p:cNvPr>
          <p:cNvSpPr/>
          <p:nvPr/>
        </p:nvSpPr>
        <p:spPr>
          <a:xfrm>
            <a:off x="712067" y="404311"/>
            <a:ext cx="8859315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song song có đặc điểm gì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507366-226F-E260-09D6-D6435E599DED}"/>
              </a:ext>
            </a:extLst>
          </p:cNvPr>
          <p:cNvGrpSpPr/>
          <p:nvPr/>
        </p:nvGrpSpPr>
        <p:grpSpPr>
          <a:xfrm>
            <a:off x="1979163" y="2381487"/>
            <a:ext cx="7600292" cy="1067273"/>
            <a:chOff x="4415165" y="2671388"/>
            <a:chExt cx="7600292" cy="10672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E23EC3-0675-FB62-037D-BE2C5796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15" name="Text Box 66">
              <a:extLst>
                <a:ext uri="{FF2B5EF4-FFF2-40B4-BE49-F238E27FC236}">
                  <a16:creationId xmlns:a16="http://schemas.microsoft.com/office/drawing/2014/main" id="{84343750-C3A2-A9E5-FA9E-84D34E6BA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257" y="2822795"/>
              <a:ext cx="7315200" cy="716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cắt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6B800221-1F79-946B-649E-D878611CA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7981351" y="3433090"/>
            <a:ext cx="4528652" cy="4528652"/>
          </a:xfrm>
          <a:prstGeom prst="rect">
            <a:avLst/>
          </a:prstGeom>
        </p:spPr>
      </p:pic>
      <p:sp>
        <p:nvSpPr>
          <p:cNvPr id="2" name="Line 160">
            <a:extLst>
              <a:ext uri="{FF2B5EF4-FFF2-40B4-BE49-F238E27FC236}">
                <a16:creationId xmlns:a16="http://schemas.microsoft.com/office/drawing/2014/main" id="{2FE7809F-898E-AD34-FA18-C15A9C6DE419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6488864" y="3514242"/>
            <a:ext cx="1599105" cy="346827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Line 160">
            <a:extLst>
              <a:ext uri="{FF2B5EF4-FFF2-40B4-BE49-F238E27FC236}">
                <a16:creationId xmlns:a16="http://schemas.microsoft.com/office/drawing/2014/main" id="{34127CE3-C93B-C21F-67A5-E7B84B0D6132}"/>
              </a:ext>
            </a:extLst>
          </p:cNvPr>
          <p:cNvSpPr>
            <a:spLocks noChangeShapeType="1"/>
          </p:cNvSpPr>
          <p:nvPr/>
        </p:nvSpPr>
        <p:spPr bwMode="auto">
          <a:xfrm rot="2100000" flipH="1">
            <a:off x="5756941" y="2765459"/>
            <a:ext cx="1585942" cy="31040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5364 -1.000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5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1E977507-7CEF-B75F-8642-6E4104B3B690}"/>
              </a:ext>
            </a:extLst>
          </p:cNvPr>
          <p:cNvSpPr/>
          <p:nvPr/>
        </p:nvSpPr>
        <p:spPr>
          <a:xfrm>
            <a:off x="712067" y="404311"/>
            <a:ext cx="9393958" cy="1394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 đường thẳng sau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B48443-EB14-0964-A015-B2753341C1B3}"/>
              </a:ext>
            </a:extLst>
          </p:cNvPr>
          <p:cNvGrpSpPr/>
          <p:nvPr/>
        </p:nvGrpSpPr>
        <p:grpSpPr>
          <a:xfrm>
            <a:off x="2543174" y="2371726"/>
            <a:ext cx="4912205" cy="1334210"/>
            <a:chOff x="4415165" y="2671388"/>
            <a:chExt cx="7600292" cy="10672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6DB543-B8AF-1546-DE23-0AFFE3A3E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6907662" cy="1067273"/>
            </a:xfrm>
            <a:prstGeom prst="rect">
              <a:avLst/>
            </a:prstGeom>
          </p:spPr>
        </p:pic>
        <p:sp>
          <p:nvSpPr>
            <p:cNvPr id="5" name="Text Box 66">
              <a:extLst>
                <a:ext uri="{FF2B5EF4-FFF2-40B4-BE49-F238E27FC236}">
                  <a16:creationId xmlns:a16="http://schemas.microsoft.com/office/drawing/2014/main" id="{0BC7855A-5F7E-3EBC-FBCC-EC0E36ED5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0257" y="2822795"/>
              <a:ext cx="7315200" cy="84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marL="0" marR="0" lvl="0" indent="-34290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10" descr="Cánh Diều Bay Mùa Thu - Miễn Phí vector hình ảnh trên Pixabay">
            <a:hlinkClick r:id="rId4" action="ppaction://hlinksldjump"/>
            <a:extLst>
              <a:ext uri="{FF2B5EF4-FFF2-40B4-BE49-F238E27FC236}">
                <a16:creationId xmlns:a16="http://schemas.microsoft.com/office/drawing/2014/main" id="{E7B86E71-A353-A125-20F6-93B7917B6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110618" y="4353950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D46059E-195F-3137-BCB4-3FD2D8503E00}"/>
              </a:ext>
            </a:extLst>
          </p:cNvPr>
          <p:cNvGrpSpPr/>
          <p:nvPr/>
        </p:nvGrpSpPr>
        <p:grpSpPr>
          <a:xfrm>
            <a:off x="7802880" y="3150870"/>
            <a:ext cx="3079750" cy="3079750"/>
            <a:chOff x="12419" y="5241"/>
            <a:chExt cx="4850" cy="4850"/>
          </a:xfrm>
        </p:grpSpPr>
        <p:sp>
          <p:nvSpPr>
            <p:cNvPr id="7" name="Line 160">
              <a:extLst>
                <a:ext uri="{FF2B5EF4-FFF2-40B4-BE49-F238E27FC236}">
                  <a16:creationId xmlns:a16="http://schemas.microsoft.com/office/drawing/2014/main" id="{9D4FAF16-EF9D-1F39-5DE8-18F8BEA55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7" y="5241"/>
              <a:ext cx="43" cy="4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Line 160">
              <a:extLst>
                <a:ext uri="{FF2B5EF4-FFF2-40B4-BE49-F238E27FC236}">
                  <a16:creationId xmlns:a16="http://schemas.microsoft.com/office/drawing/2014/main" id="{68DE2635-90B3-C544-3FCC-348A3073D6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14823" y="5340"/>
              <a:ext cx="43" cy="485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2EAA64-B11D-895D-4D45-D1BFA4231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>
            <a:fillRect/>
          </a:stretch>
        </p:blipFill>
        <p:spPr>
          <a:xfrm rot="16200000">
            <a:off x="9198610" y="3773805"/>
            <a:ext cx="1115060" cy="10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339 -0.986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A73F7F-4F49-88E2-9D86-AD3491525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325" y="1796764"/>
            <a:ext cx="6840305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098" y="1865347"/>
            <a:ext cx="11104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50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29. Hai </a:t>
            </a:r>
            <a:r>
              <a:rPr lang="en-US" sz="50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đường</a:t>
            </a:r>
            <a:r>
              <a:rPr lang="en-US" sz="50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thẳng</a:t>
            </a:r>
            <a:r>
              <a:rPr lang="en-US" sz="50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song </a:t>
            </a:r>
            <a:r>
              <a:rPr lang="en-US" sz="50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song</a:t>
            </a:r>
            <a:r>
              <a:rPr lang="en-US" sz="50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(</a:t>
            </a:r>
            <a:r>
              <a:rPr lang="en-US" sz="5000" dirty="0" err="1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tiết</a:t>
            </a:r>
            <a:r>
              <a:rPr lang="en-US" sz="50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1)</a:t>
            </a:r>
            <a:endParaRPr lang="en-US" sz="5000" dirty="0">
              <a:solidFill>
                <a:srgbClr val="FF0000"/>
              </a:solidFill>
              <a:latin typeface="HP001 5 hà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89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374</Words>
  <Application>Microsoft Office PowerPoint</Application>
  <PresentationFormat>Widescreen</PresentationFormat>
  <Paragraphs>66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Microsoft YaHei</vt:lpstr>
      <vt:lpstr>Algerian</vt:lpstr>
      <vt:lpstr>Arial</vt:lpstr>
      <vt:lpstr>Calibri</vt:lpstr>
      <vt:lpstr>Cambria</vt:lpstr>
      <vt:lpstr>等线</vt:lpstr>
      <vt:lpstr>等线 Light</vt:lpstr>
      <vt:lpstr>HP001 5 hàng 1 ô ly</vt:lpstr>
      <vt:lpstr>inpin heiti</vt:lpstr>
      <vt:lpstr>Times New Roman</vt:lpstr>
      <vt:lpstr>UTM Cookies</vt:lpstr>
      <vt:lpstr>UVN Tin Tuc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minhkhanh.t93@gmail.com</cp:lastModifiedBy>
  <cp:revision>27</cp:revision>
  <dcterms:created xsi:type="dcterms:W3CDTF">2023-10-05T07:54:23Z</dcterms:created>
  <dcterms:modified xsi:type="dcterms:W3CDTF">2024-12-22T12:52:09Z</dcterms:modified>
</cp:coreProperties>
</file>