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0" r:id="rId4"/>
    <p:sldId id="258" r:id="rId5"/>
    <p:sldId id="259" r:id="rId6"/>
    <p:sldId id="262" r:id="rId7"/>
    <p:sldId id="275" r:id="rId8"/>
    <p:sldId id="266" r:id="rId9"/>
    <p:sldId id="270" r:id="rId10"/>
    <p:sldId id="273" r:id="rId11"/>
    <p:sldId id="272" r:id="rId12"/>
    <p:sldId id="268" r:id="rId13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276" y="9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10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35006460-1EDB-48DF-9527-69FFD85A20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4405F5D2-F0FC-4484-B65F-DE02A98DC9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48687464-5404-43EA-923E-0A295EE4BF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8B05581-6919-41DB-88D0-A7DC46C5370F}" type="slidenum">
              <a:rPr lang="en-US" altLang="en-US"/>
              <a:pPr eaLnBrk="1" hangingPunct="1"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701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83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wm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23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6.wav"/><Relationship Id="rId11" Type="http://schemas.openxmlformats.org/officeDocument/2006/relationships/image" Target="../media/image22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5.gif"/><Relationship Id="rId7" Type="http://schemas.openxmlformats.org/officeDocument/2006/relationships/image" Target="../media/image18.w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slide" Target="slide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HỘI THI GIÁO VIÊN GIỎI CẤP HUYỆN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535061" y="4224697"/>
            <a:ext cx="11361532" cy="166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58: LUYỆN TẬP CHUNG (T1)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048057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422052" y="6737749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090319" y="6068266"/>
            <a:ext cx="10037260" cy="137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3200" b="1" i="1" dirty="0" smtClean="0">
                <a:solidFill>
                  <a:srgbClr val="FF0066"/>
                </a:solidFill>
                <a:latin typeface="Times New Roman" pitchFamily="18" charset="0"/>
              </a:rPr>
              <a:t>Giáo viên : Phạm Thị Thanh Hải</a:t>
            </a:r>
          </a:p>
          <a:p>
            <a:pPr algn="ctr" eaLnBrk="1" hangingPunct="1">
              <a:spcBef>
                <a:spcPct val="50000"/>
              </a:spcBef>
            </a:pPr>
            <a:r>
              <a:rPr lang="vi-VN" altLang="en-US" sz="3200" b="1" i="1" dirty="0" smtClean="0">
                <a:solidFill>
                  <a:srgbClr val="FF0066"/>
                </a:solidFill>
                <a:latin typeface="Times New Roman" pitchFamily="18" charset="0"/>
              </a:rPr>
              <a:t>Trường: Tiểu học Mỹ Đức I</a:t>
            </a:r>
            <a:endParaRPr lang="en-US" altLang="en-US" sz="32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57E4E0C9-DC9D-4678-B2A2-6A0D691FD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5919" y="1422400"/>
            <a:ext cx="9652000" cy="1642533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vi-VN" altLang="en-US" sz="4267" dirty="0" smtClean="0">
                <a:solidFill>
                  <a:schemeClr val="bg1"/>
                </a:solidFill>
              </a:rPr>
              <a:t>Mỗi cục pin cân nặng</a:t>
            </a:r>
            <a:r>
              <a:rPr lang="en-US" altLang="en-US" sz="4267" dirty="0" smtClean="0">
                <a:solidFill>
                  <a:schemeClr val="bg1"/>
                </a:solidFill>
              </a:rPr>
              <a:t> </a:t>
            </a:r>
            <a:r>
              <a:rPr lang="en-US" altLang="en-US" sz="4267" dirty="0" err="1">
                <a:solidFill>
                  <a:schemeClr val="bg1"/>
                </a:solidFill>
              </a:rPr>
              <a:t>là</a:t>
            </a:r>
            <a:r>
              <a:rPr lang="en-US" altLang="en-US" sz="4267" dirty="0">
                <a:solidFill>
                  <a:schemeClr val="bg1"/>
                </a:solidFill>
              </a:rPr>
              <a:t>:</a:t>
            </a:r>
          </a:p>
        </p:txBody>
      </p:sp>
      <p:grpSp>
        <p:nvGrpSpPr>
          <p:cNvPr id="9219" name="Group 51">
            <a:extLst>
              <a:ext uri="{FF2B5EF4-FFF2-40B4-BE49-F238E27FC236}">
                <a16:creationId xmlns:a16="http://schemas.microsoft.com/office/drawing/2014/main" id="{FD9ED46F-D7D2-4D78-A11E-9A53187595DC}"/>
              </a:ext>
            </a:extLst>
          </p:cNvPr>
          <p:cNvGrpSpPr>
            <a:grpSpLocks/>
          </p:cNvGrpSpPr>
          <p:nvPr/>
        </p:nvGrpSpPr>
        <p:grpSpPr bwMode="auto">
          <a:xfrm>
            <a:off x="2044438" y="0"/>
            <a:ext cx="427567" cy="9144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E702C58-3B71-4158-B3BE-D9EC09573B28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667">
                <a:latin typeface=".VnTime" pitchFamily="34" charset="0"/>
              </a:endParaRPr>
            </a:p>
          </p:txBody>
        </p:sp>
        <p:sp>
          <p:nvSpPr>
            <p:cNvPr id="9255" name="Rectangle 10">
              <a:extLst>
                <a:ext uri="{FF2B5EF4-FFF2-40B4-BE49-F238E27FC236}">
                  <a16:creationId xmlns:a16="http://schemas.microsoft.com/office/drawing/2014/main" id="{578E7B8B-312B-4337-AD0F-AE7697AA8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vi-VN" altLang="en-US" sz="2667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43A509-E7D0-4612-A159-388D3B54B049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667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3371E973-F141-4B1B-91D2-0F1FBB977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420" y="3572933"/>
            <a:ext cx="8064500" cy="11006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267" dirty="0">
                <a:solidFill>
                  <a:schemeClr val="bg1"/>
                </a:solidFill>
              </a:rPr>
              <a:t> </a:t>
            </a:r>
            <a:r>
              <a:rPr lang="vi-VN" altLang="en-US" sz="4267" dirty="0" smtClean="0">
                <a:solidFill>
                  <a:schemeClr val="bg1"/>
                </a:solidFill>
              </a:rPr>
              <a:t>21g</a:t>
            </a:r>
            <a:endParaRPr lang="en-US" altLang="en-US" sz="4267" dirty="0">
              <a:solidFill>
                <a:schemeClr val="bg1"/>
              </a:solidFill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54F4F668-9751-4C35-BA0B-C1CD7BF73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221" y="3917954"/>
            <a:ext cx="791633" cy="46778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4C365C70-0127-4CD4-A3E4-8877F3033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220" y="3621621"/>
            <a:ext cx="2000251" cy="10689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B03E5121-FB7D-41A1-A69F-1479EDECA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821" y="3718988"/>
            <a:ext cx="1090084" cy="8170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vi-VN" altLang="en-US" sz="2667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4D844911-D6A4-48EF-8197-4E0DD4DBCB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88988" y="3869267"/>
            <a:ext cx="613833" cy="51646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0335E8D9-E34D-43DE-BC49-79FFA9144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4321" y="4876800"/>
            <a:ext cx="8102599" cy="11006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sz="4267" dirty="0" smtClean="0">
                <a:solidFill>
                  <a:schemeClr val="bg1"/>
                </a:solidFill>
              </a:rPr>
              <a:t>210g</a:t>
            </a:r>
            <a:endParaRPr lang="en-US" altLang="en-US" sz="4267" dirty="0">
              <a:solidFill>
                <a:schemeClr val="bg1"/>
              </a:solidFill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35936691-C97F-4A2E-A5C2-952287345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821" y="5238754"/>
            <a:ext cx="791633" cy="46778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CD7E9CA4-8842-444F-9B84-5C89924F7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820" y="4942419"/>
            <a:ext cx="2000251" cy="10689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2FE7F8E8-7467-40F0-8DD0-FEC2849F4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8421" y="5039788"/>
            <a:ext cx="1090084" cy="8170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vi-VN" altLang="en-US" sz="2667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860B7248-5281-4A06-9AD1-C141FE9E88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63588" y="5190067"/>
            <a:ext cx="613833" cy="51646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4800" i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  <a:endParaRPr lang="en-US" sz="4800" i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57575071-AF29-471D-AB51-CA456DE50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4321" y="6197600"/>
            <a:ext cx="8102599" cy="11006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sz="4267" dirty="0" smtClean="0">
                <a:solidFill>
                  <a:schemeClr val="bg1"/>
                </a:solidFill>
              </a:rPr>
              <a:t>201g</a:t>
            </a:r>
            <a:endParaRPr lang="en-US" altLang="en-US" sz="4267" dirty="0">
              <a:solidFill>
                <a:schemeClr val="bg1"/>
              </a:solidFill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73C3947A-19F7-4641-8EA3-6AC4C1858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821" y="6559554"/>
            <a:ext cx="791633" cy="46778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A6F55995-DDAC-4454-A66F-3763DFDB2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820" y="6263221"/>
            <a:ext cx="2000251" cy="10689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E0AB4481-8E4C-4161-9CB3-0230EC1F6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8421" y="6360588"/>
            <a:ext cx="1090084" cy="8170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vi-VN" altLang="en-US" sz="2667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44E6322E-692E-4E53-9AF4-0809206DC1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63588" y="6510867"/>
            <a:ext cx="613833" cy="51646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94235" name="AutoShape 27">
            <a:extLst>
              <a:ext uri="{FF2B5EF4-FFF2-40B4-BE49-F238E27FC236}">
                <a16:creationId xmlns:a16="http://schemas.microsoft.com/office/drawing/2014/main" id="{DC14EEF1-CA26-41C8-AE80-7D2218834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586" y="1401233"/>
            <a:ext cx="2057400" cy="1811867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 sz="3733" i="1"/>
          </a:p>
        </p:txBody>
      </p:sp>
      <p:sp>
        <p:nvSpPr>
          <p:cNvPr id="94236" name="WordArt 28">
            <a:extLst>
              <a:ext uri="{FF2B5EF4-FFF2-40B4-BE49-F238E27FC236}">
                <a16:creationId xmlns:a16="http://schemas.microsoft.com/office/drawing/2014/main" id="{4EE078D6-B3B2-4CA7-A664-14DF538B73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58321" y="1828803"/>
            <a:ext cx="946151" cy="8085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i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Câu</a:t>
            </a:r>
            <a:r>
              <a:rPr lang="en-US" sz="4800" i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 </a:t>
            </a:r>
            <a:r>
              <a:rPr lang="en-US" sz="4800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1</a:t>
            </a:r>
          </a:p>
        </p:txBody>
      </p:sp>
      <p:pic>
        <p:nvPicPr>
          <p:cNvPr id="9237" name="Picture 29" descr="Picture1">
            <a:extLst>
              <a:ext uri="{FF2B5EF4-FFF2-40B4-BE49-F238E27FC236}">
                <a16:creationId xmlns:a16="http://schemas.microsoft.com/office/drawing/2014/main" id="{B0BFF352-0140-48F4-A8FA-48FA27E28AA4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719" y="1083734"/>
            <a:ext cx="12192000" cy="12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8" name="WordArt 31">
            <a:extLst>
              <a:ext uri="{FF2B5EF4-FFF2-40B4-BE49-F238E27FC236}">
                <a16:creationId xmlns:a16="http://schemas.microsoft.com/office/drawing/2014/main" id="{548C12E1-C7E2-47ED-B3EB-F5DBCD5E53D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80721" y="35984"/>
            <a:ext cx="7965017" cy="10816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ai đúng</a:t>
            </a:r>
          </a:p>
        </p:txBody>
      </p:sp>
      <p:pic>
        <p:nvPicPr>
          <p:cNvPr id="9239" name="Picture 33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AFA713C-49CA-42D8-9AB6-C83E8C7E9D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468" y="-203200"/>
            <a:ext cx="2203451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43" name="WordArt 35">
            <a:extLst>
              <a:ext uri="{FF2B5EF4-FFF2-40B4-BE49-F238E27FC236}">
                <a16:creationId xmlns:a16="http://schemas.microsoft.com/office/drawing/2014/main" id="{E0704888-F9C4-4277-80E8-A83094F9F8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13419" y="5422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94244" name="WordArt 36">
            <a:extLst>
              <a:ext uri="{FF2B5EF4-FFF2-40B4-BE49-F238E27FC236}">
                <a16:creationId xmlns:a16="http://schemas.microsoft.com/office/drawing/2014/main" id="{B28CA82C-2304-4554-9B56-8DC91480AD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13419" y="5422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94245" name="WordArt 37">
            <a:extLst>
              <a:ext uri="{FF2B5EF4-FFF2-40B4-BE49-F238E27FC236}">
                <a16:creationId xmlns:a16="http://schemas.microsoft.com/office/drawing/2014/main" id="{96D21A5B-1D09-4F72-AA2D-CB4B76DC14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19770" y="53848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94246" name="WordArt 38">
            <a:extLst>
              <a:ext uri="{FF2B5EF4-FFF2-40B4-BE49-F238E27FC236}">
                <a16:creationId xmlns:a16="http://schemas.microsoft.com/office/drawing/2014/main" id="{01A1348D-6BDE-484C-AAAC-34FFBBEA98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13419" y="5422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94247" name="WordArt 39">
            <a:extLst>
              <a:ext uri="{FF2B5EF4-FFF2-40B4-BE49-F238E27FC236}">
                <a16:creationId xmlns:a16="http://schemas.microsoft.com/office/drawing/2014/main" id="{F2C490BE-A910-45CF-B974-5D89EB9F9D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76919" y="5422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94248" name="WordArt 40">
            <a:extLst>
              <a:ext uri="{FF2B5EF4-FFF2-40B4-BE49-F238E27FC236}">
                <a16:creationId xmlns:a16="http://schemas.microsoft.com/office/drawing/2014/main" id="{F3C7B8B7-7FAE-4267-9C81-95DB070689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32470" y="5422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grpSp>
        <p:nvGrpSpPr>
          <p:cNvPr id="21" name="Group 51">
            <a:extLst>
              <a:ext uri="{FF2B5EF4-FFF2-40B4-BE49-F238E27FC236}">
                <a16:creationId xmlns:a16="http://schemas.microsoft.com/office/drawing/2014/main" id="{ABD80C49-E56E-4E35-98B1-3671132574DC}"/>
              </a:ext>
            </a:extLst>
          </p:cNvPr>
          <p:cNvGrpSpPr>
            <a:grpSpLocks/>
          </p:cNvGrpSpPr>
          <p:nvPr/>
        </p:nvGrpSpPr>
        <p:grpSpPr bwMode="auto">
          <a:xfrm>
            <a:off x="11389519" y="2743200"/>
            <a:ext cx="2336800" cy="2336800"/>
            <a:chOff x="4320" y="2928"/>
            <a:chExt cx="1104" cy="1104"/>
          </a:xfrm>
        </p:grpSpPr>
        <p:sp>
          <p:nvSpPr>
            <p:cNvPr id="9252" name="AutoShape 52">
              <a:extLst>
                <a:ext uri="{FF2B5EF4-FFF2-40B4-BE49-F238E27FC236}">
                  <a16:creationId xmlns:a16="http://schemas.microsoft.com/office/drawing/2014/main" id="{D620ABFB-125A-4D99-9CA5-BFDFAD3A9C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vi-VN" altLang="en-US" sz="8000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9253" name="WordArt 53">
              <a:extLst>
                <a:ext uri="{FF2B5EF4-FFF2-40B4-BE49-F238E27FC236}">
                  <a16:creationId xmlns:a16="http://schemas.microsoft.com/office/drawing/2014/main" id="{2A173C3F-DF16-43E4-B182-B576E8EDA9F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8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4931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2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94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94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942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4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4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4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942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4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94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4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942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94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94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4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942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94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94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4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942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94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94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4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942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94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94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94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94235" grpId="0" animBg="1"/>
      <p:bldP spid="9423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F43A2EC9-6228-49AA-8941-91DD65062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5919" y="1422400"/>
            <a:ext cx="9652000" cy="1642533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vi-VN" altLang="en-US" sz="4267" dirty="0" smtClean="0">
                <a:solidFill>
                  <a:schemeClr val="bg1"/>
                </a:solidFill>
              </a:rPr>
              <a:t>Rô – bôt nhẹ nhất là:</a:t>
            </a:r>
            <a:endParaRPr lang="en-US" altLang="en-US" sz="4267" dirty="0">
              <a:solidFill>
                <a:schemeClr val="bg1"/>
              </a:solidFill>
            </a:endParaRPr>
          </a:p>
        </p:txBody>
      </p:sp>
      <p:grpSp>
        <p:nvGrpSpPr>
          <p:cNvPr id="10243" name="Group 51">
            <a:extLst>
              <a:ext uri="{FF2B5EF4-FFF2-40B4-BE49-F238E27FC236}">
                <a16:creationId xmlns:a16="http://schemas.microsoft.com/office/drawing/2014/main" id="{D411A117-A181-4917-BB40-76C87F40CBBC}"/>
              </a:ext>
            </a:extLst>
          </p:cNvPr>
          <p:cNvGrpSpPr>
            <a:grpSpLocks/>
          </p:cNvGrpSpPr>
          <p:nvPr/>
        </p:nvGrpSpPr>
        <p:grpSpPr bwMode="auto">
          <a:xfrm>
            <a:off x="2044438" y="0"/>
            <a:ext cx="427567" cy="9144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E5ABFC-EF11-4623-9919-792DACD2C71C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667">
                <a:latin typeface=".VnTime" pitchFamily="34" charset="0"/>
              </a:endParaRPr>
            </a:p>
          </p:txBody>
        </p:sp>
        <p:sp>
          <p:nvSpPr>
            <p:cNvPr id="10279" name="Rectangle 10">
              <a:extLst>
                <a:ext uri="{FF2B5EF4-FFF2-40B4-BE49-F238E27FC236}">
                  <a16:creationId xmlns:a16="http://schemas.microsoft.com/office/drawing/2014/main" id="{EF3B6777-33C0-4935-8868-D39A660510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vi-VN" altLang="en-US" sz="2667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508622F-3E49-46EA-A040-F5574AD4C87A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667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94235" name="AutoShape 27">
            <a:extLst>
              <a:ext uri="{FF2B5EF4-FFF2-40B4-BE49-F238E27FC236}">
                <a16:creationId xmlns:a16="http://schemas.microsoft.com/office/drawing/2014/main" id="{B69BB3EB-8ED8-4A23-82FC-AB096531C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586" y="1401233"/>
            <a:ext cx="2057400" cy="1811867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 sz="3733" i="1"/>
          </a:p>
        </p:txBody>
      </p:sp>
      <p:sp>
        <p:nvSpPr>
          <p:cNvPr id="94236" name="WordArt 28">
            <a:extLst>
              <a:ext uri="{FF2B5EF4-FFF2-40B4-BE49-F238E27FC236}">
                <a16:creationId xmlns:a16="http://schemas.microsoft.com/office/drawing/2014/main" id="{FF193AFC-6E35-43C4-A827-6AE28D72F9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58321" y="1828803"/>
            <a:ext cx="946151" cy="8085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i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Câu</a:t>
            </a:r>
            <a:r>
              <a:rPr lang="en-US" sz="4800" i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 </a:t>
            </a:r>
            <a:r>
              <a:rPr lang="en-US" sz="4800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2</a:t>
            </a:r>
          </a:p>
        </p:txBody>
      </p:sp>
      <p:pic>
        <p:nvPicPr>
          <p:cNvPr id="10261" name="Picture 29" descr="Picture1">
            <a:extLst>
              <a:ext uri="{FF2B5EF4-FFF2-40B4-BE49-F238E27FC236}">
                <a16:creationId xmlns:a16="http://schemas.microsoft.com/office/drawing/2014/main" id="{DEA47CE1-EE9D-4435-BF18-0F4BF41F9890}"/>
              </a:ext>
            </a:extLst>
          </p:cNvPr>
          <p:cNvPicPr>
            <a:picLocks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719" y="1083734"/>
            <a:ext cx="12192000" cy="12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2" name="WordArt 31">
            <a:extLst>
              <a:ext uri="{FF2B5EF4-FFF2-40B4-BE49-F238E27FC236}">
                <a16:creationId xmlns:a16="http://schemas.microsoft.com/office/drawing/2014/main" id="{E01DF9CB-AD33-464B-A287-5B1CC33A51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80721" y="35984"/>
            <a:ext cx="7965017" cy="10816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800" i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800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800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i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3" name="Picture 33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3AB09BA-C73C-4901-816E-ABAD7B6169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468" y="-203200"/>
            <a:ext cx="2203451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43" name="WordArt 35">
            <a:extLst>
              <a:ext uri="{FF2B5EF4-FFF2-40B4-BE49-F238E27FC236}">
                <a16:creationId xmlns:a16="http://schemas.microsoft.com/office/drawing/2014/main" id="{895CEB94-C940-44D3-B21D-41B2264D70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624719" y="5422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94244" name="WordArt 36">
            <a:extLst>
              <a:ext uri="{FF2B5EF4-FFF2-40B4-BE49-F238E27FC236}">
                <a16:creationId xmlns:a16="http://schemas.microsoft.com/office/drawing/2014/main" id="{2F5552AD-FEAE-4277-A80C-3092B740955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650119" y="5422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94245" name="WordArt 37">
            <a:extLst>
              <a:ext uri="{FF2B5EF4-FFF2-40B4-BE49-F238E27FC236}">
                <a16:creationId xmlns:a16="http://schemas.microsoft.com/office/drawing/2014/main" id="{68D45747-66B8-4B8E-BDFD-BB4B92E6AD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497719" y="53848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94246" name="WordArt 38">
            <a:extLst>
              <a:ext uri="{FF2B5EF4-FFF2-40B4-BE49-F238E27FC236}">
                <a16:creationId xmlns:a16="http://schemas.microsoft.com/office/drawing/2014/main" id="{CE5E2C1A-CD0B-4CA3-ADAF-DFBCBB8651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548519" y="5422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94247" name="WordArt 39">
            <a:extLst>
              <a:ext uri="{FF2B5EF4-FFF2-40B4-BE49-F238E27FC236}">
                <a16:creationId xmlns:a16="http://schemas.microsoft.com/office/drawing/2014/main" id="{7E6189C6-DB5B-4B57-B62D-0BD804ED21C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497719" y="5422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94248" name="WordArt 40">
            <a:extLst>
              <a:ext uri="{FF2B5EF4-FFF2-40B4-BE49-F238E27FC236}">
                <a16:creationId xmlns:a16="http://schemas.microsoft.com/office/drawing/2014/main" id="{86C000F1-5E92-4C81-B70E-437FAF1D22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573919" y="5422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grpSp>
        <p:nvGrpSpPr>
          <p:cNvPr id="21" name="Group 51">
            <a:extLst>
              <a:ext uri="{FF2B5EF4-FFF2-40B4-BE49-F238E27FC236}">
                <a16:creationId xmlns:a16="http://schemas.microsoft.com/office/drawing/2014/main" id="{516A0494-11E5-4B53-B52D-A3702CBC0122}"/>
              </a:ext>
            </a:extLst>
          </p:cNvPr>
          <p:cNvGrpSpPr>
            <a:grpSpLocks/>
          </p:cNvGrpSpPr>
          <p:nvPr/>
        </p:nvGrpSpPr>
        <p:grpSpPr bwMode="auto">
          <a:xfrm>
            <a:off x="12583319" y="2743200"/>
            <a:ext cx="2336800" cy="2336800"/>
            <a:chOff x="4884" y="2928"/>
            <a:chExt cx="1104" cy="1104"/>
          </a:xfrm>
        </p:grpSpPr>
        <p:sp>
          <p:nvSpPr>
            <p:cNvPr id="10276" name="AutoShape 52">
              <a:extLst>
                <a:ext uri="{FF2B5EF4-FFF2-40B4-BE49-F238E27FC236}">
                  <a16:creationId xmlns:a16="http://schemas.microsoft.com/office/drawing/2014/main" id="{81E475EC-4629-4CF1-A46D-46AC3DB145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4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vi-VN" altLang="en-US" sz="8000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0277" name="WordArt 53">
              <a:extLst>
                <a:ext uri="{FF2B5EF4-FFF2-40B4-BE49-F238E27FC236}">
                  <a16:creationId xmlns:a16="http://schemas.microsoft.com/office/drawing/2014/main" id="{C947097C-1457-4203-B6D4-1AE3A74A9D7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100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800" i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Hết</a:t>
              </a:r>
              <a:r>
                <a:rPr lang="en-US" sz="4800" i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4800" i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giờ</a:t>
              </a:r>
              <a:endParaRPr lang="en-US" sz="48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9"/>
          <a:srcRect l="4166" t="32222" r="5833" b="5556"/>
          <a:stretch/>
        </p:blipFill>
        <p:spPr>
          <a:xfrm>
            <a:off x="3268210" y="3886200"/>
            <a:ext cx="9405257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Oval 1"/>
          <p:cNvSpPr/>
          <p:nvPr/>
        </p:nvSpPr>
        <p:spPr>
          <a:xfrm>
            <a:off x="4099719" y="6934200"/>
            <a:ext cx="685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717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2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94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94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42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4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4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4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42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4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4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4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42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4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4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4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942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94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94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4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942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94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94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4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942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4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94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4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94235" grpId="0" animBg="1"/>
      <p:bldP spid="94235" grpId="1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62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cách khởi động tiết học - Bài Mái trường nơi học bao điều hay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61557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09700" y="1790700"/>
            <a:ext cx="5847154" cy="929071"/>
            <a:chOff x="1470819" y="1943100"/>
            <a:chExt cx="5728473" cy="703258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87229" cy="698912"/>
              <a:chOff x="1737519" y="1943100"/>
              <a:chExt cx="587229" cy="69891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520139" cy="6989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5080773" cy="698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5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5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5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5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7083" t="52963" r="3333" b="30000"/>
          <a:stretch/>
        </p:blipFill>
        <p:spPr>
          <a:xfrm>
            <a:off x="644215" y="2940407"/>
            <a:ext cx="15251848" cy="1631593"/>
          </a:xfrm>
          <a:prstGeom prst="rect">
            <a:avLst/>
          </a:prstGeom>
        </p:spPr>
      </p:pic>
      <p:pic>
        <p:nvPicPr>
          <p:cNvPr id="13" name="Đồng hồ đếm ngược 3 phút gây sốc  3 Minut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8450" y="4916366"/>
            <a:ext cx="5873069" cy="338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42119" y="933989"/>
            <a:ext cx="15410479" cy="3790411"/>
            <a:chOff x="1470819" y="1943100"/>
            <a:chExt cx="13906500" cy="3461167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758815"/>
              <a:chOff x="1737519" y="1943100"/>
              <a:chExt cx="533400" cy="758815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4800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763735" y="1943100"/>
                <a:ext cx="497246" cy="7588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sz="4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258800" cy="3456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Máy</a:t>
              </a:r>
              <a:r>
                <a:rPr lang="en-US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bay A </a:t>
              </a:r>
              <a:r>
                <a:rPr lang="en-US" sz="4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bay ở </a:t>
              </a:r>
              <a:r>
                <a:rPr lang="en-US" sz="4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độ</a:t>
              </a:r>
              <a:r>
                <a:rPr lang="en-US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cao</a:t>
              </a:r>
              <a:r>
                <a:rPr lang="en-US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6 504 m. </a:t>
              </a:r>
              <a:r>
                <a:rPr lang="en-US" sz="4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Máy</a:t>
              </a:r>
              <a:r>
                <a:rPr lang="en-US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bay A </a:t>
              </a:r>
              <a:r>
                <a:rPr lang="en-US" sz="4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bay ở </a:t>
              </a:r>
              <a:r>
                <a:rPr lang="en-US" sz="4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độ</a:t>
              </a:r>
              <a:r>
                <a:rPr lang="en-US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cao</a:t>
              </a:r>
              <a:r>
                <a:rPr lang="en-US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gấp</a:t>
              </a:r>
              <a:r>
                <a:rPr lang="en-US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đôi</a:t>
              </a:r>
              <a:r>
                <a:rPr lang="en-US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độ</a:t>
              </a:r>
              <a:r>
                <a:rPr lang="en-US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cao</a:t>
              </a:r>
              <a:r>
                <a:rPr lang="en-US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máy</a:t>
              </a:r>
              <a:r>
                <a:rPr lang="en-US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bay B. </a:t>
              </a:r>
              <a:r>
                <a:rPr lang="en-US" sz="4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Máy</a:t>
              </a:r>
              <a:r>
                <a:rPr lang="en-US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bay B </a:t>
              </a:r>
              <a:r>
                <a:rPr lang="en-US" sz="4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bay ở </a:t>
              </a:r>
              <a:r>
                <a:rPr lang="en-US" sz="4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độ</a:t>
              </a:r>
              <a:r>
                <a:rPr lang="en-US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cao</a:t>
              </a:r>
              <a:r>
                <a:rPr lang="en-US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gấp</a:t>
              </a:r>
              <a:r>
                <a:rPr lang="en-US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3 </a:t>
              </a:r>
              <a:r>
                <a:rPr lang="en-US" sz="4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lần</a:t>
              </a:r>
              <a:r>
                <a:rPr lang="en-US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độ</a:t>
              </a:r>
              <a:r>
                <a:rPr lang="en-US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cao</a:t>
              </a:r>
              <a:r>
                <a:rPr lang="en-US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máy</a:t>
              </a:r>
              <a:r>
                <a:rPr lang="en-US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bay C. </a:t>
              </a:r>
              <a:r>
                <a:rPr lang="en-US" sz="4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máy</a:t>
              </a:r>
              <a:r>
                <a:rPr lang="en-US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bay C </a:t>
              </a:r>
              <a:r>
                <a:rPr lang="en-US" sz="4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bay ở </a:t>
              </a:r>
              <a:r>
                <a:rPr lang="en-US" sz="4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độ</a:t>
              </a:r>
              <a:r>
                <a:rPr lang="en-US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cao</a:t>
              </a:r>
              <a:r>
                <a:rPr lang="en-US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mét</a:t>
              </a:r>
              <a:r>
                <a:rPr lang="en-US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7" name="Đồng hồ đếm ngược 3 phút gây sốc  3 Minut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6239" y="4343400"/>
            <a:ext cx="686588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638680" y="1896070"/>
            <a:ext cx="2082708" cy="932260"/>
            <a:chOff x="1470819" y="1847327"/>
            <a:chExt cx="2082708" cy="932260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856257"/>
              <a:ext cx="533400" cy="923330"/>
              <a:chOff x="1737519" y="1856257"/>
              <a:chExt cx="533400" cy="92333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760158" y="1856257"/>
                <a:ext cx="46631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847327"/>
              <a:ext cx="14350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5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638680" y="3556337"/>
            <a:ext cx="133576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? x 4 = 1668               b) ? : 3 = 819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76250" y="38100"/>
            <a:ext cx="14062869" cy="2781300"/>
            <a:chOff x="1470819" y="1943100"/>
            <a:chExt cx="13305540" cy="2579556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09600"/>
              <a:chOff x="1737519" y="1943100"/>
              <a:chExt cx="533400" cy="60960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15796" y="1943100"/>
                <a:ext cx="393122" cy="5994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334808" y="2267588"/>
              <a:ext cx="12441551" cy="2255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buAutoNum type="alphaLcParenR"/>
              </a:pP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cà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cuống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A,B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tôm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bơi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chỗ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cụm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rong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just"/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Cà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cuống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A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bơi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gấp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khúc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gồm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4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cà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cuống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B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bơi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800" b="1" dirty="0" smtClean="0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gấp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khúc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gồm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3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quãng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bơi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cà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cuống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ngắn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8334" t="45355" r="11250" b="4074"/>
          <a:stretch/>
        </p:blipFill>
        <p:spPr>
          <a:xfrm>
            <a:off x="3566319" y="2895600"/>
            <a:ext cx="7570712" cy="33614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56519" y="6409492"/>
            <a:ext cx="161935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94720" y="7068741"/>
            <a:ext cx="14858999" cy="1846659"/>
            <a:chOff x="334601" y="2901213"/>
            <a:chExt cx="14690984" cy="1518127"/>
          </a:xfrm>
        </p:grpSpPr>
        <p:sp>
          <p:nvSpPr>
            <p:cNvPr id="18" name="TextBox 17"/>
            <p:cNvSpPr txBox="1"/>
            <p:nvPr/>
          </p:nvSpPr>
          <p:spPr>
            <a:xfrm>
              <a:off x="334601" y="2901213"/>
              <a:ext cx="14690984" cy="1518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Quãng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bơi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tôm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gấp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khúc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gồm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5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quãng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tôm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bơi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quãng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bơi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cà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cuống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A.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gấp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khúc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800" b="1" dirty="0" smtClean="0">
                  <a:latin typeface="Times New Roman" pitchFamily="18" charset="0"/>
                  <a:cs typeface="Times New Roman" pitchFamily="18" charset="0"/>
                </a:rPr>
                <a:t>       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cm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10107704" y="3904090"/>
              <a:ext cx="630979" cy="5152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4" name="Đồng hồ đếm ngược 3 phút gây sốc  3 Minut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3239" y="3505200"/>
            <a:ext cx="4275080" cy="246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9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" action="ppaction://noaction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187" y="4429881"/>
            <a:ext cx="3225800" cy="2527300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5944" y="4506081"/>
            <a:ext cx="2451100" cy="2451100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7132" y="4330370"/>
            <a:ext cx="2857500" cy="2433300"/>
          </a:xfrm>
          <a:prstGeom prst="rect">
            <a:avLst/>
          </a:prstGeom>
        </p:spPr>
      </p:pic>
      <p:pic>
        <p:nvPicPr>
          <p:cNvPr id="5122" name="Picture 2" descr="Happy Fun Sticker bởi jecamartinez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24" y="5687180"/>
            <a:ext cx="31877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appy Fun Sticker bởi jecamartinez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938" y="5731629"/>
            <a:ext cx="31877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appy Fun Sticker bởi jecamartinez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181" y="5547019"/>
            <a:ext cx="31877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appy Fun Sticker bởi jecamartinez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1793" y="5493669"/>
            <a:ext cx="31877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4E899A-0E22-BC31-EDFB-210C85E64F4A}"/>
              </a:ext>
            </a:extLst>
          </p:cNvPr>
          <p:cNvSpPr txBox="1"/>
          <p:nvPr/>
        </p:nvSpPr>
        <p:spPr>
          <a:xfrm>
            <a:off x="2698087" y="916821"/>
            <a:ext cx="104353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SỨC ĐỒNG ĐỘI</a:t>
            </a:r>
          </a:p>
        </p:txBody>
      </p:sp>
      <p:pic>
        <p:nvPicPr>
          <p:cNvPr id="5" name="4 Um ba la la G [008]">
            <a:hlinkClick r:id="" action="ppaction://media"/>
            <a:extLst>
              <a:ext uri="{FF2B5EF4-FFF2-40B4-BE49-F238E27FC236}">
                <a16:creationId xmlns:a16="http://schemas.microsoft.com/office/drawing/2014/main" id="{9524759A-DE17-705E-8FDE-4DE28B10C5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2972" y="24777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55880"/>
      </p:ext>
    </p:extLst>
  </p:cSld>
  <p:clrMapOvr>
    <a:masterClrMapping/>
  </p:clrMapOvr>
  <p:transition spd="slow">
    <p:wipe/>
    <p:sndAc>
      <p:stSnd>
        <p:snd r:embed="rId4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99319" y="990600"/>
            <a:ext cx="14706600" cy="2695092"/>
            <a:chOff x="1470819" y="1837677"/>
            <a:chExt cx="14272039" cy="2695092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837677"/>
              <a:ext cx="533400" cy="923330"/>
              <a:chOff x="1737519" y="1837677"/>
              <a:chExt cx="533400" cy="923330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737519" y="1837677"/>
                <a:ext cx="51522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5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  <a:endParaRPr lang="en-US" sz="5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624339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5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8 </a:t>
              </a:r>
              <a:r>
                <a:rPr lang="en-US" sz="5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cục</a:t>
              </a:r>
              <a:r>
                <a:rPr lang="en-US" sz="5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pin </a:t>
              </a:r>
              <a:r>
                <a:rPr lang="en-US" sz="5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5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5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5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1 680 g. </a:t>
              </a:r>
              <a:r>
                <a:rPr lang="en-US" sz="5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5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rô</a:t>
              </a:r>
              <a:r>
                <a:rPr lang="en-US" sz="5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– </a:t>
              </a:r>
              <a:r>
                <a:rPr lang="en-US" sz="5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bốt</a:t>
              </a:r>
              <a:r>
                <a:rPr lang="en-US" sz="5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chưa</a:t>
              </a:r>
              <a:r>
                <a:rPr lang="en-US" sz="5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lắp</a:t>
              </a:r>
              <a:r>
                <a:rPr lang="en-US" sz="5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pin </a:t>
              </a:r>
              <a:r>
                <a:rPr lang="en-US" sz="5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5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cân</a:t>
              </a:r>
              <a:r>
                <a:rPr lang="en-US" sz="5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5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2 000 g</a:t>
              </a:r>
              <a:r>
                <a:rPr lang="en-US" sz="5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5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5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5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cục</a:t>
              </a:r>
              <a:r>
                <a:rPr lang="en-US" sz="5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pin </a:t>
              </a:r>
              <a:r>
                <a:rPr lang="en-US" sz="5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cân</a:t>
              </a:r>
              <a:r>
                <a:rPr lang="en-US" sz="5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5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5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5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gam?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504950" y="2819400"/>
            <a:ext cx="141771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pin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gam?</a:t>
            </a:r>
          </a:p>
        </p:txBody>
      </p:sp>
      <p:pic>
        <p:nvPicPr>
          <p:cNvPr id="8" name="Đồng hồ đếm ngược 3 phút gây sốc  3 Minut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4826" y="5562600"/>
            <a:ext cx="5017373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4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AutoShape 2">
            <a:extLst>
              <a:ext uri="{FF2B5EF4-FFF2-40B4-BE49-F238E27FC236}">
                <a16:creationId xmlns:a16="http://schemas.microsoft.com/office/drawing/2014/main" id="{C06389B5-A882-4E58-98E9-94E45E80B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318" y="635000"/>
            <a:ext cx="14630401" cy="6197600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0" b="1" i="1" dirty="0">
                <a:solidFill>
                  <a:srgbClr val="FF0000"/>
                </a:solidFill>
              </a:rPr>
              <a:t>Ai </a:t>
            </a:r>
            <a:r>
              <a:rPr lang="en-US" altLang="en-US" sz="8000" b="1" i="1" dirty="0" err="1">
                <a:solidFill>
                  <a:srgbClr val="FF0000"/>
                </a:solidFill>
              </a:rPr>
              <a:t>nhanh</a:t>
            </a:r>
            <a:r>
              <a:rPr lang="en-US" altLang="en-US" sz="8000" b="1" i="1" dirty="0">
                <a:solidFill>
                  <a:srgbClr val="FF0000"/>
                </a:solidFill>
              </a:rPr>
              <a:t> </a:t>
            </a:r>
            <a:r>
              <a:rPr lang="en-US" altLang="en-US" sz="8000" b="1" i="1" dirty="0" err="1">
                <a:solidFill>
                  <a:srgbClr val="FF0000"/>
                </a:solidFill>
              </a:rPr>
              <a:t>ai</a:t>
            </a:r>
            <a:r>
              <a:rPr lang="en-US" altLang="en-US" sz="8000" b="1" i="1" dirty="0">
                <a:solidFill>
                  <a:srgbClr val="FF0000"/>
                </a:solidFill>
              </a:rPr>
              <a:t> </a:t>
            </a:r>
            <a:r>
              <a:rPr lang="en-US" altLang="en-US" sz="8000" b="1" i="1" dirty="0" err="1">
                <a:solidFill>
                  <a:srgbClr val="FF0000"/>
                </a:solidFill>
              </a:rPr>
              <a:t>đúng</a:t>
            </a:r>
            <a:endParaRPr lang="en-US" altLang="en-US" sz="8000" b="1" i="1" dirty="0">
              <a:solidFill>
                <a:srgbClr val="FF0000"/>
              </a:solidFill>
            </a:endParaRPr>
          </a:p>
        </p:txBody>
      </p:sp>
      <p:grpSp>
        <p:nvGrpSpPr>
          <p:cNvPr id="8195" name="Group 3">
            <a:extLst>
              <a:ext uri="{FF2B5EF4-FFF2-40B4-BE49-F238E27FC236}">
                <a16:creationId xmlns:a16="http://schemas.microsoft.com/office/drawing/2014/main" id="{88F34AD9-D9AF-4E9E-A6F2-E81FA7B52EA1}"/>
              </a:ext>
            </a:extLst>
          </p:cNvPr>
          <p:cNvGrpSpPr>
            <a:grpSpLocks/>
          </p:cNvGrpSpPr>
          <p:nvPr/>
        </p:nvGrpSpPr>
        <p:grpSpPr bwMode="auto">
          <a:xfrm>
            <a:off x="-167481" y="-304800"/>
            <a:ext cx="16764000" cy="9448800"/>
            <a:chOff x="0" y="192"/>
            <a:chExt cx="5760" cy="3936"/>
          </a:xfrm>
        </p:grpSpPr>
        <p:grpSp>
          <p:nvGrpSpPr>
            <p:cNvPr id="8235" name="Group 4">
              <a:extLst>
                <a:ext uri="{FF2B5EF4-FFF2-40B4-BE49-F238E27FC236}">
                  <a16:creationId xmlns:a16="http://schemas.microsoft.com/office/drawing/2014/main" id="{F9916004-7450-41DC-B86E-752E2B527F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36"/>
              <a:ext cx="5760" cy="3700"/>
              <a:chOff x="0" y="336"/>
              <a:chExt cx="5760" cy="3700"/>
            </a:xfrm>
          </p:grpSpPr>
          <p:pic>
            <p:nvPicPr>
              <p:cNvPr id="8238" name="Picture 5" descr="n3">
                <a:extLst>
                  <a:ext uri="{FF2B5EF4-FFF2-40B4-BE49-F238E27FC236}">
                    <a16:creationId xmlns:a16="http://schemas.microsoft.com/office/drawing/2014/main" id="{6D1897EE-CB60-4972-B88E-F77B676813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84"/>
                <a:ext cx="5760" cy="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39" name="Picture 6" descr="n3">
                <a:extLst>
                  <a:ext uri="{FF2B5EF4-FFF2-40B4-BE49-F238E27FC236}">
                    <a16:creationId xmlns:a16="http://schemas.microsoft.com/office/drawing/2014/main" id="{79F766F1-EAB1-4416-B921-3E98046CA7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6"/>
                <a:ext cx="576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236" name="Picture 7" descr="n3">
              <a:extLst>
                <a:ext uri="{FF2B5EF4-FFF2-40B4-BE49-F238E27FC236}">
                  <a16:creationId xmlns:a16="http://schemas.microsoft.com/office/drawing/2014/main" id="{AAAC8E80-C864-403C-B700-43F54B1C69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848" y="2136"/>
              <a:ext cx="3936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7" name="Picture 8" descr="n3">
              <a:extLst>
                <a:ext uri="{FF2B5EF4-FFF2-40B4-BE49-F238E27FC236}">
                  <a16:creationId xmlns:a16="http://schemas.microsoft.com/office/drawing/2014/main" id="{B82BA2AB-50F3-439E-B1CB-ECC1A00A8E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671" y="2135"/>
              <a:ext cx="3936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9881" name="WordArt 9">
            <a:extLst>
              <a:ext uri="{FF2B5EF4-FFF2-40B4-BE49-F238E27FC236}">
                <a16:creationId xmlns:a16="http://schemas.microsoft.com/office/drawing/2014/main" id="{1D639F8C-A6C4-465E-AED5-E983DD9329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24151" y="1500718"/>
            <a:ext cx="6686380" cy="14329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cs typeface="Times New Roman" panose="02020603050405020304" pitchFamily="18" charset="0"/>
              </a:rPr>
              <a:t>TRÒ CHƠI</a:t>
            </a:r>
            <a:endParaRPr lang="en-US" sz="48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79882" name="Picture 10" descr="chuotj">
            <a:extLst>
              <a:ext uri="{FF2B5EF4-FFF2-40B4-BE49-F238E27FC236}">
                <a16:creationId xmlns:a16="http://schemas.microsoft.com/office/drawing/2014/main" id="{CD8D971A-C45C-47E7-8660-B679CFA23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852" y="6011333"/>
            <a:ext cx="1727200" cy="201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Floral">
            <a:hlinkClick r:id="rId5" action="ppaction://hlinksldjump"/>
            <a:extLst>
              <a:ext uri="{FF2B5EF4-FFF2-40B4-BE49-F238E27FC236}">
                <a16:creationId xmlns:a16="http://schemas.microsoft.com/office/drawing/2014/main" id="{6524DFAC-32FB-4B98-8DCD-FB692D70F1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02219" y="6589187"/>
            <a:ext cx="2175933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5" name="Picture 15" descr="2 chuong">
            <a:extLst>
              <a:ext uri="{FF2B5EF4-FFF2-40B4-BE49-F238E27FC236}">
                <a16:creationId xmlns:a16="http://schemas.microsoft.com/office/drawing/2014/main" id="{8FC99F6E-8303-4441-9F86-EA7CCC1F9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772" y="4476751"/>
            <a:ext cx="4703233" cy="364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0" name="Group 24">
            <a:extLst>
              <a:ext uri="{FF2B5EF4-FFF2-40B4-BE49-F238E27FC236}">
                <a16:creationId xmlns:a16="http://schemas.microsoft.com/office/drawing/2014/main" id="{2A8B0D9B-ABE2-444F-9931-9B7E5152D9BE}"/>
              </a:ext>
            </a:extLst>
          </p:cNvPr>
          <p:cNvGrpSpPr>
            <a:grpSpLocks/>
          </p:cNvGrpSpPr>
          <p:nvPr/>
        </p:nvGrpSpPr>
        <p:grpSpPr bwMode="auto">
          <a:xfrm>
            <a:off x="2647687" y="251884"/>
            <a:ext cx="11042651" cy="480483"/>
            <a:chOff x="286" y="119"/>
            <a:chExt cx="5217" cy="272"/>
          </a:xfrm>
        </p:grpSpPr>
        <p:pic>
          <p:nvPicPr>
            <p:cNvPr id="8227" name="Picture 16" descr="6">
              <a:extLst>
                <a:ext uri="{FF2B5EF4-FFF2-40B4-BE49-F238E27FC236}">
                  <a16:creationId xmlns:a16="http://schemas.microsoft.com/office/drawing/2014/main" id="{2EAFCE4B-1BC5-4FDD-AAAB-0C72C0EBE62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" y="119"/>
              <a:ext cx="63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8" name="Picture 17" descr="6">
              <a:extLst>
                <a:ext uri="{FF2B5EF4-FFF2-40B4-BE49-F238E27FC236}">
                  <a16:creationId xmlns:a16="http://schemas.microsoft.com/office/drawing/2014/main" id="{95A8840E-91D2-474A-970C-8D2C7B1EDBA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" y="119"/>
              <a:ext cx="63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9" name="Picture 18" descr="6">
              <a:extLst>
                <a:ext uri="{FF2B5EF4-FFF2-40B4-BE49-F238E27FC236}">
                  <a16:creationId xmlns:a16="http://schemas.microsoft.com/office/drawing/2014/main" id="{6DBC59EC-3BC9-4864-9AA7-BF3C0CFB305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7" y="119"/>
              <a:ext cx="63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0" name="Picture 19" descr="6">
              <a:extLst>
                <a:ext uri="{FF2B5EF4-FFF2-40B4-BE49-F238E27FC236}">
                  <a16:creationId xmlns:a16="http://schemas.microsoft.com/office/drawing/2014/main" id="{799D1F15-6303-4FDD-9BDA-71BC3FB10A3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7" y="119"/>
              <a:ext cx="63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1" name="Picture 20" descr="6">
              <a:extLst>
                <a:ext uri="{FF2B5EF4-FFF2-40B4-BE49-F238E27FC236}">
                  <a16:creationId xmlns:a16="http://schemas.microsoft.com/office/drawing/2014/main" id="{0B0DEDED-2C7D-4C77-90EC-19B2BC93E2F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7" y="119"/>
              <a:ext cx="63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2" name="Picture 21" descr="6">
              <a:extLst>
                <a:ext uri="{FF2B5EF4-FFF2-40B4-BE49-F238E27FC236}">
                  <a16:creationId xmlns:a16="http://schemas.microsoft.com/office/drawing/2014/main" id="{B408578F-3C10-4F44-A230-750CE04427A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19"/>
              <a:ext cx="63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3" name="Picture 22" descr="6">
              <a:extLst>
                <a:ext uri="{FF2B5EF4-FFF2-40B4-BE49-F238E27FC236}">
                  <a16:creationId xmlns:a16="http://schemas.microsoft.com/office/drawing/2014/main" id="{E0EDDF0F-BFD9-4173-9A76-C0018E874B4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8" y="119"/>
              <a:ext cx="63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4" name="Picture 23" descr="6">
              <a:extLst>
                <a:ext uri="{FF2B5EF4-FFF2-40B4-BE49-F238E27FC236}">
                  <a16:creationId xmlns:a16="http://schemas.microsoft.com/office/drawing/2014/main" id="{F1548BC1-95F8-46C4-B5AD-5CB7141F0F0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8" y="119"/>
              <a:ext cx="63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01" name="Group 25">
            <a:extLst>
              <a:ext uri="{FF2B5EF4-FFF2-40B4-BE49-F238E27FC236}">
                <a16:creationId xmlns:a16="http://schemas.microsoft.com/office/drawing/2014/main" id="{63E81BBA-7B7C-43A0-8E12-D88AB342A93D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148903" y="6203952"/>
            <a:ext cx="11042651" cy="480484"/>
            <a:chOff x="286" y="119"/>
            <a:chExt cx="5217" cy="272"/>
          </a:xfrm>
        </p:grpSpPr>
        <p:pic>
          <p:nvPicPr>
            <p:cNvPr id="8219" name="Picture 26" descr="6">
              <a:extLst>
                <a:ext uri="{FF2B5EF4-FFF2-40B4-BE49-F238E27FC236}">
                  <a16:creationId xmlns:a16="http://schemas.microsoft.com/office/drawing/2014/main" id="{D1D7F005-594E-4E58-AD70-C3261500BD7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" y="119"/>
              <a:ext cx="63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0" name="Picture 27" descr="6">
              <a:extLst>
                <a:ext uri="{FF2B5EF4-FFF2-40B4-BE49-F238E27FC236}">
                  <a16:creationId xmlns:a16="http://schemas.microsoft.com/office/drawing/2014/main" id="{C409C177-4737-401B-9845-CC838CF027A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" y="119"/>
              <a:ext cx="63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1" name="Picture 28" descr="6">
              <a:extLst>
                <a:ext uri="{FF2B5EF4-FFF2-40B4-BE49-F238E27FC236}">
                  <a16:creationId xmlns:a16="http://schemas.microsoft.com/office/drawing/2014/main" id="{2908E029-364F-4721-9163-FCDD4182574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7" y="119"/>
              <a:ext cx="63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2" name="Picture 29" descr="6">
              <a:extLst>
                <a:ext uri="{FF2B5EF4-FFF2-40B4-BE49-F238E27FC236}">
                  <a16:creationId xmlns:a16="http://schemas.microsoft.com/office/drawing/2014/main" id="{50E91262-3E92-489D-B955-3FFA1C476D3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7" y="119"/>
              <a:ext cx="63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3" name="Picture 30" descr="6">
              <a:extLst>
                <a:ext uri="{FF2B5EF4-FFF2-40B4-BE49-F238E27FC236}">
                  <a16:creationId xmlns:a16="http://schemas.microsoft.com/office/drawing/2014/main" id="{584FF47C-0751-44F1-8FB0-8AB95727F99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7" y="119"/>
              <a:ext cx="63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31" descr="6">
              <a:extLst>
                <a:ext uri="{FF2B5EF4-FFF2-40B4-BE49-F238E27FC236}">
                  <a16:creationId xmlns:a16="http://schemas.microsoft.com/office/drawing/2014/main" id="{69115624-9349-48F2-9C6A-AB70401A992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19"/>
              <a:ext cx="63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5" name="Picture 32" descr="6">
              <a:extLst>
                <a:ext uri="{FF2B5EF4-FFF2-40B4-BE49-F238E27FC236}">
                  <a16:creationId xmlns:a16="http://schemas.microsoft.com/office/drawing/2014/main" id="{0D09E64E-0D80-48F8-A16E-6E9BF83A1E2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8" y="119"/>
              <a:ext cx="63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6" name="Picture 33" descr="6">
              <a:extLst>
                <a:ext uri="{FF2B5EF4-FFF2-40B4-BE49-F238E27FC236}">
                  <a16:creationId xmlns:a16="http://schemas.microsoft.com/office/drawing/2014/main" id="{1D214068-6305-4657-9C37-F8B0E968C8A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8" y="119"/>
              <a:ext cx="63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02" name="Group 34">
            <a:extLst>
              <a:ext uri="{FF2B5EF4-FFF2-40B4-BE49-F238E27FC236}">
                <a16:creationId xmlns:a16="http://schemas.microsoft.com/office/drawing/2014/main" id="{6202F1E7-FED5-4ACC-906A-9BB34879FF15}"/>
              </a:ext>
            </a:extLst>
          </p:cNvPr>
          <p:cNvGrpSpPr>
            <a:grpSpLocks/>
          </p:cNvGrpSpPr>
          <p:nvPr/>
        </p:nvGrpSpPr>
        <p:grpSpPr bwMode="auto">
          <a:xfrm rot="-5400000">
            <a:off x="-2790030" y="6108702"/>
            <a:ext cx="11042649" cy="480484"/>
            <a:chOff x="286" y="119"/>
            <a:chExt cx="5217" cy="272"/>
          </a:xfrm>
        </p:grpSpPr>
        <p:pic>
          <p:nvPicPr>
            <p:cNvPr id="8211" name="Picture 35" descr="6">
              <a:extLst>
                <a:ext uri="{FF2B5EF4-FFF2-40B4-BE49-F238E27FC236}">
                  <a16:creationId xmlns:a16="http://schemas.microsoft.com/office/drawing/2014/main" id="{5A54E4B2-CAD1-4A8D-AF38-C949F1AFC8F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" y="119"/>
              <a:ext cx="63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2" name="Picture 36" descr="6">
              <a:extLst>
                <a:ext uri="{FF2B5EF4-FFF2-40B4-BE49-F238E27FC236}">
                  <a16:creationId xmlns:a16="http://schemas.microsoft.com/office/drawing/2014/main" id="{A682FF7F-E1A7-4802-9366-D7C5A7334CD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" y="119"/>
              <a:ext cx="63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3" name="Picture 37" descr="6">
              <a:extLst>
                <a:ext uri="{FF2B5EF4-FFF2-40B4-BE49-F238E27FC236}">
                  <a16:creationId xmlns:a16="http://schemas.microsoft.com/office/drawing/2014/main" id="{36BBEB67-FB7C-451F-9711-E5546BE81FC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7" y="119"/>
              <a:ext cx="63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4" name="Picture 38" descr="6">
              <a:extLst>
                <a:ext uri="{FF2B5EF4-FFF2-40B4-BE49-F238E27FC236}">
                  <a16:creationId xmlns:a16="http://schemas.microsoft.com/office/drawing/2014/main" id="{213B9081-8E24-4813-BFDE-C34E10FE5F2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7" y="119"/>
              <a:ext cx="63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5" name="Picture 39" descr="6">
              <a:extLst>
                <a:ext uri="{FF2B5EF4-FFF2-40B4-BE49-F238E27FC236}">
                  <a16:creationId xmlns:a16="http://schemas.microsoft.com/office/drawing/2014/main" id="{56D3BD7D-AC1D-421D-A182-ABB0E90C85F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7" y="119"/>
              <a:ext cx="63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6" name="Picture 40" descr="6">
              <a:extLst>
                <a:ext uri="{FF2B5EF4-FFF2-40B4-BE49-F238E27FC236}">
                  <a16:creationId xmlns:a16="http://schemas.microsoft.com/office/drawing/2014/main" id="{E60A2EA0-5FA8-4ED0-81C9-F6294F2CB37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19"/>
              <a:ext cx="63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7" name="Picture 41" descr="6">
              <a:extLst>
                <a:ext uri="{FF2B5EF4-FFF2-40B4-BE49-F238E27FC236}">
                  <a16:creationId xmlns:a16="http://schemas.microsoft.com/office/drawing/2014/main" id="{08B8FBEB-772E-419C-894B-354272E43B3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8" y="119"/>
              <a:ext cx="63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8" name="Picture 42" descr="6">
              <a:extLst>
                <a:ext uri="{FF2B5EF4-FFF2-40B4-BE49-F238E27FC236}">
                  <a16:creationId xmlns:a16="http://schemas.microsoft.com/office/drawing/2014/main" id="{0A3A922A-01FC-4160-A429-E586D2F1B0D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8" y="119"/>
              <a:ext cx="63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03" name="Group 63">
            <a:extLst>
              <a:ext uri="{FF2B5EF4-FFF2-40B4-BE49-F238E27FC236}">
                <a16:creationId xmlns:a16="http://schemas.microsoft.com/office/drawing/2014/main" id="{1869DD62-46C9-42E6-98B1-9464DBD39DB2}"/>
              </a:ext>
            </a:extLst>
          </p:cNvPr>
          <p:cNvGrpSpPr>
            <a:grpSpLocks/>
          </p:cNvGrpSpPr>
          <p:nvPr/>
        </p:nvGrpSpPr>
        <p:grpSpPr bwMode="auto">
          <a:xfrm>
            <a:off x="3377938" y="8221137"/>
            <a:ext cx="9698567" cy="478367"/>
            <a:chOff x="631" y="3838"/>
            <a:chExt cx="4582" cy="272"/>
          </a:xfrm>
        </p:grpSpPr>
        <p:pic>
          <p:nvPicPr>
            <p:cNvPr id="8204" name="Picture 45" descr="6">
              <a:extLst>
                <a:ext uri="{FF2B5EF4-FFF2-40B4-BE49-F238E27FC236}">
                  <a16:creationId xmlns:a16="http://schemas.microsoft.com/office/drawing/2014/main" id="{779B0160-9374-48DD-A301-7DA464DAF7A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" y="3838"/>
              <a:ext cx="63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5" name="Picture 46" descr="6">
              <a:extLst>
                <a:ext uri="{FF2B5EF4-FFF2-40B4-BE49-F238E27FC236}">
                  <a16:creationId xmlns:a16="http://schemas.microsoft.com/office/drawing/2014/main" id="{6441878A-260F-4C19-8850-09DFB5734B8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" y="3838"/>
              <a:ext cx="63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6" name="Picture 47" descr="6">
              <a:extLst>
                <a:ext uri="{FF2B5EF4-FFF2-40B4-BE49-F238E27FC236}">
                  <a16:creationId xmlns:a16="http://schemas.microsoft.com/office/drawing/2014/main" id="{D5902255-4CF7-47C8-948C-692F18A4DA8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7" y="3838"/>
              <a:ext cx="63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7" name="Picture 48" descr="6">
              <a:extLst>
                <a:ext uri="{FF2B5EF4-FFF2-40B4-BE49-F238E27FC236}">
                  <a16:creationId xmlns:a16="http://schemas.microsoft.com/office/drawing/2014/main" id="{0C5C052E-4EE1-4A1D-A274-45A2E75820C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" y="3838"/>
              <a:ext cx="63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8" name="Picture 49" descr="6">
              <a:extLst>
                <a:ext uri="{FF2B5EF4-FFF2-40B4-BE49-F238E27FC236}">
                  <a16:creationId xmlns:a16="http://schemas.microsoft.com/office/drawing/2014/main" id="{2F26818E-8655-49B6-B9DA-69DD0582118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2" y="3838"/>
              <a:ext cx="63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9" name="Picture 50" descr="6">
              <a:extLst>
                <a:ext uri="{FF2B5EF4-FFF2-40B4-BE49-F238E27FC236}">
                  <a16:creationId xmlns:a16="http://schemas.microsoft.com/office/drawing/2014/main" id="{A0A1F722-BEF7-4037-8D84-8974E323888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8" y="3838"/>
              <a:ext cx="63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0" name="Picture 51" descr="6">
              <a:extLst>
                <a:ext uri="{FF2B5EF4-FFF2-40B4-BE49-F238E27FC236}">
                  <a16:creationId xmlns:a16="http://schemas.microsoft.com/office/drawing/2014/main" id="{213EEDF3-4084-447F-9CD9-45862BF675A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8" y="3838"/>
              <a:ext cx="63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328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66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66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987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ao rung ho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9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ao rung ho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79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7988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 build="allAtOnce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1839</TotalTime>
  <Words>349</Words>
  <Application>Microsoft Office PowerPoint</Application>
  <PresentationFormat>Custom</PresentationFormat>
  <Paragraphs>57</Paragraphs>
  <Slides>12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.VnHelvetInsH</vt:lpstr>
      <vt:lpstr>.VnTime</vt:lpstr>
      <vt:lpstr>.VnTimeH</vt:lpstr>
      <vt:lpstr>Arial</vt:lpstr>
      <vt:lpstr>Calibri</vt:lpstr>
      <vt:lpstr>Impact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minhkhanh.t93@gmail.com</cp:lastModifiedBy>
  <cp:revision>130</cp:revision>
  <dcterms:created xsi:type="dcterms:W3CDTF">2022-07-10T01:37:20Z</dcterms:created>
  <dcterms:modified xsi:type="dcterms:W3CDTF">2024-03-02T05:27:17Z</dcterms:modified>
</cp:coreProperties>
</file>