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8.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9.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media/audio5.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6.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54" r:id="rId3"/>
    <p:sldMasterId id="2147483778" r:id="rId4"/>
    <p:sldMasterId id="2147483790" r:id="rId5"/>
    <p:sldMasterId id="2147483802" r:id="rId6"/>
    <p:sldMasterId id="2147483814" r:id="rId7"/>
    <p:sldMasterId id="2147483826" r:id="rId8"/>
    <p:sldMasterId id="2147483838" r:id="rId9"/>
    <p:sldMasterId id="2147483850" r:id="rId10"/>
  </p:sldMasterIdLst>
  <p:notesMasterIdLst>
    <p:notesMasterId r:id="rId42"/>
  </p:notesMasterIdLst>
  <p:sldIdLst>
    <p:sldId id="257" r:id="rId11"/>
    <p:sldId id="362" r:id="rId12"/>
    <p:sldId id="355" r:id="rId13"/>
    <p:sldId id="349" r:id="rId14"/>
    <p:sldId id="350" r:id="rId15"/>
    <p:sldId id="357" r:id="rId16"/>
    <p:sldId id="358" r:id="rId17"/>
    <p:sldId id="359" r:id="rId18"/>
    <p:sldId id="360" r:id="rId19"/>
    <p:sldId id="364" r:id="rId20"/>
    <p:sldId id="385" r:id="rId21"/>
    <p:sldId id="384" r:id="rId22"/>
    <p:sldId id="379" r:id="rId23"/>
    <p:sldId id="361" r:id="rId24"/>
    <p:sldId id="371" r:id="rId25"/>
    <p:sldId id="375" r:id="rId26"/>
    <p:sldId id="344" r:id="rId27"/>
    <p:sldId id="373" r:id="rId28"/>
    <p:sldId id="374" r:id="rId29"/>
    <p:sldId id="366" r:id="rId30"/>
    <p:sldId id="367" r:id="rId31"/>
    <p:sldId id="368" r:id="rId32"/>
    <p:sldId id="376" r:id="rId33"/>
    <p:sldId id="377" r:id="rId34"/>
    <p:sldId id="369" r:id="rId35"/>
    <p:sldId id="378" r:id="rId36"/>
    <p:sldId id="264" r:id="rId37"/>
    <p:sldId id="381" r:id="rId38"/>
    <p:sldId id="382" r:id="rId39"/>
    <p:sldId id="383" r:id="rId40"/>
    <p:sldId id="38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F477A-96B1-42D4-9BCC-2F1A4674BDF4}"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2F871-BA2F-49EC-B627-A4F09D11BD78}" type="slidenum">
              <a:rPr lang="en-US" smtClean="0"/>
              <a:t>‹#›</a:t>
            </a:fld>
            <a:endParaRPr lang="en-US"/>
          </a:p>
        </p:txBody>
      </p:sp>
    </p:spTree>
    <p:extLst>
      <p:ext uri="{BB962C8B-B14F-4D97-AF65-F5344CB8AC3E}">
        <p14:creationId xmlns:p14="http://schemas.microsoft.com/office/powerpoint/2010/main" val="182928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E5701FA-A99B-4EA7-BD9A-49A04217BC0C}" type="slidenum">
              <a:rPr lang="zh-CN" altLang="en-US" smtClean="0">
                <a:solidFill>
                  <a:prstClr val="black"/>
                </a:solidFill>
                <a:latin typeface="等线" panose="020F0502020204030204"/>
              </a:rPr>
              <a:pPr>
                <a:defRPr/>
              </a:pPr>
              <a:t>29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422980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E5701FA-A99B-4EA7-BD9A-49A04217BC0C}" type="slidenum">
              <a:rPr lang="zh-CN" altLang="en-US" smtClean="0">
                <a:solidFill>
                  <a:prstClr val="black"/>
                </a:solidFill>
                <a:latin typeface="等线" panose="020F0502020204030204"/>
              </a:rPr>
              <a:pPr>
                <a:defRPr/>
              </a:pPr>
              <a:t>30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435808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E5701FA-A99B-4EA7-BD9A-49A04217BC0C}" type="slidenum">
              <a:rPr lang="zh-CN" altLang="en-US" smtClean="0">
                <a:solidFill>
                  <a:prstClr val="black"/>
                </a:solidFill>
                <a:latin typeface="等线" panose="020F0502020204030204"/>
              </a:rPr>
              <a:pPr>
                <a:defRPr/>
              </a:pPr>
              <a:t>31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695769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5521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2980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5808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4943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7729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5769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9149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E5701FA-A99B-4EA7-BD9A-49A04217BC0C}" type="slidenum">
              <a:rPr lang="zh-CN" altLang="en-US" smtClean="0">
                <a:solidFill>
                  <a:prstClr val="black"/>
                </a:solidFill>
                <a:latin typeface="等线" panose="020F0502020204030204"/>
              </a:rPr>
              <a:pPr>
                <a:defRPr/>
              </a:pPr>
              <a:t>28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115521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8382119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9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31350206"/>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276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331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5158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6907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3515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4027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2461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0549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7108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12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25469236"/>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9748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2603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0832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0690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240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9378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3937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6035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1029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260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90925531"/>
      </p:ext>
    </p:extLst>
  </p:cSld>
  <p:clrMapOvr>
    <a:masterClrMapping/>
  </p:clrMapOvr>
  <p:transition spd="slow">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8391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0836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0668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6084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236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0897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1629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5921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2956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24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57754301"/>
      </p:ext>
    </p:extLst>
  </p:cSld>
  <p:clrMapOvr>
    <a:masterClrMapping/>
  </p:clrMapOvr>
  <p:transition spd="slow">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4972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73741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4836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6956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6921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3800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7691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06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3890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327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0601781"/>
      </p:ext>
    </p:extLst>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2728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4342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2417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6912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1321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894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9458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61479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1832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463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54075650"/>
      </p:ext>
    </p:extLst>
  </p:cSld>
  <p:clrMapOvr>
    <a:masterClrMapping/>
  </p:clrMapOvr>
  <p:transition spd="slow">
    <p:push di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042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9398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241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4479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4283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7286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4497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0046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a:solidFill>
                <a:prstClr val="white"/>
              </a:solidFill>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dirty="0">
              <a:solidFill>
                <a:prstClr val="white"/>
              </a:solidFill>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a:solidFill>
                <a:prstClr val="white"/>
              </a:solidFill>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a:solidFill>
                <a:prstClr val="white"/>
              </a:solidFill>
            </a:endParaRPr>
          </a:p>
        </p:txBody>
      </p:sp>
      <p:sp>
        <p:nvSpPr>
          <p:cNvPr id="3" name="Subtitle 2"/>
          <p:cNvSpPr>
            <a:spLocks noGrp="1"/>
          </p:cNvSpPr>
          <p:nvPr>
            <p:ph type="subTitle" idx="1"/>
          </p:nvPr>
        </p:nvSpPr>
        <p:spPr>
          <a:xfrm>
            <a:off x="1965062" y="5052550"/>
            <a:ext cx="7516013" cy="882119"/>
          </a:xfrm>
        </p:spPr>
        <p:txBody>
          <a:bodyPr>
            <a:normAutofit/>
          </a:bodyPr>
          <a:lstStyle>
            <a:lvl1pPr marL="0" indent="0" algn="l">
              <a:buNone/>
              <a:defRPr sz="290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F1E990-8077-4F8A-A43F-5C16429D4EAF}" type="datetimeFigureOut">
              <a:rPr lang="en-US" smtClean="0">
                <a:solidFill>
                  <a:prstClr val="black">
                    <a:lumMod val="50000"/>
                    <a:lumOff val="50000"/>
                  </a:prstClr>
                </a:solidFill>
              </a:rPr>
              <a:pPr/>
              <a:t>10/24/2024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E18AE92-38C2-459A-8BF9-1A94E3C63247}"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1090114" y="3132293"/>
            <a:ext cx="9567135" cy="1793167"/>
          </a:xfrm>
          <a:effectLst/>
        </p:spPr>
        <p:txBody>
          <a:bodyPr>
            <a:noAutofit/>
          </a:bodyPr>
          <a:lstStyle>
            <a:lvl1pPr marL="853419" indent="-609585" algn="l">
              <a:defRPr sz="7200"/>
            </a:lvl1pPr>
          </a:lstStyle>
          <a:p>
            <a:r>
              <a:rPr lang="en-US"/>
              <a:t>Click to edit Master title style</a:t>
            </a:r>
            <a:endParaRPr lang="en-US" dirty="0"/>
          </a:p>
        </p:txBody>
      </p:sp>
    </p:spTree>
    <p:extLst>
      <p:ext uri="{BB962C8B-B14F-4D97-AF65-F5344CB8AC3E}">
        <p14:creationId xmlns:p14="http://schemas.microsoft.com/office/powerpoint/2010/main" val="30421602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FF1E990-8077-4F8A-A43F-5C16429D4EAF}" type="datetimeFigureOut">
              <a:rPr lang="en-US" smtClean="0">
                <a:solidFill>
                  <a:prstClr val="black">
                    <a:lumMod val="50000"/>
                    <a:lumOff val="50000"/>
                  </a:prstClr>
                </a:solidFill>
              </a:rPr>
              <a:pPr/>
              <a:t>10/24/2024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E18AE92-38C2-459A-8BF9-1A94E3C63247}"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4311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14517857"/>
      </p:ext>
    </p:extLst>
  </p:cSld>
  <p:clrMapOvr>
    <a:masterClrMapping/>
  </p:clrMapOvr>
  <p:transition spd="slow">
    <p:push dir="u"/>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a:solidFill>
                <a:prstClr val="white"/>
              </a:solidFill>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dirty="0">
              <a:solidFill>
                <a:prstClr val="white"/>
              </a:solidFill>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a:solidFill>
                <a:prstClr val="white"/>
              </a:solidFill>
            </a:endParaRPr>
          </a:p>
        </p:txBody>
      </p:sp>
      <p:sp>
        <p:nvSpPr>
          <p:cNvPr id="2" name="Title 1"/>
          <p:cNvSpPr>
            <a:spLocks noGrp="1"/>
          </p:cNvSpPr>
          <p:nvPr>
            <p:ph type="title"/>
          </p:nvPr>
        </p:nvSpPr>
        <p:spPr>
          <a:xfrm>
            <a:off x="2710927" y="2172651"/>
            <a:ext cx="7955555" cy="2423347"/>
          </a:xfrm>
          <a:effectLst/>
        </p:spPr>
        <p:txBody>
          <a:bodyPr anchor="b"/>
          <a:lstStyle>
            <a:lvl1pPr algn="r">
              <a:defRPr sz="61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5" y="4607511"/>
            <a:ext cx="7960659" cy="835460"/>
          </a:xfrm>
        </p:spPr>
        <p:txBody>
          <a:bodyPr anchor="t"/>
          <a:lstStyle>
            <a:lvl1pPr marL="0" indent="0" algn="r">
              <a:buNone/>
              <a:defRPr sz="2700">
                <a:solidFill>
                  <a:schemeClr val="tx2"/>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F1E990-8077-4F8A-A43F-5C16429D4EAF}" type="datetimeFigureOut">
              <a:rPr lang="en-US" smtClean="0">
                <a:solidFill>
                  <a:prstClr val="black">
                    <a:lumMod val="50000"/>
                    <a:lumOff val="50000"/>
                  </a:prstClr>
                </a:solidFill>
              </a:rPr>
              <a:pPr/>
              <a:t>10/24/2024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E18AE92-38C2-459A-8BF9-1A94E3C63247}"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5449463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FF1E990-8077-4F8A-A43F-5C16429D4EAF}" type="datetimeFigureOut">
              <a:rPr lang="en-US" smtClean="0">
                <a:solidFill>
                  <a:prstClr val="black">
                    <a:lumMod val="50000"/>
                    <a:lumOff val="50000"/>
                  </a:prstClr>
                </a:solidFill>
              </a:rPr>
              <a:pPr/>
              <a:t>10/24/2024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CE18AE92-38C2-459A-8BF9-1A94E3C63247}"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5639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3"/>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24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3"/>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marL="0" lvl="0" indent="0" algn="ctr" defTabSz="1219170" rtl="0" eaLnBrk="1" latinLnBrk="0" hangingPunct="1">
              <a:spcBef>
                <a:spcPct val="20000"/>
              </a:spcBef>
              <a:spcAft>
                <a:spcPts val="4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24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F1E990-8077-4F8A-A43F-5C16429D4EAF}" type="datetimeFigureOut">
              <a:rPr lang="en-US" smtClean="0">
                <a:solidFill>
                  <a:prstClr val="black">
                    <a:lumMod val="50000"/>
                    <a:lumOff val="50000"/>
                  </a:prstClr>
                </a:solidFill>
              </a:rPr>
              <a:pPr/>
              <a:t>10/24/2024</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CE18AE92-38C2-459A-8BF9-1A94E3C63247}"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517521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F1E990-8077-4F8A-A43F-5C16429D4EAF}" type="datetimeFigureOut">
              <a:rPr lang="en-US" smtClean="0">
                <a:solidFill>
                  <a:prstClr val="black">
                    <a:lumMod val="50000"/>
                    <a:lumOff val="50000"/>
                  </a:prstClr>
                </a:solidFill>
              </a:rPr>
              <a:pPr/>
              <a:t>10/24/2024</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CE18AE92-38C2-459A-8BF9-1A94E3C63247}"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225239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1E990-8077-4F8A-A43F-5C16429D4EAF}" type="datetimeFigureOut">
              <a:rPr lang="en-US" smtClean="0">
                <a:solidFill>
                  <a:prstClr val="black">
                    <a:lumMod val="50000"/>
                    <a:lumOff val="50000"/>
                  </a:prstClr>
                </a:solidFill>
              </a:rPr>
              <a:pPr/>
              <a:t>10/24/2024</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CE18AE92-38C2-459A-8BF9-1A94E3C63247}"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151915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800" y="2209803"/>
            <a:ext cx="4848113" cy="1258493"/>
          </a:xfrm>
          <a:effectLst/>
        </p:spPr>
        <p:txBody>
          <a:bodyPr anchor="b">
            <a:noAutofit/>
          </a:bodyPr>
          <a:lstStyle>
            <a:lvl1pPr marL="304792" indent="-304792" algn="l">
              <a:defRPr sz="37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93" y="731523"/>
            <a:ext cx="5356113" cy="4894731"/>
          </a:xfrm>
        </p:spPr>
        <p:txBody>
          <a:bodyPr anchor="ctr"/>
          <a:lstStyle>
            <a:lvl1pPr>
              <a:defRPr sz="2900"/>
            </a:lvl1pPr>
            <a:lvl2pPr>
              <a:defRPr sz="2700"/>
            </a:lvl2pPr>
            <a:lvl3pPr>
              <a:defRPr sz="2400"/>
            </a:lvl3pPr>
            <a:lvl4pPr>
              <a:defRPr sz="2100"/>
            </a:lvl4pPr>
            <a:lvl5pPr>
              <a:defRPr sz="19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5"/>
            <a:ext cx="4518213" cy="2139519"/>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FF1E990-8077-4F8A-A43F-5C16429D4EAF}" type="datetimeFigureOut">
              <a:rPr lang="en-US" smtClean="0">
                <a:solidFill>
                  <a:prstClr val="black">
                    <a:lumMod val="50000"/>
                    <a:lumOff val="50000"/>
                  </a:prstClr>
                </a:solidFill>
              </a:rPr>
              <a:pPr/>
              <a:t>10/24/2024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CE18AE92-38C2-459A-8BF9-1A94E3C63247}"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647916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a:solidFill>
                <a:prstClr val="white"/>
              </a:solidFill>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dirty="0">
              <a:solidFill>
                <a:prstClr val="white"/>
              </a:solidFill>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a:solidFill>
                <a:prstClr val="white"/>
              </a:solidFill>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a:solidFill>
                <a:prstClr val="white"/>
              </a:solidFill>
            </a:endParaRPr>
          </a:p>
        </p:txBody>
      </p:sp>
      <p:sp>
        <p:nvSpPr>
          <p:cNvPr id="3" name="Picture Placeholder 2"/>
          <p:cNvSpPr>
            <a:spLocks noGrp="1"/>
          </p:cNvSpPr>
          <p:nvPr>
            <p:ph type="pic" idx="1"/>
          </p:nvPr>
        </p:nvSpPr>
        <p:spPr>
          <a:xfrm>
            <a:off x="5966901" y="1143005"/>
            <a:ext cx="5486400"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7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en-US"/>
              <a:t>Click icon to add picture</a:t>
            </a:r>
            <a:endParaRPr lang="en-US" dirty="0"/>
          </a:p>
        </p:txBody>
      </p:sp>
      <p:sp>
        <p:nvSpPr>
          <p:cNvPr id="4" name="Text Placeholder 3"/>
          <p:cNvSpPr>
            <a:spLocks noGrp="1"/>
          </p:cNvSpPr>
          <p:nvPr>
            <p:ph type="body" sz="half" idx="2"/>
          </p:nvPr>
        </p:nvSpPr>
        <p:spPr>
          <a:xfrm>
            <a:off x="1170516" y="1010487"/>
            <a:ext cx="4925485" cy="2163020"/>
          </a:xfrm>
        </p:spPr>
        <p:txBody>
          <a:bodyPr anchor="b"/>
          <a:lstStyle>
            <a:lvl1pPr marL="243834" indent="-243834">
              <a:buFont typeface="Georgia" pitchFamily="18" charset="0"/>
              <a:buChar char="*"/>
              <a:defRPr sz="21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FF1E990-8077-4F8A-A43F-5C16429D4EAF}" type="datetimeFigureOut">
              <a:rPr lang="en-US" smtClean="0">
                <a:solidFill>
                  <a:prstClr val="black">
                    <a:lumMod val="50000"/>
                    <a:lumOff val="50000"/>
                  </a:prstClr>
                </a:solidFill>
              </a:rPr>
              <a:pPr/>
              <a:t>10/24/2024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CE18AE92-38C2-459A-8BF9-1A94E3C63247}"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6100" b="1"/>
            </a:lvl1pPr>
          </a:lstStyle>
          <a:p>
            <a:r>
              <a:rPr lang="en-US"/>
              <a:t>Click to edit Master title style</a:t>
            </a:r>
            <a:endParaRPr lang="en-US" dirty="0"/>
          </a:p>
        </p:txBody>
      </p:sp>
    </p:spTree>
    <p:extLst>
      <p:ext uri="{BB962C8B-B14F-4D97-AF65-F5344CB8AC3E}">
        <p14:creationId xmlns:p14="http://schemas.microsoft.com/office/powerpoint/2010/main" val="41289302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F1E990-8077-4F8A-A43F-5C16429D4EAF}" type="datetimeFigureOut">
              <a:rPr lang="en-US" smtClean="0">
                <a:solidFill>
                  <a:prstClr val="black">
                    <a:lumMod val="50000"/>
                    <a:lumOff val="50000"/>
                  </a:prstClr>
                </a:solidFill>
              </a:rPr>
              <a:pPr/>
              <a:t>10/24/2024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E18AE92-38C2-459A-8BF9-1A94E3C63247}"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5065782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20"/>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7" y="731525"/>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F1E990-8077-4F8A-A43F-5C16429D4EAF}" type="datetimeFigureOut">
              <a:rPr lang="en-US" smtClean="0">
                <a:solidFill>
                  <a:prstClr val="black">
                    <a:lumMod val="50000"/>
                    <a:lumOff val="50000"/>
                  </a:prstClr>
                </a:solidFill>
              </a:rPr>
              <a:pPr/>
              <a:t>10/24/2024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E18AE92-38C2-459A-8BF9-1A94E3C63247}"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7760099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8"/>
            <a:ext cx="2844800" cy="476251"/>
          </a:xfrm>
        </p:spPr>
        <p:txBody>
          <a:bodyPr/>
          <a:lstStyle>
            <a:lvl1pPr>
              <a:defRPr/>
            </a:lvl1pPr>
          </a:lstStyle>
          <a:p>
            <a:endParaRPr lang="en-US">
              <a:solidFill>
                <a:prstClr val="black">
                  <a:lumMod val="50000"/>
                  <a:lumOff val="50000"/>
                </a:prstClr>
              </a:solidFill>
            </a:endParaRPr>
          </a:p>
        </p:txBody>
      </p:sp>
      <p:sp>
        <p:nvSpPr>
          <p:cNvPr id="4" name="Footer Placeholder 3"/>
          <p:cNvSpPr>
            <a:spLocks noGrp="1"/>
          </p:cNvSpPr>
          <p:nvPr>
            <p:ph type="ftr" sz="quarter" idx="11"/>
          </p:nvPr>
        </p:nvSpPr>
        <p:spPr>
          <a:xfrm>
            <a:off x="4165600" y="6245228"/>
            <a:ext cx="3860800" cy="476251"/>
          </a:xfrm>
        </p:spPr>
        <p:txBody>
          <a:bodyPr/>
          <a:lstStyle>
            <a:lvl1pPr>
              <a:defRPr/>
            </a:lvl1p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a:xfrm>
            <a:off x="8737600" y="6245228"/>
            <a:ext cx="2844800" cy="476251"/>
          </a:xfrm>
        </p:spPr>
        <p:txBody>
          <a:bodyPr/>
          <a:lstStyle>
            <a:lvl1pPr>
              <a:defRPr/>
            </a:lvl1pPr>
          </a:lstStyle>
          <a:p>
            <a:fld id="{F3D5F890-63C1-4989-8583-3A4C1C6B49C3}" type="slidenum">
              <a:rPr lang="en-US">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338087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420817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817021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2159589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7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6941081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767505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9018592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232507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4804570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856086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2445241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0256667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76743628"/>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5375180"/>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1308250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86894182"/>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7188280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99554488"/>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6330463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2627853"/>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60060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8025334"/>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50980344"/>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18891180"/>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2047451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8497740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5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0138600"/>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3323496"/>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675119"/>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194671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44732337"/>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41576857"/>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72544774"/>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3322913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26217656"/>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6377260"/>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8104196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4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0525040"/>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87064821"/>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56688765"/>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12958816"/>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4869505"/>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02494476"/>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934380"/>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63536271"/>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99138955"/>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17105709"/>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5421967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5560180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57021064"/>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1884420"/>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59715839"/>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69569923"/>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01900687"/>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94942314"/>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4294821"/>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5127434"/>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5587749"/>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6065872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43508686"/>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10/24/2024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50464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10/24/2024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55119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10/24/2024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24492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10/24/2024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428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10/24/2024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23758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10/24/2024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06327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10/24/2024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19603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10/24/2024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59892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10/24/2024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11164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10/24/2024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5394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34338758"/>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10/24/2024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72483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5258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54859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216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38473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0858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8508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8782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9950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70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0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4976537"/>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198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4176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23723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9836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2859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6921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12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563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5202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743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2.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2.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2.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2.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2.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8.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2.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9.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1">
            <a:lum/>
          </a:blip>
          <a:srcRect/>
          <a:stretch>
            <a:fillRect l="-27000" r="-2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8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6000">
              <a:schemeClr val="bg2">
                <a:tint val="98000"/>
                <a:shade val="90000"/>
                <a:satMod val="160000"/>
                <a:lumMod val="0"/>
                <a:lumOff val="100000"/>
                <a:alpha val="32000"/>
              </a:schemeClr>
            </a:gs>
            <a:gs pos="100000">
              <a:schemeClr val="bg2">
                <a:tint val="95000"/>
                <a:shade val="100000"/>
                <a:satMod val="130000"/>
                <a:lumMod val="0"/>
                <a:lumOff val="100000"/>
              </a:schemeClr>
            </a:gs>
            <a:gs pos="100000">
              <a:schemeClr val="bg2">
                <a:tint val="97000"/>
                <a:shade val="100000"/>
                <a:hueMod val="100000"/>
                <a:satMod val="140000"/>
                <a:lumMod val="80000"/>
              </a:schemeClr>
            </a:gs>
          </a:gsLst>
          <a:path path="circle">
            <a:fillToRect l="20000" t="10000" r="20000" b="60000"/>
          </a:path>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dirty="0">
              <a:solidFill>
                <a:prstClr val="white"/>
              </a:solidFill>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en-US" sz="2400">
              <a:solidFill>
                <a:prstClr val="white"/>
              </a:solidFill>
            </a:endParaRPr>
          </a:p>
        </p:txBody>
      </p:sp>
      <p:sp>
        <p:nvSpPr>
          <p:cNvPr id="2" name="Title Placeholder 1"/>
          <p:cNvSpPr>
            <a:spLocks noGrp="1"/>
          </p:cNvSpPr>
          <p:nvPr>
            <p:ph type="title"/>
          </p:nvPr>
        </p:nvSpPr>
        <p:spPr>
          <a:xfrm>
            <a:off x="2391058" y="4372168"/>
            <a:ext cx="8683348" cy="1143000"/>
          </a:xfrm>
          <a:prstGeom prst="rect">
            <a:avLst/>
          </a:prstGeom>
          <a:effectLst/>
        </p:spPr>
        <p:txBody>
          <a:bodyPr vert="horz" lIns="121917" tIns="60958" rIns="121917" bIns="60958"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1" y="6172203"/>
            <a:ext cx="3352800" cy="365125"/>
          </a:xfrm>
          <a:prstGeom prst="rect">
            <a:avLst/>
          </a:prstGeom>
        </p:spPr>
        <p:txBody>
          <a:bodyPr vert="horz" lIns="121917" tIns="60958" rIns="121917" bIns="60958" rtlCol="0" anchor="ctr"/>
          <a:lstStyle>
            <a:lvl1pPr algn="r">
              <a:defRPr sz="1500" b="1">
                <a:solidFill>
                  <a:schemeClr val="tx1">
                    <a:lumMod val="50000"/>
                    <a:lumOff val="50000"/>
                  </a:schemeClr>
                </a:solidFill>
              </a:defRPr>
            </a:lvl1pPr>
          </a:lstStyle>
          <a:p>
            <a:pPr defTabSz="1219170"/>
            <a:fld id="{8FF1E990-8077-4F8A-A43F-5C16429D4EAF}" type="datetimeFigureOut">
              <a:rPr lang="en-US" smtClean="0">
                <a:solidFill>
                  <a:prstClr val="black">
                    <a:lumMod val="50000"/>
                    <a:lumOff val="50000"/>
                  </a:prstClr>
                </a:solidFill>
                <a:ea typeface="宋体" panose="02010600030101010101" pitchFamily="2" charset="-122"/>
                <a:cs typeface="Arial" charset="0"/>
              </a:rPr>
              <a:pPr defTabSz="1219170"/>
              <a:t>10/24/2024</a:t>
            </a:fld>
            <a:endParaRPr lang="en-US">
              <a:solidFill>
                <a:prstClr val="black">
                  <a:lumMod val="50000"/>
                  <a:lumOff val="50000"/>
                </a:prstClr>
              </a:solidFill>
              <a:ea typeface="宋体" panose="02010600030101010101" pitchFamily="2" charset="-122"/>
              <a:cs typeface="Arial" charset="0"/>
            </a:endParaRPr>
          </a:p>
        </p:txBody>
      </p:sp>
      <p:sp>
        <p:nvSpPr>
          <p:cNvPr id="5" name="Footer Placeholder 4"/>
          <p:cNvSpPr>
            <a:spLocks noGrp="1"/>
          </p:cNvSpPr>
          <p:nvPr>
            <p:ph type="ftr" sz="quarter" idx="3"/>
          </p:nvPr>
        </p:nvSpPr>
        <p:spPr>
          <a:xfrm>
            <a:off x="609605" y="6172203"/>
            <a:ext cx="4470401" cy="365125"/>
          </a:xfrm>
          <a:prstGeom prst="rect">
            <a:avLst/>
          </a:prstGeom>
        </p:spPr>
        <p:txBody>
          <a:bodyPr vert="horz" lIns="121917" tIns="60958" rIns="121917" bIns="60958" rtlCol="0" anchor="ctr"/>
          <a:lstStyle>
            <a:lvl1pPr algn="l">
              <a:defRPr sz="1500" b="1">
                <a:solidFill>
                  <a:schemeClr val="tx1">
                    <a:lumMod val="50000"/>
                    <a:lumOff val="50000"/>
                  </a:schemeClr>
                </a:solidFill>
              </a:defRPr>
            </a:lvl1pPr>
          </a:lstStyle>
          <a:p>
            <a:pPr defTabSz="1219170"/>
            <a:endParaRPr lang="en-US">
              <a:solidFill>
                <a:prstClr val="black">
                  <a:lumMod val="50000"/>
                  <a:lumOff val="50000"/>
                </a:prstClr>
              </a:solidFill>
              <a:ea typeface="宋体" panose="02010600030101010101" pitchFamily="2" charset="-122"/>
              <a:cs typeface="Arial" charset="0"/>
            </a:endParaRPr>
          </a:p>
        </p:txBody>
      </p:sp>
      <p:sp>
        <p:nvSpPr>
          <p:cNvPr id="6" name="Slide Number Placeholder 5"/>
          <p:cNvSpPr>
            <a:spLocks noGrp="1"/>
          </p:cNvSpPr>
          <p:nvPr>
            <p:ph type="sldNum" sz="quarter" idx="4"/>
          </p:nvPr>
        </p:nvSpPr>
        <p:spPr>
          <a:xfrm>
            <a:off x="5080001" y="6172203"/>
            <a:ext cx="2438400" cy="365125"/>
          </a:xfrm>
          <a:prstGeom prst="rect">
            <a:avLst/>
          </a:prstGeom>
        </p:spPr>
        <p:txBody>
          <a:bodyPr vert="horz" lIns="121917" tIns="60958" rIns="121917" bIns="60958" rtlCol="0" anchor="ctr"/>
          <a:lstStyle>
            <a:lvl1pPr algn="ctr">
              <a:defRPr sz="1600" b="1">
                <a:solidFill>
                  <a:schemeClr val="tx1">
                    <a:lumMod val="50000"/>
                    <a:lumOff val="50000"/>
                  </a:schemeClr>
                </a:solidFill>
              </a:defRPr>
            </a:lvl1pPr>
          </a:lstStyle>
          <a:p>
            <a:pPr defTabSz="1219170"/>
            <a:fld id="{CE18AE92-38C2-459A-8BF9-1A94E3C63247}" type="slidenum">
              <a:rPr lang="en-US" smtClean="0">
                <a:solidFill>
                  <a:prstClr val="black">
                    <a:lumMod val="50000"/>
                    <a:lumOff val="50000"/>
                  </a:prstClr>
                </a:solidFill>
                <a:ea typeface="宋体" panose="02010600030101010101" pitchFamily="2" charset="-122"/>
                <a:cs typeface="Arial" charset="0"/>
              </a:rPr>
              <a:pPr defTabSz="1219170"/>
              <a:t>‹#›</a:t>
            </a:fld>
            <a:endParaRPr lang="en-US">
              <a:solidFill>
                <a:prstClr val="black">
                  <a:lumMod val="50000"/>
                  <a:lumOff val="50000"/>
                </a:prstClr>
              </a:solidFill>
              <a:ea typeface="宋体" panose="02010600030101010101" pitchFamily="2" charset="-122"/>
              <a:cs typeface="Arial" charset="0"/>
            </a:endParaRPr>
          </a:p>
        </p:txBody>
      </p:sp>
    </p:spTree>
    <p:extLst>
      <p:ext uri="{BB962C8B-B14F-4D97-AF65-F5344CB8AC3E}">
        <p14:creationId xmlns:p14="http://schemas.microsoft.com/office/powerpoint/2010/main" val="4082275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xStyles>
    <p:titleStyle>
      <a:lvl1pPr marL="426709" indent="-426709" algn="r" defTabSz="1219170" rtl="0" eaLnBrk="1" latinLnBrk="0" hangingPunct="1">
        <a:spcBef>
          <a:spcPct val="0"/>
        </a:spcBef>
        <a:buClr>
          <a:schemeClr val="accent6">
            <a:lumMod val="75000"/>
          </a:schemeClr>
        </a:buClr>
        <a:buSzPct val="128000"/>
        <a:buFont typeface="Georgia" pitchFamily="18" charset="0"/>
        <a:buChar char="*"/>
        <a:defRPr sz="61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79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900" kern="1200">
          <a:solidFill>
            <a:schemeClr val="tx1">
              <a:lumMod val="75000"/>
              <a:lumOff val="25000"/>
            </a:schemeClr>
          </a:solidFill>
          <a:latin typeface="+mn-lt"/>
          <a:ea typeface="+mn-ea"/>
          <a:cs typeface="+mn-cs"/>
        </a:defRPr>
      </a:lvl1pPr>
      <a:lvl2pPr marL="73150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700" kern="1200">
          <a:solidFill>
            <a:schemeClr val="tx1">
              <a:lumMod val="75000"/>
              <a:lumOff val="25000"/>
            </a:schemeClr>
          </a:solidFill>
          <a:latin typeface="+mn-lt"/>
          <a:ea typeface="+mn-ea"/>
          <a:cs typeface="+mn-cs"/>
        </a:defRPr>
      </a:lvl2pPr>
      <a:lvl3pPr marL="109725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3pPr>
      <a:lvl4pPr marL="146300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100" kern="1200">
          <a:solidFill>
            <a:schemeClr val="tx1">
              <a:lumMod val="75000"/>
              <a:lumOff val="25000"/>
            </a:schemeClr>
          </a:solidFill>
          <a:latin typeface="+mn-lt"/>
          <a:ea typeface="+mn-ea"/>
          <a:cs typeface="+mn-cs"/>
        </a:defRPr>
      </a:lvl4pPr>
      <a:lvl5pPr marL="1853138"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900" kern="1200">
          <a:solidFill>
            <a:schemeClr val="tx1">
              <a:lumMod val="75000"/>
              <a:lumOff val="25000"/>
            </a:schemeClr>
          </a:solidFill>
          <a:latin typeface="+mn-lt"/>
          <a:ea typeface="+mn-ea"/>
          <a:cs typeface="+mn-cs"/>
        </a:defRPr>
      </a:lvl5pPr>
      <a:lvl6pPr marL="2218889"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900" kern="1200">
          <a:solidFill>
            <a:schemeClr val="tx1">
              <a:lumMod val="75000"/>
              <a:lumOff val="25000"/>
            </a:schemeClr>
          </a:solidFill>
          <a:latin typeface="+mn-lt"/>
          <a:ea typeface="+mn-ea"/>
          <a:cs typeface="+mn-cs"/>
        </a:defRPr>
      </a:lvl6pPr>
      <a:lvl7pPr marL="262121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900" kern="1200">
          <a:solidFill>
            <a:schemeClr val="tx1">
              <a:lumMod val="75000"/>
              <a:lumOff val="25000"/>
            </a:schemeClr>
          </a:solidFill>
          <a:latin typeface="+mn-lt"/>
          <a:ea typeface="+mn-ea"/>
          <a:cs typeface="+mn-cs"/>
        </a:defRPr>
      </a:lvl7pPr>
      <a:lvl8pPr marL="304792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900" kern="1200">
          <a:solidFill>
            <a:schemeClr val="tx1">
              <a:lumMod val="75000"/>
              <a:lumOff val="25000"/>
            </a:schemeClr>
          </a:solidFill>
          <a:latin typeface="+mn-lt"/>
          <a:ea typeface="+mn-ea"/>
          <a:cs typeface="+mn-cs"/>
        </a:defRPr>
      </a:lvl8pPr>
      <a:lvl9pPr marL="3450250"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900" kern="1200">
          <a:solidFill>
            <a:schemeClr val="tx1">
              <a:lumMod val="75000"/>
              <a:lumOff val="25000"/>
            </a:schemeClr>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10/24/2024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300515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320968052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413106271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204809147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182231131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92500477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330765923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66252892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8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audio" Target="../media/audio5.wav"/></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14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1.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81.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9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103.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114.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125.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36.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10.gif"/><Relationship Id="rId12" Type="http://schemas.openxmlformats.org/officeDocument/2006/relationships/image" Target="../media/image12.gif"/><Relationship Id="rId17" Type="http://schemas.openxmlformats.org/officeDocument/2006/relationships/slide" Target="slide14.xml"/><Relationship Id="rId2" Type="http://schemas.openxmlformats.org/officeDocument/2006/relationships/audio" Target="../media/audio1.wav"/><Relationship Id="rId16" Type="http://schemas.openxmlformats.org/officeDocument/2006/relationships/image" Target="../media/image14.gif"/><Relationship Id="rId1" Type="http://schemas.openxmlformats.org/officeDocument/2006/relationships/slideLayout" Target="../slideLayouts/slideLayout70.xml"/><Relationship Id="rId6" Type="http://schemas.openxmlformats.org/officeDocument/2006/relationships/image" Target="../media/image9.gif"/><Relationship Id="rId11" Type="http://schemas.openxmlformats.org/officeDocument/2006/relationships/slide" Target="slide5.xml"/><Relationship Id="rId5" Type="http://schemas.openxmlformats.org/officeDocument/2006/relationships/audio" Target="../media/audio4.wav"/><Relationship Id="rId15" Type="http://schemas.openxmlformats.org/officeDocument/2006/relationships/slide" Target="slide9.xml"/><Relationship Id="rId10"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11.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JPG"/><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4.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FDD3B7B-436F-406F-8B6F-E40941E3FC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xmlns="" id="{0FF8FAC2-3898-4290-B05C-E8C525D04B19}"/>
              </a:ext>
            </a:extLst>
          </p:cNvPr>
          <p:cNvGrpSpPr/>
          <p:nvPr/>
        </p:nvGrpSpPr>
        <p:grpSpPr>
          <a:xfrm>
            <a:off x="1002891" y="1546452"/>
            <a:ext cx="10146890" cy="3739923"/>
            <a:chOff x="2156178" y="1371600"/>
            <a:chExt cx="7879644" cy="3376145"/>
          </a:xfrm>
        </p:grpSpPr>
        <p:pic>
          <p:nvPicPr>
            <p:cNvPr id="9" name="Picture 8">
              <a:extLst>
                <a:ext uri="{FF2B5EF4-FFF2-40B4-BE49-F238E27FC236}">
                  <a16:creationId xmlns:a16="http://schemas.microsoft.com/office/drawing/2014/main" xmlns="" id="{E09B5820-0554-41CA-88FB-A36C2870F593}"/>
                </a:ext>
              </a:extLst>
            </p:cNvPr>
            <p:cNvPicPr>
              <a:picLocks noChangeAspect="1"/>
            </p:cNvPicPr>
            <p:nvPr/>
          </p:nvPicPr>
          <p:blipFill>
            <a:blip r:embed="rId4"/>
            <a:stretch>
              <a:fillRect/>
            </a:stretch>
          </p:blipFill>
          <p:spPr>
            <a:xfrm>
              <a:off x="2156178" y="1723918"/>
              <a:ext cx="7879644" cy="3023827"/>
            </a:xfrm>
            <a:prstGeom prst="rect">
              <a:avLst/>
            </a:prstGeom>
          </p:spPr>
        </p:pic>
        <p:pic>
          <p:nvPicPr>
            <p:cNvPr id="10" name="Picture 9">
              <a:extLst>
                <a:ext uri="{FF2B5EF4-FFF2-40B4-BE49-F238E27FC236}">
                  <a16:creationId xmlns:a16="http://schemas.microsoft.com/office/drawing/2014/main" xmlns="" id="{91035D95-99AB-4357-A641-9DED6E70F340}"/>
                </a:ext>
              </a:extLst>
            </p:cNvPr>
            <p:cNvPicPr>
              <a:picLocks noChangeAspect="1"/>
            </p:cNvPicPr>
            <p:nvPr/>
          </p:nvPicPr>
          <p:blipFill>
            <a:blip r:embed="rId5"/>
            <a:stretch>
              <a:fillRect/>
            </a:stretch>
          </p:blipFill>
          <p:spPr>
            <a:xfrm>
              <a:off x="4297852" y="1371600"/>
              <a:ext cx="3596294" cy="853268"/>
            </a:xfrm>
            <a:prstGeom prst="rect">
              <a:avLst/>
            </a:prstGeom>
          </p:spPr>
        </p:pic>
      </p:grpSp>
      <p:pic>
        <p:nvPicPr>
          <p:cNvPr id="17" name="图片 16">
            <a:extLst>
              <a:ext uri="{FF2B5EF4-FFF2-40B4-BE49-F238E27FC236}">
                <a16:creationId xmlns:a16="http://schemas.microsoft.com/office/drawing/2014/main" xmlns="" id="{8D3EDD99-BA61-4A6A-B904-BFE0C314919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69186" y="2704850"/>
            <a:ext cx="4778907" cy="4778907"/>
          </a:xfrm>
          <a:prstGeom prst="rect">
            <a:avLst/>
          </a:prstGeom>
        </p:spPr>
      </p:pic>
      <p:pic>
        <p:nvPicPr>
          <p:cNvPr id="2" name="Picture 1">
            <a:extLst>
              <a:ext uri="{FF2B5EF4-FFF2-40B4-BE49-F238E27FC236}">
                <a16:creationId xmlns:a16="http://schemas.microsoft.com/office/drawing/2014/main" xmlns="" id="{979F3844-64CF-8818-79B2-6C9E4274D6EE}"/>
              </a:ext>
            </a:extLst>
          </p:cNvPr>
          <p:cNvPicPr>
            <a:picLocks noChangeAspect="1"/>
          </p:cNvPicPr>
          <p:nvPr/>
        </p:nvPicPr>
        <p:blipFill>
          <a:blip r:embed="rId7"/>
          <a:stretch>
            <a:fillRect/>
          </a:stretch>
        </p:blipFill>
        <p:spPr>
          <a:xfrm>
            <a:off x="4637042" y="1309815"/>
            <a:ext cx="2517866" cy="1457070"/>
          </a:xfrm>
          <a:prstGeom prst="rect">
            <a:avLst/>
          </a:prstGeom>
        </p:spPr>
      </p:pic>
      <p:pic>
        <p:nvPicPr>
          <p:cNvPr id="5" name="Picture 4">
            <a:extLst>
              <a:ext uri="{FF2B5EF4-FFF2-40B4-BE49-F238E27FC236}">
                <a16:creationId xmlns:a16="http://schemas.microsoft.com/office/drawing/2014/main" xmlns="" id="{EF6215D5-FB70-251D-7315-21557B62573A}"/>
              </a:ext>
            </a:extLst>
          </p:cNvPr>
          <p:cNvPicPr>
            <a:picLocks noChangeAspect="1"/>
          </p:cNvPicPr>
          <p:nvPr/>
        </p:nvPicPr>
        <p:blipFill>
          <a:blip r:embed="rId8"/>
          <a:stretch>
            <a:fillRect/>
          </a:stretch>
        </p:blipFill>
        <p:spPr>
          <a:xfrm>
            <a:off x="1956450" y="2101871"/>
            <a:ext cx="8431499" cy="2444708"/>
          </a:xfrm>
          <a:prstGeom prst="rect">
            <a:avLst/>
          </a:prstGeom>
        </p:spPr>
      </p:pic>
      <p:sp>
        <p:nvSpPr>
          <p:cNvPr id="6" name="TextBox 5">
            <a:extLst>
              <a:ext uri="{FF2B5EF4-FFF2-40B4-BE49-F238E27FC236}">
                <a16:creationId xmlns:a16="http://schemas.microsoft.com/office/drawing/2014/main" xmlns="" id="{9C8F452E-117E-4378-2117-4D65384A0A0B}"/>
              </a:ext>
            </a:extLst>
          </p:cNvPr>
          <p:cNvSpPr txBox="1"/>
          <p:nvPr/>
        </p:nvSpPr>
        <p:spPr>
          <a:xfrm>
            <a:off x="5314950" y="4162425"/>
            <a:ext cx="2667000" cy="646331"/>
          </a:xfrm>
          <a:prstGeom prst="rect">
            <a:avLst/>
          </a:prstGeom>
          <a:noFill/>
        </p:spPr>
        <p:txBody>
          <a:bodyPr wrap="square" rtlCol="0">
            <a:spAutoFit/>
          </a:bodyPr>
          <a:lstStyle/>
          <a:p>
            <a:r>
              <a:rPr lang="en-US" sz="3600" b="1" dirty="0">
                <a:solidFill>
                  <a:srgbClr val="002060"/>
                </a:solidFill>
                <a:latin typeface="Calibri" panose="020F0502020204030204" pitchFamily="34" charset="0"/>
                <a:cs typeface="Calibri" panose="020F0502020204030204" pitchFamily="34" charset="0"/>
              </a:rPr>
              <a:t>(</a:t>
            </a:r>
            <a:r>
              <a:rPr lang="en-US" sz="3600" b="1" dirty="0" err="1">
                <a:solidFill>
                  <a:srgbClr val="002060"/>
                </a:solidFill>
                <a:latin typeface="Times New Roman" pitchFamily="18" charset="0"/>
                <a:cs typeface="Times New Roman" pitchFamily="18" charset="0"/>
              </a:rPr>
              <a:t>Tiết</a:t>
            </a:r>
            <a:r>
              <a:rPr lang="en-US" sz="3600" b="1" dirty="0">
                <a:solidFill>
                  <a:srgbClr val="002060"/>
                </a:solidFill>
                <a:latin typeface="Times New Roman" pitchFamily="18" charset="0"/>
                <a:cs typeface="Times New Roman" pitchFamily="18" charset="0"/>
              </a:rPr>
              <a:t> 2)</a:t>
            </a:r>
          </a:p>
        </p:txBody>
      </p:sp>
      <p:sp>
        <p:nvSpPr>
          <p:cNvPr id="4" name="Rectangle 3"/>
          <p:cNvSpPr/>
          <p:nvPr/>
        </p:nvSpPr>
        <p:spPr>
          <a:xfrm>
            <a:off x="6857116" y="1511522"/>
            <a:ext cx="530915" cy="923330"/>
          </a:xfrm>
          <a:prstGeom prst="rect">
            <a:avLst/>
          </a:prstGeom>
        </p:spPr>
        <p:txBody>
          <a:bodyPr wrap="none">
            <a:spAutoFit/>
          </a:bodyPr>
          <a:lstStyle/>
          <a:p>
            <a:r>
              <a:rPr lang="en-US" sz="5400" b="1" smtClean="0">
                <a:solidFill>
                  <a:schemeClr val="bg1"/>
                </a:solidFill>
                <a:latin typeface="Times New Roman" pitchFamily="18" charset="0"/>
                <a:cs typeface="Times New Roman" pitchFamily="18" charset="0"/>
              </a:rPr>
              <a:t>4</a:t>
            </a:r>
            <a:endParaRPr lang="en-US" sz="3200" b="1">
              <a:solidFill>
                <a:schemeClr val="bg1"/>
              </a:solidFill>
            </a:endParaRPr>
          </a:p>
        </p:txBody>
      </p:sp>
    </p:spTree>
    <p:extLst>
      <p:ext uri="{BB962C8B-B14F-4D97-AF65-F5344CB8AC3E}">
        <p14:creationId xmlns:p14="http://schemas.microsoft.com/office/powerpoint/2010/main" val="3991780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2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0CDCA4-1613-E062-5236-5FFDC310CDDC}"/>
              </a:ext>
            </a:extLst>
          </p:cNvPr>
          <p:cNvPicPr>
            <a:picLocks noChangeAspect="1"/>
          </p:cNvPicPr>
          <p:nvPr/>
        </p:nvPicPr>
        <p:blipFill>
          <a:blip r:embed="rId2"/>
          <a:stretch>
            <a:fillRect/>
          </a:stretch>
        </p:blipFill>
        <p:spPr>
          <a:xfrm>
            <a:off x="1766724" y="2325561"/>
            <a:ext cx="8163252" cy="1444877"/>
          </a:xfrm>
          <a:prstGeom prst="rect">
            <a:avLst/>
          </a:prstGeom>
        </p:spPr>
      </p:pic>
    </p:spTree>
    <p:extLst>
      <p:ext uri="{BB962C8B-B14F-4D97-AF65-F5344CB8AC3E}">
        <p14:creationId xmlns:p14="http://schemas.microsoft.com/office/powerpoint/2010/main" val="2816831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3683662" y="2535928"/>
            <a:ext cx="1134978" cy="1132427"/>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367328" y="2534648"/>
            <a:ext cx="1134978" cy="1134978"/>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9186679" y="2540669"/>
            <a:ext cx="1121781" cy="113497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5558583" y="2532528"/>
            <a:ext cx="1134978" cy="1123196"/>
          </a:xfrm>
          <a:prstGeom prst="rect">
            <a:avLst/>
          </a:prstGeom>
        </p:spPr>
      </p:pic>
      <p:grpSp>
        <p:nvGrpSpPr>
          <p:cNvPr id="2" name="Group 1"/>
          <p:cNvGrpSpPr/>
          <p:nvPr/>
        </p:nvGrpSpPr>
        <p:grpSpPr>
          <a:xfrm>
            <a:off x="11236642" y="481965"/>
            <a:ext cx="5235575" cy="2316480"/>
            <a:chOff x="14105" y="810"/>
            <a:chExt cx="8245" cy="3648"/>
          </a:xfrm>
        </p:grpSpPr>
        <p:sp>
          <p:nvSpPr>
            <p:cNvPr id="3"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endParaRPr>
            </a:p>
          </p:txBody>
        </p:sp>
        <p:pic>
          <p:nvPicPr>
            <p:cNvPr id="4" name="Picture 3" descr="Picture4"/>
            <p:cNvPicPr>
              <a:picLocks noChangeAspect="1"/>
            </p:cNvPicPr>
            <p:nvPr/>
          </p:nvPicPr>
          <p:blipFill>
            <a:blip r:embed="rId9"/>
            <a:stretch>
              <a:fillRect/>
            </a:stretch>
          </p:blipFill>
          <p:spPr>
            <a:xfrm>
              <a:off x="14766" y="1814"/>
              <a:ext cx="7584" cy="1642"/>
            </a:xfrm>
            <a:prstGeom prst="rect">
              <a:avLst/>
            </a:prstGeom>
          </p:spPr>
        </p:pic>
      </p:grpSp>
      <p:pic>
        <p:nvPicPr>
          <p:cNvPr id="6" name="图片 4" descr="C:\Users\HP\Downloads\Picture2.pngPicture2"/>
          <p:cNvPicPr>
            <a:picLocks noChangeAspect="1"/>
          </p:cNvPicPr>
          <p:nvPr/>
        </p:nvPicPr>
        <p:blipFill>
          <a:blip r:embed="rId10"/>
          <a:srcRect l="38959" t="25262" r="29770" b="26726"/>
          <a:stretch>
            <a:fillRect/>
          </a:stretch>
        </p:blipFill>
        <p:spPr>
          <a:xfrm>
            <a:off x="10185400" y="67945"/>
            <a:ext cx="2102485" cy="3228340"/>
          </a:xfrm>
          <a:prstGeom prst="rect">
            <a:avLst/>
          </a:prstGeom>
        </p:spPr>
      </p:pic>
    </p:spTree>
    <p:extLst>
      <p:ext uri="{BB962C8B-B14F-4D97-AF65-F5344CB8AC3E}">
        <p14:creationId xmlns:p14="http://schemas.microsoft.com/office/powerpoint/2010/main" val="5564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8177 0.01088 -0.32135 -0.01389 -0.41406 0.10185 C -0.50664 0.21759 -0.23906 0.50556 -0.46354 0.5787 C -0.68789 0.65185 -1.32291 0.49931 -1.53645 0.46759 " pathEditMode="relative" rAng="0" ptsTypes="AAAA">
                                      <p:cBhvr>
                                        <p:cTn id="12" dur="5000" fill="hold"/>
                                        <p:tgtEl>
                                          <p:spTgt spid="2"/>
                                        </p:tgtEl>
                                        <p:attrNameLst>
                                          <p:attrName>ppt_x</p:attrName>
                                          <p:attrName>ppt_y</p:attrName>
                                        </p:attrNameLst>
                                      </p:cBhvr>
                                      <p:rCtr x="-76823" y="29907"/>
                                    </p:animMotion>
                                  </p:childTnLst>
                                </p:cTn>
                              </p:par>
                              <p:par>
                                <p:cTn id="13" presetID="0" presetClass="path" presetSubtype="0" accel="50000" decel="50000" fill="hold" nodeType="withEffect">
                                  <p:stCondLst>
                                    <p:cond delay="0"/>
                                  </p:stCondLst>
                                  <p:childTnLst>
                                    <p:animMotion origin="layout" path="M -4.58333E-6 1.11111E-6 C -0.08177 0.01088 -0.32122 -0.01389 -0.41406 0.10185 C -0.50664 0.21759 -0.23906 0.50555 -0.46341 0.5787 C -0.68789 0.65185 -1.32291 0.4993 -1.53645 0.46759 " pathEditMode="relative" rAng="0" ptsTypes="AAAA">
                                      <p:cBhvr>
                                        <p:cTn id="14" dur="5000" fill="hold"/>
                                        <p:tgtEl>
                                          <p:spTgt spid="6"/>
                                        </p:tgtEl>
                                        <p:attrNameLst>
                                          <p:attrName>ppt_x</p:attrName>
                                          <p:attrName>ppt_y</p:attrName>
                                        </p:attrNameLst>
                                      </p:cBhvr>
                                      <p:rCtr x="-76823" y="2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7"/>
          <p:cNvSpPr txBox="1">
            <a:spLocks noChangeArrowheads="1"/>
          </p:cNvSpPr>
          <p:nvPr/>
        </p:nvSpPr>
        <p:spPr bwMode="auto">
          <a:xfrm>
            <a:off x="5358771" y="4700217"/>
            <a:ext cx="406400" cy="123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1219140" eaLnBrk="1" hangingPunct="1"/>
            <a:r>
              <a:rPr lang="en-US" sz="7200">
                <a:solidFill>
                  <a:prstClr val="white"/>
                </a:solidFill>
                <a:latin typeface="Calibri" pitchFamily="34" charset="0"/>
                <a:ea typeface="宋体" panose="02010600030101010101" pitchFamily="2" charset="-122"/>
              </a:rPr>
              <a:t>:</a:t>
            </a:r>
          </a:p>
        </p:txBody>
      </p:sp>
      <p:sp>
        <p:nvSpPr>
          <p:cNvPr id="94" name="Rectangle 93">
            <a:extLst>
              <a:ext uri="{FF2B5EF4-FFF2-40B4-BE49-F238E27FC236}">
                <a16:creationId xmlns:a16="http://schemas.microsoft.com/office/drawing/2014/main" xmlns="" id="{D546776E-3A44-4340-92F5-328153AF497F}"/>
              </a:ext>
            </a:extLst>
          </p:cNvPr>
          <p:cNvSpPr/>
          <p:nvPr/>
        </p:nvSpPr>
        <p:spPr>
          <a:xfrm>
            <a:off x="1160407" y="1392577"/>
            <a:ext cx="9826601" cy="1837651"/>
          </a:xfrm>
          <a:prstGeom prst="rect">
            <a:avLst/>
          </a:prstGeom>
          <a:noFill/>
        </p:spPr>
        <p:txBody>
          <a:bodyPr wrap="none" lIns="121914" tIns="60957" rIns="121914" bIns="60957">
            <a:prstTxWarp prst="textWave2">
              <a:avLst>
                <a:gd name="adj1" fmla="val 12500"/>
                <a:gd name="adj2" fmla="val 1145"/>
              </a:avLst>
            </a:prstTxWarp>
            <a:spAutoFit/>
          </a:bodyPr>
          <a:lstStyle/>
          <a:p>
            <a:pPr algn="ctr" defTabSz="609570"/>
            <a:r>
              <a:rPr lang="en-US" sz="7200" b="1">
                <a:ln w="12700">
                  <a:solidFill>
                    <a:srgbClr val="5B9BD5">
                      <a:lumMod val="50000"/>
                    </a:srgbClr>
                  </a:solidFill>
                  <a:prstDash val="solid"/>
                </a:ln>
                <a:solidFill>
                  <a:srgbClr val="FFFF00"/>
                </a:solidFill>
                <a:effectLst>
                  <a:outerShdw dist="38100" dir="2640000" algn="bl" rotWithShape="0">
                    <a:srgbClr val="44546A">
                      <a:lumMod val="75000"/>
                    </a:srgbClr>
                  </a:outerShdw>
                </a:effectLst>
                <a:latin typeface="Tahoma" panose="020B0604030504040204" pitchFamily="34" charset="0"/>
                <a:ea typeface="Tahoma" panose="020B0604030504040204" pitchFamily="34" charset="0"/>
                <a:cs typeface="Tahoma" panose="020B0604030504040204" pitchFamily="34" charset="0"/>
              </a:rPr>
              <a:t>GIẢI MẬT THƯ</a:t>
            </a:r>
            <a:endParaRPr lang="en-US" sz="7200" b="1" dirty="0">
              <a:ln w="12700">
                <a:solidFill>
                  <a:srgbClr val="5B9BD5">
                    <a:lumMod val="50000"/>
                  </a:srgbClr>
                </a:solidFill>
                <a:prstDash val="solid"/>
              </a:ln>
              <a:solidFill>
                <a:srgbClr val="FFFF00"/>
              </a:solidFill>
              <a:effectLst>
                <a:outerShdw dist="38100" dir="2640000" algn="bl" rotWithShape="0">
                  <a:srgbClr val="44546A">
                    <a:lumMod val="75000"/>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95" name="Thought Bubble: Cloud 13">
            <a:extLst>
              <a:ext uri="{FF2B5EF4-FFF2-40B4-BE49-F238E27FC236}">
                <a16:creationId xmlns:a16="http://schemas.microsoft.com/office/drawing/2014/main" xmlns="" id="{E4C794CE-4D1F-4B39-A8A5-7C55FB4E18A5}"/>
              </a:ext>
            </a:extLst>
          </p:cNvPr>
          <p:cNvSpPr/>
          <p:nvPr/>
        </p:nvSpPr>
        <p:spPr>
          <a:xfrm rot="21171148">
            <a:off x="610883" y="178072"/>
            <a:ext cx="5894256" cy="1405403"/>
          </a:xfrm>
          <a:prstGeom prst="cloudCallout">
            <a:avLst>
              <a:gd name="adj1" fmla="val -54356"/>
              <a:gd name="adj2" fmla="val 11800"/>
            </a:avLst>
          </a:prstGeom>
          <a:solidFill>
            <a:srgbClr val="FFD966"/>
          </a:solidFill>
          <a:ln w="12700" cap="flat" cmpd="sng" algn="ctr">
            <a:noFill/>
            <a:prstDash val="solid"/>
            <a:miter lim="800000"/>
          </a:ln>
          <a:effectLst/>
        </p:spPr>
        <p:txBody>
          <a:bodyPr lIns="121914" tIns="60957" rIns="121914" bIns="60957" rtlCol="0" anchor="ctr"/>
          <a:lstStyle/>
          <a:p>
            <a:pPr algn="ctr" defTabSz="609570">
              <a:defRPr/>
            </a:pPr>
            <a:endParaRPr lang="en-US" kern="0" smtClean="0">
              <a:solidFill>
                <a:prstClr val="white"/>
              </a:solidFill>
              <a:latin typeface="Calibri"/>
              <a:ea typeface="宋体" panose="02010600030101010101" pitchFamily="2" charset="-122"/>
            </a:endParaRPr>
          </a:p>
        </p:txBody>
      </p:sp>
      <p:sp>
        <p:nvSpPr>
          <p:cNvPr id="96" name="Rectangle 95">
            <a:extLst>
              <a:ext uri="{FF2B5EF4-FFF2-40B4-BE49-F238E27FC236}">
                <a16:creationId xmlns:a16="http://schemas.microsoft.com/office/drawing/2014/main" xmlns="" id="{0229C5F2-986D-46FE-A08F-B040E8D1317F}"/>
              </a:ext>
            </a:extLst>
          </p:cNvPr>
          <p:cNvSpPr/>
          <p:nvPr/>
        </p:nvSpPr>
        <p:spPr>
          <a:xfrm>
            <a:off x="1295470" y="335740"/>
            <a:ext cx="3852252" cy="1231107"/>
          </a:xfrm>
          <a:prstGeom prst="rect">
            <a:avLst/>
          </a:prstGeom>
          <a:noFill/>
        </p:spPr>
        <p:txBody>
          <a:bodyPr wrap="none" lIns="121914" tIns="60957" rIns="121914" bIns="60957">
            <a:spAutoFit/>
          </a:bodyPr>
          <a:lstStyle/>
          <a:p>
            <a:pPr algn="ctr" defTabSz="609570"/>
            <a:r>
              <a:rPr lang="en-US" sz="7200" b="1">
                <a:ln w="12700">
                  <a:solidFill>
                    <a:srgbClr val="44546A">
                      <a:lumMod val="75000"/>
                    </a:srgbClr>
                  </a:solidFill>
                  <a:prstDash val="solid"/>
                </a:ln>
                <a:solidFill>
                  <a:srgbClr val="FF5050"/>
                </a:solidFill>
                <a:effectLst>
                  <a:outerShdw dist="38100" dir="2640000" algn="bl" rotWithShape="0">
                    <a:srgbClr val="44546A">
                      <a:lumMod val="75000"/>
                    </a:srgbClr>
                  </a:outerShdw>
                </a:effectLst>
                <a:latin typeface="Hobo Std" panose="020B0803040709020204" pitchFamily="34" charset="0"/>
                <a:ea typeface="Tahoma" panose="020B0604030504040204" pitchFamily="34" charset="0"/>
                <a:cs typeface="Tahoma" panose="020B0604030504040204" pitchFamily="34" charset="0"/>
              </a:rPr>
              <a:t>Trò ch</a:t>
            </a:r>
            <a:r>
              <a:rPr lang="vi-VN" sz="7200" b="1">
                <a:ln w="12700">
                  <a:solidFill>
                    <a:srgbClr val="44546A">
                      <a:lumMod val="75000"/>
                    </a:srgbClr>
                  </a:solidFill>
                  <a:prstDash val="solid"/>
                </a:ln>
                <a:solidFill>
                  <a:srgbClr val="FF5050"/>
                </a:solidFill>
                <a:effectLst>
                  <a:outerShdw dist="38100" dir="2640000" algn="bl" rotWithShape="0">
                    <a:srgbClr val="44546A">
                      <a:lumMod val="75000"/>
                    </a:srgbClr>
                  </a:outerShdw>
                </a:effectLst>
                <a:latin typeface="Tahoma" panose="020B0604030504040204" pitchFamily="34" charset="0"/>
                <a:ea typeface="Tahoma" panose="020B0604030504040204" pitchFamily="34" charset="0"/>
                <a:cs typeface="Tahoma" panose="020B0604030504040204" pitchFamily="34" charset="0"/>
              </a:rPr>
              <a:t>ơ</a:t>
            </a:r>
            <a:r>
              <a:rPr lang="en-US" sz="7200" b="1">
                <a:ln w="12700">
                  <a:solidFill>
                    <a:srgbClr val="44546A">
                      <a:lumMod val="75000"/>
                    </a:srgbClr>
                  </a:solidFill>
                  <a:prstDash val="solid"/>
                </a:ln>
                <a:solidFill>
                  <a:srgbClr val="FF5050"/>
                </a:solidFill>
                <a:effectLst>
                  <a:outerShdw dist="38100" dir="2640000" algn="bl" rotWithShape="0">
                    <a:srgbClr val="44546A">
                      <a:lumMod val="75000"/>
                    </a:srgbClr>
                  </a:outerShdw>
                </a:effectLst>
                <a:latin typeface="Hobo Std" panose="020B0803040709020204" pitchFamily="34" charset="0"/>
                <a:ea typeface="Tahoma" panose="020B0604030504040204" pitchFamily="34" charset="0"/>
                <a:cs typeface="Tahoma" panose="020B0604030504040204" pitchFamily="34" charset="0"/>
              </a:rPr>
              <a:t>i</a:t>
            </a:r>
          </a:p>
        </p:txBody>
      </p:sp>
      <p:sp>
        <p:nvSpPr>
          <p:cNvPr id="97" name="Rounded Rectangle 96"/>
          <p:cNvSpPr/>
          <p:nvPr/>
        </p:nvSpPr>
        <p:spPr>
          <a:xfrm>
            <a:off x="663216" y="3645026"/>
            <a:ext cx="1131231" cy="759607"/>
          </a:xfrm>
          <a:prstGeom prst="roundRect">
            <a:avLst/>
          </a:prstGeom>
          <a:solidFill>
            <a:srgbClr val="FFFFFF"/>
          </a:solidFill>
          <a:ln w="12700" cap="flat" cmpd="sng" algn="ctr">
            <a:solidFill>
              <a:srgbClr val="2D2D8A"/>
            </a:solidFill>
            <a:prstDash val="solid"/>
            <a:miter lim="800000"/>
          </a:ln>
          <a:effectLst/>
        </p:spPr>
        <p:txBody>
          <a:bodyPr lIns="121914" tIns="60957" rIns="121914" bIns="60957" rtlCol="0" anchor="ctr"/>
          <a:lstStyle/>
          <a:p>
            <a:pPr algn="ctr" defTabSz="1219140">
              <a:defRPr/>
            </a:pPr>
            <a:r>
              <a:rPr lang="en-US" sz="4800" b="1" kern="0">
                <a:solidFill>
                  <a:srgbClr val="FF0000"/>
                </a:solidFill>
                <a:latin typeface="Times New Roman" pitchFamily="18" charset="0"/>
                <a:ea typeface="宋体"/>
                <a:cs typeface="Times New Roman" pitchFamily="18" charset="0"/>
              </a:rPr>
              <a:t>N1</a:t>
            </a:r>
            <a:endParaRPr lang="en-US" sz="4800" b="1" kern="0" dirty="0">
              <a:solidFill>
                <a:srgbClr val="FF0000"/>
              </a:solidFill>
              <a:latin typeface="Times New Roman" pitchFamily="18" charset="0"/>
              <a:ea typeface="宋体"/>
              <a:cs typeface="Times New Roman" pitchFamily="18" charset="0"/>
            </a:endParaRPr>
          </a:p>
        </p:txBody>
      </p:sp>
      <p:sp>
        <p:nvSpPr>
          <p:cNvPr id="98" name="Rounded Rectangle 97"/>
          <p:cNvSpPr/>
          <p:nvPr/>
        </p:nvSpPr>
        <p:spPr>
          <a:xfrm>
            <a:off x="663215" y="4893646"/>
            <a:ext cx="1149459" cy="702170"/>
          </a:xfrm>
          <a:prstGeom prst="roundRect">
            <a:avLst/>
          </a:prstGeom>
          <a:solidFill>
            <a:srgbClr val="FFFFFF"/>
          </a:solidFill>
          <a:ln w="12700" cap="flat" cmpd="sng" algn="ctr">
            <a:solidFill>
              <a:srgbClr val="2D2D8A"/>
            </a:solidFill>
            <a:prstDash val="solid"/>
            <a:miter lim="800000"/>
          </a:ln>
          <a:effectLst/>
        </p:spPr>
        <p:txBody>
          <a:bodyPr lIns="121914" tIns="60957" rIns="121914" bIns="60957" rtlCol="0" anchor="ctr"/>
          <a:lstStyle/>
          <a:p>
            <a:pPr algn="ctr" defTabSz="1219140">
              <a:defRPr/>
            </a:pPr>
            <a:r>
              <a:rPr lang="en-US" sz="4800" b="1" kern="0">
                <a:solidFill>
                  <a:srgbClr val="FF0000"/>
                </a:solidFill>
                <a:latin typeface="Times New Roman" pitchFamily="18" charset="0"/>
                <a:ea typeface="宋体"/>
                <a:cs typeface="Times New Roman" pitchFamily="18" charset="0"/>
              </a:rPr>
              <a:t>N2</a:t>
            </a:r>
            <a:endParaRPr lang="en-US" sz="4800" b="1" kern="0" dirty="0">
              <a:solidFill>
                <a:srgbClr val="FF0000"/>
              </a:solidFill>
              <a:latin typeface="Times New Roman" pitchFamily="18" charset="0"/>
              <a:ea typeface="宋体"/>
              <a:cs typeface="Times New Roman" pitchFamily="18" charset="0"/>
            </a:endParaRPr>
          </a:p>
        </p:txBody>
      </p:sp>
      <p:sp>
        <p:nvSpPr>
          <p:cNvPr id="99" name="Rounded Rectangle 98"/>
          <p:cNvSpPr/>
          <p:nvPr/>
        </p:nvSpPr>
        <p:spPr>
          <a:xfrm>
            <a:off x="2446984" y="4886925"/>
            <a:ext cx="1105340" cy="684076"/>
          </a:xfrm>
          <a:prstGeom prst="roundRect">
            <a:avLst/>
          </a:prstGeom>
          <a:solidFill>
            <a:srgbClr val="FFFFFF"/>
          </a:solidFill>
          <a:ln w="12700" cap="flat" cmpd="sng" algn="ctr">
            <a:solidFill>
              <a:srgbClr val="2D2D8A"/>
            </a:solidFill>
            <a:prstDash val="solid"/>
            <a:miter lim="800000"/>
          </a:ln>
          <a:effectLst/>
        </p:spPr>
        <p:txBody>
          <a:bodyPr lIns="121914" tIns="60957" rIns="121914" bIns="60957" rtlCol="0" anchor="ctr"/>
          <a:lstStyle/>
          <a:p>
            <a:pPr algn="ctr" defTabSz="1219140">
              <a:defRPr/>
            </a:pPr>
            <a:r>
              <a:rPr lang="en-US" sz="4800" b="1" kern="0">
                <a:solidFill>
                  <a:srgbClr val="FF0000"/>
                </a:solidFill>
                <a:latin typeface="Times New Roman" pitchFamily="18" charset="0"/>
                <a:ea typeface="宋体"/>
                <a:cs typeface="Times New Roman" pitchFamily="18" charset="0"/>
              </a:rPr>
              <a:t>N3</a:t>
            </a:r>
            <a:endParaRPr lang="en-US" sz="4800" b="1" kern="0" dirty="0">
              <a:solidFill>
                <a:srgbClr val="FF0000"/>
              </a:solidFill>
              <a:latin typeface="Times New Roman" pitchFamily="18" charset="0"/>
              <a:ea typeface="宋体"/>
              <a:cs typeface="Times New Roman" pitchFamily="18" charset="0"/>
            </a:endParaRPr>
          </a:p>
        </p:txBody>
      </p:sp>
      <p:sp>
        <p:nvSpPr>
          <p:cNvPr id="101" name="Right Arrow 100"/>
          <p:cNvSpPr/>
          <p:nvPr/>
        </p:nvSpPr>
        <p:spPr bwMode="auto">
          <a:xfrm>
            <a:off x="1807326" y="5033671"/>
            <a:ext cx="652537" cy="435893"/>
          </a:xfrm>
          <a:prstGeom prst="rightArrow">
            <a:avLst/>
          </a:prstGeom>
          <a:solidFill>
            <a:srgbClr val="333399"/>
          </a:solidFill>
          <a:ln w="15875" cap="flat" cmpd="sng" algn="ctr">
            <a:solidFill>
              <a:srgbClr val="969696"/>
            </a:solidFill>
            <a:prstDash val="solid"/>
            <a:round/>
            <a:headEnd type="none" w="med" len="med"/>
            <a:tailEnd type="none" w="med" len="med"/>
          </a:ln>
          <a:effectLst/>
          <a:extLst/>
        </p:spPr>
        <p:txBody>
          <a:bodyPr vert="horz" wrap="square" lIns="121914" tIns="60957" rIns="121914" bIns="60957" numCol="1" rtlCol="0" anchor="t" anchorCtr="0" compatLnSpc="1">
            <a:prstTxWarp prst="textNoShape">
              <a:avLst/>
            </a:prstTxWarp>
          </a:bodyPr>
          <a:lstStyle/>
          <a:p>
            <a:pPr algn="ctr" defTabSz="1219140">
              <a:defRPr/>
            </a:pPr>
            <a:endParaRPr lang="en-US" kern="0" smtClean="0">
              <a:solidFill>
                <a:srgbClr val="000000"/>
              </a:solidFill>
              <a:latin typeface="Arial" panose="020B0604020202020204" pitchFamily="34" charset="0"/>
              <a:ea typeface="宋体" panose="02010600030101010101" pitchFamily="2" charset="-122"/>
            </a:endParaRPr>
          </a:p>
        </p:txBody>
      </p:sp>
      <p:sp>
        <p:nvSpPr>
          <p:cNvPr id="102" name="Right Arrow 101"/>
          <p:cNvSpPr/>
          <p:nvPr/>
        </p:nvSpPr>
        <p:spPr bwMode="auto">
          <a:xfrm rot="10800000">
            <a:off x="1799794" y="3937002"/>
            <a:ext cx="634311" cy="414433"/>
          </a:xfrm>
          <a:prstGeom prst="rightArrow">
            <a:avLst/>
          </a:prstGeom>
          <a:solidFill>
            <a:srgbClr val="333399"/>
          </a:solidFill>
          <a:ln w="15875" cap="flat" cmpd="sng" algn="ctr">
            <a:solidFill>
              <a:srgbClr val="969696"/>
            </a:solidFill>
            <a:prstDash val="solid"/>
            <a:round/>
            <a:headEnd type="none" w="med" len="med"/>
            <a:tailEnd type="none" w="med" len="med"/>
          </a:ln>
          <a:effectLst/>
          <a:extLst/>
        </p:spPr>
        <p:txBody>
          <a:bodyPr vert="horz" wrap="square" lIns="121914" tIns="60957" rIns="121914" bIns="60957" numCol="1" rtlCol="0" anchor="t" anchorCtr="0" compatLnSpc="1">
            <a:prstTxWarp prst="textNoShape">
              <a:avLst/>
            </a:prstTxWarp>
          </a:bodyPr>
          <a:lstStyle/>
          <a:p>
            <a:pPr algn="ctr" defTabSz="1219140">
              <a:defRPr/>
            </a:pPr>
            <a:endParaRPr lang="en-US" kern="0" smtClean="0">
              <a:solidFill>
                <a:srgbClr val="000000"/>
              </a:solidFill>
              <a:latin typeface="Arial" panose="020B0604020202020204" pitchFamily="34" charset="0"/>
              <a:ea typeface="宋体" panose="02010600030101010101" pitchFamily="2" charset="-122"/>
            </a:endParaRPr>
          </a:p>
        </p:txBody>
      </p:sp>
      <p:sp>
        <p:nvSpPr>
          <p:cNvPr id="13" name="Rounded Rectangle 12"/>
          <p:cNvSpPr/>
          <p:nvPr/>
        </p:nvSpPr>
        <p:spPr>
          <a:xfrm>
            <a:off x="2483381" y="3752626"/>
            <a:ext cx="1105340" cy="684076"/>
          </a:xfrm>
          <a:prstGeom prst="roundRect">
            <a:avLst/>
          </a:prstGeom>
          <a:solidFill>
            <a:srgbClr val="FFFFFF"/>
          </a:solidFill>
          <a:ln w="12700" cap="flat" cmpd="sng" algn="ctr">
            <a:solidFill>
              <a:srgbClr val="2D2D8A"/>
            </a:solidFill>
            <a:prstDash val="solid"/>
            <a:miter lim="800000"/>
          </a:ln>
          <a:effectLst/>
        </p:spPr>
        <p:txBody>
          <a:bodyPr lIns="121914" tIns="60957" rIns="121914" bIns="60957" rtlCol="0" anchor="ctr"/>
          <a:lstStyle/>
          <a:p>
            <a:pPr algn="ctr" defTabSz="1219140">
              <a:defRPr/>
            </a:pPr>
            <a:r>
              <a:rPr lang="en-US" sz="4800" b="1" kern="0">
                <a:solidFill>
                  <a:srgbClr val="FF0000"/>
                </a:solidFill>
                <a:latin typeface="Times New Roman" pitchFamily="18" charset="0"/>
                <a:ea typeface="宋体"/>
                <a:cs typeface="Times New Roman" pitchFamily="18" charset="0"/>
              </a:rPr>
              <a:t>N4</a:t>
            </a:r>
            <a:endParaRPr lang="en-US" sz="4800" b="1" kern="0" dirty="0">
              <a:solidFill>
                <a:srgbClr val="FF0000"/>
              </a:solidFill>
              <a:latin typeface="Times New Roman" pitchFamily="18" charset="0"/>
              <a:ea typeface="宋体"/>
              <a:cs typeface="Times New Roman" pitchFamily="18" charset="0"/>
            </a:endParaRPr>
          </a:p>
        </p:txBody>
      </p:sp>
      <p:sp>
        <p:nvSpPr>
          <p:cNvPr id="14" name="Rounded Rectangle 13"/>
          <p:cNvSpPr/>
          <p:nvPr/>
        </p:nvSpPr>
        <p:spPr>
          <a:xfrm>
            <a:off x="5172662" y="3753034"/>
            <a:ext cx="1105340" cy="683667"/>
          </a:xfrm>
          <a:prstGeom prst="roundRect">
            <a:avLst/>
          </a:prstGeom>
          <a:solidFill>
            <a:srgbClr val="FFFFFF"/>
          </a:solidFill>
          <a:ln w="12700" cap="flat" cmpd="sng" algn="ctr">
            <a:solidFill>
              <a:srgbClr val="2D2D8A"/>
            </a:solidFill>
            <a:prstDash val="solid"/>
            <a:miter lim="800000"/>
          </a:ln>
          <a:effectLst/>
        </p:spPr>
        <p:txBody>
          <a:bodyPr lIns="121914" tIns="60957" rIns="121914" bIns="60957" rtlCol="0" anchor="ctr"/>
          <a:lstStyle/>
          <a:p>
            <a:pPr algn="ctr" defTabSz="1219140">
              <a:defRPr/>
            </a:pPr>
            <a:r>
              <a:rPr lang="en-US" sz="4800" b="1" kern="0" smtClean="0">
                <a:solidFill>
                  <a:srgbClr val="FF0000"/>
                </a:solidFill>
                <a:latin typeface="Times New Roman" pitchFamily="18" charset="0"/>
                <a:ea typeface="宋体"/>
                <a:cs typeface="Times New Roman" pitchFamily="18" charset="0"/>
              </a:rPr>
              <a:t>N5</a:t>
            </a:r>
            <a:endParaRPr lang="en-US" sz="4800" b="1" kern="0" dirty="0">
              <a:solidFill>
                <a:srgbClr val="FF0000"/>
              </a:solidFill>
              <a:latin typeface="Times New Roman" pitchFamily="18" charset="0"/>
              <a:ea typeface="宋体"/>
              <a:cs typeface="Times New Roman" pitchFamily="18" charset="0"/>
            </a:endParaRPr>
          </a:p>
        </p:txBody>
      </p:sp>
      <p:sp>
        <p:nvSpPr>
          <p:cNvPr id="15" name="Rounded Rectangle 14"/>
          <p:cNvSpPr/>
          <p:nvPr/>
        </p:nvSpPr>
        <p:spPr>
          <a:xfrm>
            <a:off x="5117209" y="6070892"/>
            <a:ext cx="1105340" cy="684076"/>
          </a:xfrm>
          <a:prstGeom prst="roundRect">
            <a:avLst/>
          </a:prstGeom>
          <a:solidFill>
            <a:srgbClr val="FFFFFF"/>
          </a:solidFill>
          <a:ln w="12700" cap="flat" cmpd="sng" algn="ctr">
            <a:solidFill>
              <a:srgbClr val="2D2D8A"/>
            </a:solidFill>
            <a:prstDash val="solid"/>
            <a:miter lim="800000"/>
          </a:ln>
          <a:effectLst/>
        </p:spPr>
        <p:txBody>
          <a:bodyPr lIns="121914" tIns="60957" rIns="121914" bIns="60957" rtlCol="0" anchor="ctr"/>
          <a:lstStyle/>
          <a:p>
            <a:pPr algn="ctr" defTabSz="1219140">
              <a:defRPr/>
            </a:pPr>
            <a:r>
              <a:rPr lang="en-US" sz="4800" b="1" kern="0" smtClean="0">
                <a:solidFill>
                  <a:srgbClr val="FF0000"/>
                </a:solidFill>
                <a:latin typeface="Times New Roman" pitchFamily="18" charset="0"/>
                <a:ea typeface="宋体"/>
                <a:cs typeface="Times New Roman" pitchFamily="18" charset="0"/>
              </a:rPr>
              <a:t>N7</a:t>
            </a:r>
            <a:endParaRPr lang="en-US" sz="4800" b="1" kern="0" dirty="0">
              <a:solidFill>
                <a:srgbClr val="FF0000"/>
              </a:solidFill>
              <a:latin typeface="Times New Roman" pitchFamily="18" charset="0"/>
              <a:ea typeface="宋体"/>
              <a:cs typeface="Times New Roman" pitchFamily="18" charset="0"/>
            </a:endParaRPr>
          </a:p>
        </p:txBody>
      </p:sp>
      <p:sp>
        <p:nvSpPr>
          <p:cNvPr id="16" name="Rounded Rectangle 15"/>
          <p:cNvSpPr/>
          <p:nvPr/>
        </p:nvSpPr>
        <p:spPr>
          <a:xfrm>
            <a:off x="5160402" y="4921462"/>
            <a:ext cx="1117600" cy="684076"/>
          </a:xfrm>
          <a:prstGeom prst="roundRect">
            <a:avLst/>
          </a:prstGeom>
          <a:solidFill>
            <a:srgbClr val="FFFFFF"/>
          </a:solidFill>
          <a:ln w="12700" cap="flat" cmpd="sng" algn="ctr">
            <a:solidFill>
              <a:srgbClr val="2D2D8A"/>
            </a:solidFill>
            <a:prstDash val="solid"/>
            <a:miter lim="800000"/>
          </a:ln>
          <a:effectLst/>
        </p:spPr>
        <p:txBody>
          <a:bodyPr lIns="121914" tIns="60957" rIns="121914" bIns="60957" rtlCol="0" anchor="ctr"/>
          <a:lstStyle/>
          <a:p>
            <a:pPr algn="ctr" defTabSz="1219140">
              <a:defRPr/>
            </a:pPr>
            <a:r>
              <a:rPr lang="en-US" sz="4800" b="1" kern="0" smtClean="0">
                <a:solidFill>
                  <a:srgbClr val="FF0000"/>
                </a:solidFill>
                <a:latin typeface="Times New Roman" pitchFamily="18" charset="0"/>
                <a:ea typeface="宋体"/>
                <a:cs typeface="Times New Roman" pitchFamily="18" charset="0"/>
              </a:rPr>
              <a:t>N6</a:t>
            </a:r>
            <a:endParaRPr lang="en-US" sz="4800" b="1" kern="0" dirty="0">
              <a:solidFill>
                <a:srgbClr val="FF0000"/>
              </a:solidFill>
              <a:latin typeface="Times New Roman" pitchFamily="18" charset="0"/>
              <a:ea typeface="宋体"/>
              <a:cs typeface="Times New Roman" pitchFamily="18" charset="0"/>
            </a:endParaRPr>
          </a:p>
        </p:txBody>
      </p:sp>
      <p:sp>
        <p:nvSpPr>
          <p:cNvPr id="17" name="Rounded Rectangle 16"/>
          <p:cNvSpPr/>
          <p:nvPr/>
        </p:nvSpPr>
        <p:spPr>
          <a:xfrm>
            <a:off x="3230363" y="6045134"/>
            <a:ext cx="1105340" cy="684076"/>
          </a:xfrm>
          <a:prstGeom prst="roundRect">
            <a:avLst/>
          </a:prstGeom>
          <a:solidFill>
            <a:srgbClr val="FFFFFF"/>
          </a:solidFill>
          <a:ln w="12700" cap="flat" cmpd="sng" algn="ctr">
            <a:solidFill>
              <a:srgbClr val="2D2D8A"/>
            </a:solidFill>
            <a:prstDash val="solid"/>
            <a:miter lim="800000"/>
          </a:ln>
          <a:effectLst/>
        </p:spPr>
        <p:txBody>
          <a:bodyPr lIns="121914" tIns="60957" rIns="121914" bIns="60957" rtlCol="0" anchor="ctr"/>
          <a:lstStyle/>
          <a:p>
            <a:pPr algn="ctr" defTabSz="1219140">
              <a:defRPr/>
            </a:pPr>
            <a:r>
              <a:rPr lang="en-US" sz="4800" b="1" kern="0" smtClean="0">
                <a:solidFill>
                  <a:srgbClr val="FF0000"/>
                </a:solidFill>
                <a:latin typeface="Times New Roman" pitchFamily="18" charset="0"/>
                <a:ea typeface="宋体"/>
                <a:cs typeface="Times New Roman" pitchFamily="18" charset="0"/>
              </a:rPr>
              <a:t>N8</a:t>
            </a:r>
            <a:endParaRPr lang="en-US" sz="4800" b="1" kern="0" dirty="0">
              <a:solidFill>
                <a:srgbClr val="FF0000"/>
              </a:solidFill>
              <a:latin typeface="Times New Roman" pitchFamily="18" charset="0"/>
              <a:ea typeface="宋体"/>
              <a:cs typeface="Times New Roman" pitchFamily="18" charset="0"/>
            </a:endParaRPr>
          </a:p>
        </p:txBody>
      </p:sp>
      <p:sp>
        <p:nvSpPr>
          <p:cNvPr id="19" name="Right Arrow 18"/>
          <p:cNvSpPr/>
          <p:nvPr/>
        </p:nvSpPr>
        <p:spPr bwMode="auto">
          <a:xfrm rot="16200000">
            <a:off x="2753223" y="4421834"/>
            <a:ext cx="507731" cy="435893"/>
          </a:xfrm>
          <a:prstGeom prst="rightArrow">
            <a:avLst/>
          </a:prstGeom>
          <a:solidFill>
            <a:srgbClr val="333399"/>
          </a:solidFill>
          <a:ln w="15875" cap="flat" cmpd="sng" algn="ctr">
            <a:solidFill>
              <a:srgbClr val="969696"/>
            </a:solidFill>
            <a:prstDash val="solid"/>
            <a:round/>
            <a:headEnd type="none" w="med" len="med"/>
            <a:tailEnd type="none" w="med" len="med"/>
          </a:ln>
          <a:effectLst/>
          <a:extLst/>
        </p:spPr>
        <p:txBody>
          <a:bodyPr vert="horz" wrap="square" lIns="121914" tIns="60957" rIns="121914" bIns="60957" numCol="1" rtlCol="0" anchor="t" anchorCtr="0" compatLnSpc="1">
            <a:prstTxWarp prst="textNoShape">
              <a:avLst/>
            </a:prstTxWarp>
          </a:bodyPr>
          <a:lstStyle/>
          <a:p>
            <a:pPr algn="ctr" defTabSz="1219140">
              <a:defRPr/>
            </a:pPr>
            <a:endParaRPr lang="en-US" kern="0" smtClean="0">
              <a:solidFill>
                <a:srgbClr val="000000"/>
              </a:solidFill>
              <a:latin typeface="Arial" panose="020B0604020202020204" pitchFamily="34" charset="0"/>
              <a:ea typeface="宋体" panose="02010600030101010101" pitchFamily="2" charset="-122"/>
            </a:endParaRPr>
          </a:p>
        </p:txBody>
      </p:sp>
      <p:sp>
        <p:nvSpPr>
          <p:cNvPr id="20" name="Right Arrow 19"/>
          <p:cNvSpPr/>
          <p:nvPr/>
        </p:nvSpPr>
        <p:spPr bwMode="auto">
          <a:xfrm rot="10800000">
            <a:off x="4308965" y="6219992"/>
            <a:ext cx="812800" cy="435893"/>
          </a:xfrm>
          <a:prstGeom prst="rightArrow">
            <a:avLst/>
          </a:prstGeom>
          <a:solidFill>
            <a:srgbClr val="333399"/>
          </a:solidFill>
          <a:ln w="15875" cap="flat" cmpd="sng" algn="ctr">
            <a:solidFill>
              <a:srgbClr val="969696"/>
            </a:solidFill>
            <a:prstDash val="solid"/>
            <a:round/>
            <a:headEnd type="none" w="med" len="med"/>
            <a:tailEnd type="none" w="med" len="med"/>
          </a:ln>
          <a:effectLst/>
          <a:extLst/>
        </p:spPr>
        <p:txBody>
          <a:bodyPr vert="horz" wrap="square" lIns="121914" tIns="60957" rIns="121914" bIns="60957" numCol="1" rtlCol="0" anchor="t" anchorCtr="0" compatLnSpc="1">
            <a:prstTxWarp prst="textNoShape">
              <a:avLst/>
            </a:prstTxWarp>
          </a:bodyPr>
          <a:lstStyle/>
          <a:p>
            <a:pPr algn="ctr" defTabSz="1219140">
              <a:defRPr/>
            </a:pPr>
            <a:endParaRPr lang="en-US" kern="0" smtClean="0">
              <a:solidFill>
                <a:srgbClr val="000000"/>
              </a:solidFill>
              <a:latin typeface="Arial" panose="020B0604020202020204" pitchFamily="34" charset="0"/>
              <a:ea typeface="宋体" panose="02010600030101010101" pitchFamily="2" charset="-122"/>
            </a:endParaRPr>
          </a:p>
        </p:txBody>
      </p:sp>
      <p:sp>
        <p:nvSpPr>
          <p:cNvPr id="21" name="Right Arrow 20"/>
          <p:cNvSpPr/>
          <p:nvPr/>
        </p:nvSpPr>
        <p:spPr bwMode="auto">
          <a:xfrm rot="5400000">
            <a:off x="5450356" y="5617797"/>
            <a:ext cx="460411" cy="435893"/>
          </a:xfrm>
          <a:prstGeom prst="rightArrow">
            <a:avLst/>
          </a:prstGeom>
          <a:solidFill>
            <a:srgbClr val="333399"/>
          </a:solidFill>
          <a:ln w="15875" cap="flat" cmpd="sng" algn="ctr">
            <a:solidFill>
              <a:srgbClr val="969696"/>
            </a:solidFill>
            <a:prstDash val="solid"/>
            <a:round/>
            <a:headEnd type="none" w="med" len="med"/>
            <a:tailEnd type="none" w="med" len="med"/>
          </a:ln>
          <a:effectLst/>
          <a:extLst/>
        </p:spPr>
        <p:txBody>
          <a:bodyPr vert="horz" wrap="square" lIns="121914" tIns="60957" rIns="121914" bIns="60957" numCol="1" rtlCol="0" anchor="t" anchorCtr="0" compatLnSpc="1">
            <a:prstTxWarp prst="textNoShape">
              <a:avLst/>
            </a:prstTxWarp>
          </a:bodyPr>
          <a:lstStyle/>
          <a:p>
            <a:pPr algn="ctr" defTabSz="1219140">
              <a:defRPr/>
            </a:pPr>
            <a:endParaRPr lang="en-US" kern="0" smtClean="0">
              <a:solidFill>
                <a:srgbClr val="000000"/>
              </a:solidFill>
              <a:latin typeface="Arial" panose="020B0604020202020204" pitchFamily="34" charset="0"/>
              <a:ea typeface="宋体" panose="02010600030101010101" pitchFamily="2" charset="-122"/>
            </a:endParaRPr>
          </a:p>
        </p:txBody>
      </p:sp>
      <p:pic>
        <p:nvPicPr>
          <p:cNvPr id="2" name="5 Minute Timer (Nh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87932" y="3462841"/>
            <a:ext cx="3750772" cy="2108162"/>
          </a:xfrm>
          <a:prstGeom prst="rect">
            <a:avLst/>
          </a:prstGeom>
        </p:spPr>
      </p:pic>
      <p:sp>
        <p:nvSpPr>
          <p:cNvPr id="22" name="Right Arrow 21"/>
          <p:cNvSpPr/>
          <p:nvPr/>
        </p:nvSpPr>
        <p:spPr bwMode="auto">
          <a:xfrm rot="5400000">
            <a:off x="936990" y="4429832"/>
            <a:ext cx="486291" cy="435893"/>
          </a:xfrm>
          <a:prstGeom prst="rightArrow">
            <a:avLst/>
          </a:prstGeom>
          <a:solidFill>
            <a:srgbClr val="333399"/>
          </a:solidFill>
          <a:ln w="15875" cap="flat" cmpd="sng" algn="ctr">
            <a:solidFill>
              <a:srgbClr val="969696"/>
            </a:solidFill>
            <a:prstDash val="solid"/>
            <a:round/>
            <a:headEnd type="none" w="med" len="med"/>
            <a:tailEnd type="none" w="med" len="med"/>
          </a:ln>
          <a:effectLst/>
          <a:extLst/>
        </p:spPr>
        <p:txBody>
          <a:bodyPr vert="horz" wrap="square" lIns="121914" tIns="60957" rIns="121914" bIns="60957" numCol="1" rtlCol="0" anchor="t" anchorCtr="0" compatLnSpc="1">
            <a:prstTxWarp prst="textNoShape">
              <a:avLst/>
            </a:prstTxWarp>
          </a:bodyPr>
          <a:lstStyle/>
          <a:p>
            <a:pPr algn="ctr" defTabSz="1219140">
              <a:defRPr/>
            </a:pPr>
            <a:endParaRPr lang="en-US" kern="0" smtClean="0">
              <a:solidFill>
                <a:srgbClr val="000000"/>
              </a:solidFill>
              <a:latin typeface="Arial" panose="020B0604020202020204" pitchFamily="34" charset="0"/>
              <a:ea typeface="宋体" panose="02010600030101010101" pitchFamily="2" charset="-122"/>
            </a:endParaRPr>
          </a:p>
        </p:txBody>
      </p:sp>
      <p:sp>
        <p:nvSpPr>
          <p:cNvPr id="23" name="Right Arrow 22"/>
          <p:cNvSpPr/>
          <p:nvPr/>
        </p:nvSpPr>
        <p:spPr bwMode="auto">
          <a:xfrm rot="5400000">
            <a:off x="5452391" y="4469703"/>
            <a:ext cx="456348" cy="435893"/>
          </a:xfrm>
          <a:prstGeom prst="rightArrow">
            <a:avLst/>
          </a:prstGeom>
          <a:solidFill>
            <a:srgbClr val="333399"/>
          </a:solidFill>
          <a:ln w="15875" cap="flat" cmpd="sng" algn="ctr">
            <a:solidFill>
              <a:srgbClr val="969696"/>
            </a:solidFill>
            <a:prstDash val="solid"/>
            <a:round/>
            <a:headEnd type="none" w="med" len="med"/>
            <a:tailEnd type="none" w="med" len="med"/>
          </a:ln>
          <a:effectLst/>
          <a:extLst/>
        </p:spPr>
        <p:txBody>
          <a:bodyPr vert="horz" wrap="square" lIns="121914" tIns="60957" rIns="121914" bIns="60957" numCol="1" rtlCol="0" anchor="t" anchorCtr="0" compatLnSpc="1">
            <a:prstTxWarp prst="textNoShape">
              <a:avLst/>
            </a:prstTxWarp>
          </a:bodyPr>
          <a:lstStyle/>
          <a:p>
            <a:pPr algn="ctr" defTabSz="1219140">
              <a:defRPr/>
            </a:pPr>
            <a:endParaRPr lang="en-US" kern="0" smtClean="0">
              <a:solidFill>
                <a:srgbClr val="000000"/>
              </a:solidFill>
              <a:latin typeface="Arial" panose="020B0604020202020204" pitchFamily="34" charset="0"/>
              <a:ea typeface="宋体" panose="02010600030101010101" pitchFamily="2" charset="-122"/>
            </a:endParaRPr>
          </a:p>
        </p:txBody>
      </p:sp>
      <p:sp>
        <p:nvSpPr>
          <p:cNvPr id="24" name="Right Arrow 23"/>
          <p:cNvSpPr/>
          <p:nvPr/>
        </p:nvSpPr>
        <p:spPr bwMode="auto">
          <a:xfrm rot="18599405">
            <a:off x="3303717" y="4902771"/>
            <a:ext cx="2295147" cy="435893"/>
          </a:xfrm>
          <a:prstGeom prst="rightArrow">
            <a:avLst/>
          </a:prstGeom>
          <a:solidFill>
            <a:srgbClr val="333399"/>
          </a:solidFill>
          <a:ln w="15875" cap="flat" cmpd="sng" algn="ctr">
            <a:solidFill>
              <a:srgbClr val="969696"/>
            </a:solidFill>
            <a:prstDash val="solid"/>
            <a:round/>
            <a:headEnd type="none" w="med" len="med"/>
            <a:tailEnd type="none" w="med" len="med"/>
          </a:ln>
          <a:effectLst/>
          <a:extLst/>
        </p:spPr>
        <p:txBody>
          <a:bodyPr vert="horz" wrap="square" lIns="121914" tIns="60957" rIns="121914" bIns="60957" numCol="1" rtlCol="0" anchor="t" anchorCtr="0" compatLnSpc="1">
            <a:prstTxWarp prst="textNoShape">
              <a:avLst/>
            </a:prstTxWarp>
          </a:bodyPr>
          <a:lstStyle/>
          <a:p>
            <a:pPr algn="ctr" defTabSz="1219140">
              <a:defRPr/>
            </a:pPr>
            <a:endParaRPr lang="en-US" kern="0"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28543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94"/>
                                        </p:tgtEl>
                                        <p:attrNameLst>
                                          <p:attrName>style.visibility</p:attrName>
                                        </p:attrNameLst>
                                      </p:cBhvr>
                                      <p:to>
                                        <p:strVal val="visible"/>
                                      </p:to>
                                    </p:set>
                                    <p:anim calcmode="lin" valueType="num">
                                      <p:cBhvr>
                                        <p:cTn id="7" dur="500" fill="hold"/>
                                        <p:tgtEl>
                                          <p:spTgt spid="94"/>
                                        </p:tgtEl>
                                        <p:attrNameLst>
                                          <p:attrName>ppt_w</p:attrName>
                                        </p:attrNameLst>
                                      </p:cBhvr>
                                      <p:tavLst>
                                        <p:tav tm="0">
                                          <p:val>
                                            <p:fltVal val="0"/>
                                          </p:val>
                                        </p:tav>
                                        <p:tav tm="100000">
                                          <p:val>
                                            <p:strVal val="#ppt_w"/>
                                          </p:val>
                                        </p:tav>
                                      </p:tavLst>
                                    </p:anim>
                                    <p:anim calcmode="lin" valueType="num">
                                      <p:cBhvr>
                                        <p:cTn id="8" dur="500" fill="hold"/>
                                        <p:tgtEl>
                                          <p:spTgt spid="94"/>
                                        </p:tgtEl>
                                        <p:attrNameLst>
                                          <p:attrName>ppt_h</p:attrName>
                                        </p:attrNameLst>
                                      </p:cBhvr>
                                      <p:tavLst>
                                        <p:tav tm="0">
                                          <p:val>
                                            <p:fltVal val="0"/>
                                          </p:val>
                                        </p:tav>
                                        <p:tav tm="100000">
                                          <p:val>
                                            <p:strVal val="#ppt_h"/>
                                          </p:val>
                                        </p:tav>
                                      </p:tavLst>
                                    </p:anim>
                                    <p:animEffect transition="in" filter="fade">
                                      <p:cBhvr>
                                        <p:cTn id="9" dur="500"/>
                                        <p:tgtEl>
                                          <p:spTgt spid="9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4" name="Tiếng chào mừng trò chơi.wav"/>
                                        </p:tgtEl>
                                      </p:cMediaNode>
                                    </p:audio>
                                  </p:subTnLst>
                                </p:cTn>
                              </p:par>
                            </p:childTnLst>
                          </p:cTn>
                        </p:par>
                        <p:par>
                          <p:cTn id="10" fill="hold">
                            <p:stCondLst>
                              <p:cond delay="750"/>
                            </p:stCondLst>
                            <p:childTnLst>
                              <p:par>
                                <p:cTn id="11" presetID="32" presetClass="emph" presetSubtype="0" repeatCount="indefinite" fill="hold" grpId="1" nodeType="afterEffect">
                                  <p:stCondLst>
                                    <p:cond delay="0"/>
                                  </p:stCondLst>
                                  <p:childTnLst>
                                    <p:animRot by="120000">
                                      <p:cBhvr>
                                        <p:cTn id="12" dur="100" fill="hold">
                                          <p:stCondLst>
                                            <p:cond delay="0"/>
                                          </p:stCondLst>
                                        </p:cTn>
                                        <p:tgtEl>
                                          <p:spTgt spid="94"/>
                                        </p:tgtEl>
                                        <p:attrNameLst>
                                          <p:attrName>r</p:attrName>
                                        </p:attrNameLst>
                                      </p:cBhvr>
                                    </p:animRot>
                                    <p:animRot by="-240000">
                                      <p:cBhvr>
                                        <p:cTn id="13" dur="200" fill="hold">
                                          <p:stCondLst>
                                            <p:cond delay="200"/>
                                          </p:stCondLst>
                                        </p:cTn>
                                        <p:tgtEl>
                                          <p:spTgt spid="94"/>
                                        </p:tgtEl>
                                        <p:attrNameLst>
                                          <p:attrName>r</p:attrName>
                                        </p:attrNameLst>
                                      </p:cBhvr>
                                    </p:animRot>
                                    <p:animRot by="240000">
                                      <p:cBhvr>
                                        <p:cTn id="14" dur="200" fill="hold">
                                          <p:stCondLst>
                                            <p:cond delay="400"/>
                                          </p:stCondLst>
                                        </p:cTn>
                                        <p:tgtEl>
                                          <p:spTgt spid="94"/>
                                        </p:tgtEl>
                                        <p:attrNameLst>
                                          <p:attrName>r</p:attrName>
                                        </p:attrNameLst>
                                      </p:cBhvr>
                                    </p:animRot>
                                    <p:animRot by="-240000">
                                      <p:cBhvr>
                                        <p:cTn id="15" dur="200" fill="hold">
                                          <p:stCondLst>
                                            <p:cond delay="600"/>
                                          </p:stCondLst>
                                        </p:cTn>
                                        <p:tgtEl>
                                          <p:spTgt spid="94"/>
                                        </p:tgtEl>
                                        <p:attrNameLst>
                                          <p:attrName>r</p:attrName>
                                        </p:attrNameLst>
                                      </p:cBhvr>
                                    </p:animRot>
                                    <p:animRot by="120000">
                                      <p:cBhvr>
                                        <p:cTn id="16" dur="200" fill="hold">
                                          <p:stCondLst>
                                            <p:cond delay="800"/>
                                          </p:stCondLst>
                                        </p:cTn>
                                        <p:tgtEl>
                                          <p:spTgt spid="94"/>
                                        </p:tgtEl>
                                        <p:attrNameLst>
                                          <p:attrName>r</p:attrName>
                                        </p:attrNameLst>
                                      </p:cBhvr>
                                    </p:animRot>
                                  </p:childTnLst>
                                </p:cTn>
                              </p:par>
                            </p:childTnLst>
                          </p:cTn>
                        </p:par>
                        <p:par>
                          <p:cTn id="17" fill="hold">
                            <p:stCondLst>
                              <p:cond delay="1750"/>
                            </p:stCondLst>
                            <p:childTnLst>
                              <p:par>
                                <p:cTn id="18" presetID="35" presetClass="entr" presetSubtype="0" fill="hold" grpId="0" nodeType="after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2000"/>
                                        <p:tgtEl>
                                          <p:spTgt spid="95"/>
                                        </p:tgtEl>
                                      </p:cBhvr>
                                    </p:animEffect>
                                    <p:anim calcmode="lin" valueType="num">
                                      <p:cBhvr>
                                        <p:cTn id="21" dur="2000" fill="hold"/>
                                        <p:tgtEl>
                                          <p:spTgt spid="95"/>
                                        </p:tgtEl>
                                        <p:attrNameLst>
                                          <p:attrName>style.rotation</p:attrName>
                                        </p:attrNameLst>
                                      </p:cBhvr>
                                      <p:tavLst>
                                        <p:tav tm="0">
                                          <p:val>
                                            <p:fltVal val="720"/>
                                          </p:val>
                                        </p:tav>
                                        <p:tav tm="100000">
                                          <p:val>
                                            <p:fltVal val="0"/>
                                          </p:val>
                                        </p:tav>
                                      </p:tavLst>
                                    </p:anim>
                                    <p:anim calcmode="lin" valueType="num">
                                      <p:cBhvr>
                                        <p:cTn id="22" dur="2000" fill="hold"/>
                                        <p:tgtEl>
                                          <p:spTgt spid="95"/>
                                        </p:tgtEl>
                                        <p:attrNameLst>
                                          <p:attrName>ppt_h</p:attrName>
                                        </p:attrNameLst>
                                      </p:cBhvr>
                                      <p:tavLst>
                                        <p:tav tm="0">
                                          <p:val>
                                            <p:fltVal val="0"/>
                                          </p:val>
                                        </p:tav>
                                        <p:tav tm="100000">
                                          <p:val>
                                            <p:strVal val="#ppt_h"/>
                                          </p:val>
                                        </p:tav>
                                      </p:tavLst>
                                    </p:anim>
                                    <p:anim calcmode="lin" valueType="num">
                                      <p:cBhvr>
                                        <p:cTn id="23" dur="2000" fill="hold"/>
                                        <p:tgtEl>
                                          <p:spTgt spid="95"/>
                                        </p:tgtEl>
                                        <p:attrNameLst>
                                          <p:attrName>ppt_w</p:attrName>
                                        </p:attrNameLst>
                                      </p:cBhvr>
                                      <p:tavLst>
                                        <p:tav tm="0">
                                          <p:val>
                                            <p:fltVal val="0"/>
                                          </p:val>
                                        </p:tav>
                                        <p:tav tm="100000">
                                          <p:val>
                                            <p:strVal val="#ppt_w"/>
                                          </p:val>
                                        </p:tav>
                                      </p:tavLst>
                                    </p:anim>
                                  </p:childTnLst>
                                </p:cTn>
                              </p:par>
                              <p:par>
                                <p:cTn id="24" presetID="32" presetClass="emph" presetSubtype="0" repeatCount="indefinite" fill="hold" grpId="1" nodeType="withEffect">
                                  <p:stCondLst>
                                    <p:cond delay="0"/>
                                  </p:stCondLst>
                                  <p:childTnLst>
                                    <p:animRot by="120000">
                                      <p:cBhvr>
                                        <p:cTn id="25" dur="100" fill="hold">
                                          <p:stCondLst>
                                            <p:cond delay="0"/>
                                          </p:stCondLst>
                                        </p:cTn>
                                        <p:tgtEl>
                                          <p:spTgt spid="95"/>
                                        </p:tgtEl>
                                        <p:attrNameLst>
                                          <p:attrName>r</p:attrName>
                                        </p:attrNameLst>
                                      </p:cBhvr>
                                    </p:animRot>
                                    <p:animRot by="-240000">
                                      <p:cBhvr>
                                        <p:cTn id="26" dur="200" fill="hold">
                                          <p:stCondLst>
                                            <p:cond delay="200"/>
                                          </p:stCondLst>
                                        </p:cTn>
                                        <p:tgtEl>
                                          <p:spTgt spid="95"/>
                                        </p:tgtEl>
                                        <p:attrNameLst>
                                          <p:attrName>r</p:attrName>
                                        </p:attrNameLst>
                                      </p:cBhvr>
                                    </p:animRot>
                                    <p:animRot by="240000">
                                      <p:cBhvr>
                                        <p:cTn id="27" dur="200" fill="hold">
                                          <p:stCondLst>
                                            <p:cond delay="400"/>
                                          </p:stCondLst>
                                        </p:cTn>
                                        <p:tgtEl>
                                          <p:spTgt spid="95"/>
                                        </p:tgtEl>
                                        <p:attrNameLst>
                                          <p:attrName>r</p:attrName>
                                        </p:attrNameLst>
                                      </p:cBhvr>
                                    </p:animRot>
                                    <p:animRot by="-240000">
                                      <p:cBhvr>
                                        <p:cTn id="28" dur="200" fill="hold">
                                          <p:stCondLst>
                                            <p:cond delay="600"/>
                                          </p:stCondLst>
                                        </p:cTn>
                                        <p:tgtEl>
                                          <p:spTgt spid="95"/>
                                        </p:tgtEl>
                                        <p:attrNameLst>
                                          <p:attrName>r</p:attrName>
                                        </p:attrNameLst>
                                      </p:cBhvr>
                                    </p:animRot>
                                    <p:animRot by="120000">
                                      <p:cBhvr>
                                        <p:cTn id="29" dur="200" fill="hold">
                                          <p:stCondLst>
                                            <p:cond delay="800"/>
                                          </p:stCondLst>
                                        </p:cTn>
                                        <p:tgtEl>
                                          <p:spTgt spid="95"/>
                                        </p:tgtEl>
                                        <p:attrNameLst>
                                          <p:attrName>r</p:attrName>
                                        </p:attrNameLst>
                                      </p:cBhvr>
                                    </p:animRot>
                                  </p:childTnLst>
                                </p:cTn>
                              </p:par>
                            </p:childTnLst>
                          </p:cTn>
                        </p:par>
                        <p:par>
                          <p:cTn id="30" fill="hold">
                            <p:stCondLst>
                              <p:cond delay="3750"/>
                            </p:stCondLst>
                            <p:childTnLst>
                              <p:par>
                                <p:cTn id="31" presetID="53" presetClass="entr" presetSubtype="528" fill="hold" grpId="0" nodeType="afterEffect">
                                  <p:stCondLst>
                                    <p:cond delay="0"/>
                                  </p:stCondLst>
                                  <p:childTnLst>
                                    <p:set>
                                      <p:cBhvr>
                                        <p:cTn id="32" dur="1" fill="hold">
                                          <p:stCondLst>
                                            <p:cond delay="0"/>
                                          </p:stCondLst>
                                        </p:cTn>
                                        <p:tgtEl>
                                          <p:spTgt spid="96"/>
                                        </p:tgtEl>
                                        <p:attrNameLst>
                                          <p:attrName>style.visibility</p:attrName>
                                        </p:attrNameLst>
                                      </p:cBhvr>
                                      <p:to>
                                        <p:strVal val="visible"/>
                                      </p:to>
                                    </p:set>
                                    <p:anim calcmode="lin" valueType="num">
                                      <p:cBhvr>
                                        <p:cTn id="33" dur="500" fill="hold"/>
                                        <p:tgtEl>
                                          <p:spTgt spid="96"/>
                                        </p:tgtEl>
                                        <p:attrNameLst>
                                          <p:attrName>ppt_w</p:attrName>
                                        </p:attrNameLst>
                                      </p:cBhvr>
                                      <p:tavLst>
                                        <p:tav tm="0">
                                          <p:val>
                                            <p:fltVal val="0"/>
                                          </p:val>
                                        </p:tav>
                                        <p:tav tm="100000">
                                          <p:val>
                                            <p:strVal val="#ppt_w"/>
                                          </p:val>
                                        </p:tav>
                                      </p:tavLst>
                                    </p:anim>
                                    <p:anim calcmode="lin" valueType="num">
                                      <p:cBhvr>
                                        <p:cTn id="34" dur="500" fill="hold"/>
                                        <p:tgtEl>
                                          <p:spTgt spid="96"/>
                                        </p:tgtEl>
                                        <p:attrNameLst>
                                          <p:attrName>ppt_h</p:attrName>
                                        </p:attrNameLst>
                                      </p:cBhvr>
                                      <p:tavLst>
                                        <p:tav tm="0">
                                          <p:val>
                                            <p:fltVal val="0"/>
                                          </p:val>
                                        </p:tav>
                                        <p:tav tm="100000">
                                          <p:val>
                                            <p:strVal val="#ppt_h"/>
                                          </p:val>
                                        </p:tav>
                                      </p:tavLst>
                                    </p:anim>
                                    <p:animEffect transition="in" filter="fade">
                                      <p:cBhvr>
                                        <p:cTn id="35" dur="500"/>
                                        <p:tgtEl>
                                          <p:spTgt spid="96"/>
                                        </p:tgtEl>
                                      </p:cBhvr>
                                    </p:animEffect>
                                    <p:anim calcmode="lin" valueType="num">
                                      <p:cBhvr>
                                        <p:cTn id="36" dur="500" fill="hold"/>
                                        <p:tgtEl>
                                          <p:spTgt spid="96"/>
                                        </p:tgtEl>
                                        <p:attrNameLst>
                                          <p:attrName>ppt_x</p:attrName>
                                        </p:attrNameLst>
                                      </p:cBhvr>
                                      <p:tavLst>
                                        <p:tav tm="0">
                                          <p:val>
                                            <p:fltVal val="0.5"/>
                                          </p:val>
                                        </p:tav>
                                        <p:tav tm="100000">
                                          <p:val>
                                            <p:strVal val="#ppt_x"/>
                                          </p:val>
                                        </p:tav>
                                      </p:tavLst>
                                    </p:anim>
                                    <p:anim calcmode="lin" valueType="num">
                                      <p:cBhvr>
                                        <p:cTn id="37" dur="500" fill="hold"/>
                                        <p:tgtEl>
                                          <p:spTgt spid="96"/>
                                        </p:tgtEl>
                                        <p:attrNameLst>
                                          <p:attrName>ppt_y</p:attrName>
                                        </p:attrNameLst>
                                      </p:cBhvr>
                                      <p:tavLst>
                                        <p:tav tm="0">
                                          <p:val>
                                            <p:fltVal val="0.5"/>
                                          </p:val>
                                        </p:tav>
                                        <p:tav tm="100000">
                                          <p:val>
                                            <p:strVal val="#ppt_y"/>
                                          </p:val>
                                        </p:tav>
                                      </p:tavLst>
                                    </p:anim>
                                  </p:childTnLst>
                                </p:cTn>
                              </p:par>
                            </p:childTnLst>
                          </p:cTn>
                        </p:par>
                        <p:par>
                          <p:cTn id="38" fill="hold">
                            <p:stCondLst>
                              <p:cond delay="4250"/>
                            </p:stCondLst>
                            <p:childTnLst>
                              <p:par>
                                <p:cTn id="39" presetID="21" presetClass="emph" presetSubtype="0" repeatCount="indefinite" fill="hold" grpId="1" nodeType="afterEffect">
                                  <p:stCondLst>
                                    <p:cond delay="0"/>
                                  </p:stCondLst>
                                  <p:childTnLst>
                                    <p:animClr clrSpc="hsl" dir="cw">
                                      <p:cBhvr override="childStyle">
                                        <p:cTn id="40" dur="500" fill="hold"/>
                                        <p:tgtEl>
                                          <p:spTgt spid="96"/>
                                        </p:tgtEl>
                                        <p:attrNameLst>
                                          <p:attrName>style.color</p:attrName>
                                        </p:attrNameLst>
                                      </p:cBhvr>
                                      <p:by>
                                        <p:hsl h="7200000" s="0" l="0"/>
                                      </p:by>
                                    </p:animClr>
                                    <p:animClr clrSpc="hsl" dir="cw">
                                      <p:cBhvr>
                                        <p:cTn id="41" dur="500" fill="hold"/>
                                        <p:tgtEl>
                                          <p:spTgt spid="96"/>
                                        </p:tgtEl>
                                        <p:attrNameLst>
                                          <p:attrName>fillcolor</p:attrName>
                                        </p:attrNameLst>
                                      </p:cBhvr>
                                      <p:by>
                                        <p:hsl h="7200000" s="0" l="0"/>
                                      </p:by>
                                    </p:animClr>
                                    <p:animClr clrSpc="hsl" dir="cw">
                                      <p:cBhvr>
                                        <p:cTn id="42" dur="500" fill="hold"/>
                                        <p:tgtEl>
                                          <p:spTgt spid="96"/>
                                        </p:tgtEl>
                                        <p:attrNameLst>
                                          <p:attrName>stroke.color</p:attrName>
                                        </p:attrNameLst>
                                      </p:cBhvr>
                                      <p:by>
                                        <p:hsl h="7200000" s="0" l="0"/>
                                      </p:by>
                                    </p:animClr>
                                    <p:set>
                                      <p:cBhvr>
                                        <p:cTn id="43" dur="500" fill="hold"/>
                                        <p:tgtEl>
                                          <p:spTgt spid="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2"/>
                                        </p:tgtEl>
                                      </p:cBhvr>
                                    </p:cmd>
                                  </p:childTnLst>
                                </p:cTn>
                              </p:par>
                            </p:childTnLst>
                          </p:cTn>
                        </p:par>
                      </p:childTnLst>
                    </p:cTn>
                  </p:par>
                </p:childTnLst>
              </p:cTn>
              <p:nextCondLst>
                <p:cond evt="onClick" delay="0">
                  <p:tgtEl>
                    <p:spTgt spid="2"/>
                  </p:tgtEl>
                </p:cond>
              </p:nextCondLst>
            </p:seq>
            <p:video>
              <p:cMediaNode vol="80000">
                <p:cTn id="49" fill="hold" display="0">
                  <p:stCondLst>
                    <p:cond delay="indefinite"/>
                  </p:stCondLst>
                </p:cTn>
                <p:tgtEl>
                  <p:spTgt spid="2"/>
                </p:tgtEl>
              </p:cMediaNode>
            </p:video>
          </p:childTnLst>
        </p:cTn>
      </p:par>
    </p:tnLst>
    <p:bldLst>
      <p:bldP spid="94" grpId="0"/>
      <p:bldP spid="94" grpId="1"/>
      <p:bldP spid="95" grpId="0" animBg="1"/>
      <p:bldP spid="95" grpId="1" animBg="1"/>
      <p:bldP spid="96" grpId="0"/>
      <p:bldP spid="9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p:cNvGrpSpPr/>
          <p:nvPr/>
        </p:nvGrpSpPr>
        <p:grpSpPr>
          <a:xfrm>
            <a:off x="1202026" y="1983804"/>
            <a:ext cx="8383905" cy="3574415"/>
            <a:chOff x="-2783" y="1765"/>
            <a:chExt cx="13203" cy="5629"/>
          </a:xfrm>
        </p:grpSpPr>
        <p:pic>
          <p:nvPicPr>
            <p:cNvPr id="24" name="图片 3"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p:cNvPicPr>
              <a:picLocks noChangeAspect="1"/>
            </p:cNvPicPr>
            <p:nvPr/>
          </p:nvPicPr>
          <p:blipFill>
            <a:blip r:embed="rId7"/>
            <a:stretch>
              <a:fillRect/>
            </a:stretch>
          </p:blipFill>
          <p:spPr>
            <a:xfrm>
              <a:off x="1480" y="2029"/>
              <a:ext cx="3168" cy="1536"/>
            </a:xfrm>
            <a:prstGeom prst="rect">
              <a:avLst/>
            </a:prstGeom>
          </p:spPr>
        </p:pic>
      </p:grpSp>
      <p:sp>
        <p:nvSpPr>
          <p:cNvPr id="26" name="Text Box 24"/>
          <p:cNvSpPr txBox="1"/>
          <p:nvPr/>
        </p:nvSpPr>
        <p:spPr>
          <a:xfrm>
            <a:off x="2546942" y="3055506"/>
            <a:ext cx="4810932" cy="769441"/>
          </a:xfrm>
          <a:prstGeom prst="rect">
            <a:avLst/>
          </a:prstGeom>
          <a:noFill/>
        </p:spPr>
        <p:txBody>
          <a:bodyPr wrap="none" rtlCol="0">
            <a:spAutoFit/>
          </a:bodyPr>
          <a:lstStyle/>
          <a:p>
            <a:pPr defTabSz="457200">
              <a:defRPr/>
            </a:pPr>
            <a:r>
              <a:rPr lang="en-US" sz="4400" b="1" dirty="0" err="1">
                <a:solidFill>
                  <a:srgbClr val="FF0000"/>
                </a:solidFill>
                <a:latin typeface="Times New Roman" pitchFamily="18" charset="0"/>
                <a:cs typeface="Times New Roman" pitchFamily="18" charset="0"/>
              </a:rPr>
              <a:t>Khám</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phá</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sao</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Hỏa</a:t>
            </a:r>
            <a:endParaRPr lang="en-US" sz="4400" b="1" dirty="0">
              <a:solidFill>
                <a:srgbClr val="FF0000"/>
              </a:solidFill>
              <a:latin typeface="Times New Roman" pitchFamily="18" charset="0"/>
              <a:cs typeface="Times New Roman" pitchFamily="18" charset="0"/>
            </a:endParaRPr>
          </a:p>
        </p:txBody>
      </p:sp>
      <p:grpSp>
        <p:nvGrpSpPr>
          <p:cNvPr id="9" name="Group 8"/>
          <p:cNvGrpSpPr/>
          <p:nvPr/>
        </p:nvGrpSpPr>
        <p:grpSpPr>
          <a:xfrm>
            <a:off x="1489753" y="4793661"/>
            <a:ext cx="10058400" cy="1668888"/>
            <a:chOff x="6856" y="7538"/>
            <a:chExt cx="24894" cy="7481"/>
          </a:xfrm>
          <a:solidFill>
            <a:srgbClr val="FFE6E8"/>
          </a:solidFill>
        </p:grpSpPr>
        <p:sp>
          <p:nvSpPr>
            <p:cNvPr id="10" name="Rounded Rectangular Callout 2"/>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a:solidFill>
                  <a:prstClr val="black"/>
                </a:solidFill>
              </a:endParaRPr>
            </a:p>
          </p:txBody>
        </p:sp>
        <p:sp>
          <p:nvSpPr>
            <p:cNvPr id="11" name="Text Box 27"/>
            <p:cNvSpPr txBox="1"/>
            <p:nvPr/>
          </p:nvSpPr>
          <p:spPr>
            <a:xfrm>
              <a:off x="7286" y="7815"/>
              <a:ext cx="24464" cy="5877"/>
            </a:xfrm>
            <a:prstGeom prst="rect">
              <a:avLst/>
            </a:prstGeom>
            <a:grpFill/>
            <a:ln>
              <a:noFill/>
              <a:prstDash val="dash"/>
            </a:ln>
          </p:spPr>
          <p:txBody>
            <a:bodyPr wrap="square" rtlCol="0">
              <a:spAutoFit/>
            </a:bodyPr>
            <a:lstStyle/>
            <a:p>
              <a:pPr>
                <a:lnSpc>
                  <a:spcPct val="110000"/>
                </a:lnSpc>
                <a:buFont typeface="Arial" panose="020B0604020202020204" pitchFamily="34" charset="0"/>
                <a:buNone/>
                <a:defRPr/>
              </a:pPr>
              <a:r>
                <a:rPr lang="en-US" sz="3600" b="1" err="1">
                  <a:solidFill>
                    <a:prstClr val="black"/>
                  </a:solidFill>
                  <a:latin typeface="Times New Roman" pitchFamily="18" charset="0"/>
                  <a:cs typeface="Times New Roman" pitchFamily="18" charset="0"/>
                </a:rPr>
                <a:t>Các</a:t>
              </a:r>
              <a:r>
                <a:rPr lang="en-US" sz="3600" b="1">
                  <a:solidFill>
                    <a:prstClr val="black"/>
                  </a:solidFill>
                  <a:latin typeface="Times New Roman" pitchFamily="18" charset="0"/>
                  <a:cs typeface="Times New Roman" pitchFamily="18" charset="0"/>
                </a:rPr>
                <a:t> bạn </a:t>
              </a:r>
              <a:r>
                <a:rPr lang="en-US" sz="3600" b="1" dirty="0" err="1">
                  <a:solidFill>
                    <a:prstClr val="black"/>
                  </a:solidFill>
                  <a:latin typeface="Times New Roman" pitchFamily="18" charset="0"/>
                  <a:cs typeface="Times New Roman" pitchFamily="18" charset="0"/>
                </a:rPr>
                <a:t>hãy</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cùng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nhau</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hoàn</a:t>
              </a:r>
              <a:r>
                <a:rPr lang="en-US" sz="3600" b="1" dirty="0">
                  <a:solidFill>
                    <a:prstClr val="black"/>
                  </a:solidFill>
                  <a:latin typeface="Times New Roman" pitchFamily="18" charset="0"/>
                  <a:cs typeface="Times New Roman" pitchFamily="18" charset="0"/>
                </a:rPr>
                <a:t> </a:t>
              </a:r>
              <a:r>
                <a:rPr lang="en-US" sz="3600" b="1" err="1">
                  <a:solidFill>
                    <a:prstClr val="black"/>
                  </a:solidFill>
                  <a:latin typeface="Times New Roman" pitchFamily="18" charset="0"/>
                  <a:cs typeface="Times New Roman" pitchFamily="18" charset="0"/>
                </a:rPr>
                <a:t>thành</a:t>
              </a:r>
              <a:r>
                <a:rPr lang="en-US" sz="3600" b="1">
                  <a:solidFill>
                    <a:prstClr val="black"/>
                  </a:solidFill>
                  <a:latin typeface="Times New Roman" pitchFamily="18" charset="0"/>
                  <a:cs typeface="Times New Roman" pitchFamily="18" charset="0"/>
                </a:rPr>
                <a:t> </a:t>
              </a:r>
              <a:r>
                <a:rPr lang="en-US" sz="3600" b="1" smtClean="0">
                  <a:solidFill>
                    <a:prstClr val="black"/>
                  </a:solidFill>
                  <a:latin typeface="Times New Roman" pitchFamily="18" charset="0"/>
                  <a:cs typeface="Times New Roman" pitchFamily="18" charset="0"/>
                </a:rPr>
                <a:t>BT1 </a:t>
              </a:r>
              <a:r>
                <a:rPr lang="en-US" sz="3600" b="1" dirty="0" err="1">
                  <a:solidFill>
                    <a:prstClr val="black"/>
                  </a:solidFill>
                  <a:latin typeface="Times New Roman" pitchFamily="18" charset="0"/>
                  <a:cs typeface="Times New Roman" pitchFamily="18" charset="0"/>
                </a:rPr>
                <a:t>để</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khám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phá</a:t>
              </a:r>
              <a:r>
                <a:rPr lang="en-US" sz="3600" b="1" dirty="0">
                  <a:solidFill>
                    <a:prstClr val="black"/>
                  </a:solidFill>
                  <a:latin typeface="Times New Roman" pitchFamily="18" charset="0"/>
                  <a:cs typeface="Times New Roman" pitchFamily="18" charset="0"/>
                </a:rPr>
                <a:t> </a:t>
              </a:r>
              <a:r>
                <a:rPr lang="en-US" sz="3600" b="1">
                  <a:solidFill>
                    <a:prstClr val="black"/>
                  </a:solidFill>
                  <a:latin typeface="Times New Roman" pitchFamily="18" charset="0"/>
                  <a:cs typeface="Times New Roman" pitchFamily="18" charset="0"/>
                </a:rPr>
                <a:t>Sao Hỏa </a:t>
              </a:r>
              <a:r>
                <a:rPr lang="en-US" sz="3600" b="1" dirty="0" err="1">
                  <a:solidFill>
                    <a:prstClr val="black"/>
                  </a:solidFill>
                  <a:latin typeface="Times New Roman" pitchFamily="18" charset="0"/>
                  <a:cs typeface="Times New Roman" pitchFamily="18" charset="0"/>
                </a:rPr>
                <a:t>nhé</a:t>
              </a:r>
              <a:r>
                <a:rPr lang="en-US" sz="3600" b="1" dirty="0">
                  <a:solidFill>
                    <a:prstClr val="black"/>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12158417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66914" y="501445"/>
            <a:ext cx="11858171" cy="608010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xmlns="" id="{F3CA9AED-7348-4DDF-A03A-D85F129B25E4}"/>
              </a:ext>
            </a:extLst>
          </p:cNvPr>
          <p:cNvGrpSpPr/>
          <p:nvPr/>
        </p:nvGrpSpPr>
        <p:grpSpPr>
          <a:xfrm>
            <a:off x="166915" y="565276"/>
            <a:ext cx="1026905" cy="1989714"/>
            <a:chOff x="301062" y="835857"/>
            <a:chExt cx="852930" cy="2011511"/>
          </a:xfrm>
        </p:grpSpPr>
        <p:pic>
          <p:nvPicPr>
            <p:cNvPr id="5" name="Picture 4">
              <a:extLst>
                <a:ext uri="{FF2B5EF4-FFF2-40B4-BE49-F238E27FC236}">
                  <a16:creationId xmlns:a16="http://schemas.microsoft.com/office/drawing/2014/main" xmlns="" id="{480ECCB9-4A74-4F89-B171-665679B9E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16" y="835857"/>
              <a:ext cx="805176" cy="2011511"/>
            </a:xfrm>
            <a:prstGeom prst="rect">
              <a:avLst/>
            </a:prstGeom>
          </p:spPr>
        </p:pic>
        <p:sp>
          <p:nvSpPr>
            <p:cNvPr id="26" name="TextBox 25"/>
            <p:cNvSpPr txBox="1"/>
            <p:nvPr/>
          </p:nvSpPr>
          <p:spPr>
            <a:xfrm>
              <a:off x="301062" y="1115393"/>
              <a:ext cx="839090" cy="1547092"/>
            </a:xfrm>
            <a:prstGeom prst="rect">
              <a:avLst/>
            </a:prstGeom>
            <a:noFill/>
          </p:spPr>
          <p:txBody>
            <a:bodyPr wrap="square" rtlCol="0">
              <a:spAutoFit/>
            </a:bodyPr>
            <a:lstStyle/>
            <a:p>
              <a:pPr lvl="0" algn="ctr">
                <a:defRPr/>
              </a:pPr>
              <a:r>
                <a:rPr lang="en-US" sz="3600">
                  <a:solidFill>
                    <a:srgbClr val="FFFF00"/>
                  </a:solidFill>
                  <a:latin typeface="Times New Roman" pitchFamily="18" charset="0"/>
                  <a:cs typeface="Times New Roman" pitchFamily="18" charset="0"/>
                </a:rPr>
                <a:t>M</a:t>
              </a:r>
              <a:r>
                <a:rPr lang="en-US" sz="3600" smtClean="0">
                  <a:solidFill>
                    <a:srgbClr val="FFFF00"/>
                  </a:solidFill>
                  <a:latin typeface="Times New Roman" pitchFamily="18" charset="0"/>
                  <a:cs typeface="Times New Roman" pitchFamily="18" charset="0"/>
                </a:rPr>
                <a:t>ật th</a:t>
              </a:r>
              <a:r>
                <a:rPr lang="vi-VN" sz="3600" smtClean="0">
                  <a:solidFill>
                    <a:srgbClr val="FFFF00"/>
                  </a:solidFill>
                  <a:latin typeface="Times New Roman" pitchFamily="18" charset="0"/>
                  <a:cs typeface="Times New Roman" pitchFamily="18" charset="0"/>
                </a:rPr>
                <a:t>ư</a:t>
              </a:r>
              <a:r>
                <a:rPr lang="en-US" sz="3600" smtClean="0">
                  <a:solidFill>
                    <a:srgbClr val="FFFF00"/>
                  </a:solidFill>
                  <a:latin typeface="Times New Roman" pitchFamily="18" charset="0"/>
                  <a:cs typeface="Times New Roman" pitchFamily="18" charset="0"/>
                </a:rPr>
                <a:t> 1</a:t>
              </a:r>
              <a:endParaRPr kumimoji="0" lang="en-US" sz="3600" b="0"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grpSp>
      <p:sp>
        <p:nvSpPr>
          <p:cNvPr id="2" name="TextBox 1"/>
          <p:cNvSpPr txBox="1"/>
          <p:nvPr/>
        </p:nvSpPr>
        <p:spPr>
          <a:xfrm>
            <a:off x="1132690" y="645997"/>
            <a:ext cx="1056967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Số lượng gia súc ở Việt Nam (theo Niên giám thống kê năm 2020) được thể hiện ở bảng sau:</a:t>
            </a:r>
            <a:endParaRPr kumimoji="0" lang="en-US" sz="32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8937E1ED-C7CA-3DED-BC52-DF91C3B4DFD0}"/>
              </a:ext>
            </a:extLst>
          </p:cNvPr>
          <p:cNvPicPr>
            <a:picLocks noChangeAspect="1"/>
          </p:cNvPicPr>
          <p:nvPr/>
        </p:nvPicPr>
        <p:blipFill>
          <a:blip r:embed="rId4"/>
          <a:stretch>
            <a:fillRect/>
          </a:stretch>
        </p:blipFill>
        <p:spPr>
          <a:xfrm>
            <a:off x="1385887" y="2119312"/>
            <a:ext cx="9567863" cy="1182545"/>
          </a:xfrm>
          <a:prstGeom prst="rect">
            <a:avLst/>
          </a:prstGeom>
        </p:spPr>
      </p:pic>
      <p:sp>
        <p:nvSpPr>
          <p:cNvPr id="7" name="TextBox 6">
            <a:extLst>
              <a:ext uri="{FF2B5EF4-FFF2-40B4-BE49-F238E27FC236}">
                <a16:creationId xmlns:a16="http://schemas.microsoft.com/office/drawing/2014/main" xmlns="" id="{4D6C23CB-3A4B-430D-C241-FBBD43E2A165}"/>
              </a:ext>
            </a:extLst>
          </p:cNvPr>
          <p:cNvSpPr txBox="1"/>
          <p:nvPr/>
        </p:nvSpPr>
        <p:spPr>
          <a:xfrm>
            <a:off x="723015" y="3752850"/>
            <a:ext cx="10325986" cy="2062103"/>
          </a:xfrm>
          <a:prstGeom prst="rect">
            <a:avLst/>
          </a:prstGeom>
          <a:noFill/>
        </p:spPr>
        <p:txBody>
          <a:bodyPr wrap="square" rtlCol="0">
            <a:spAutoFit/>
          </a:bodyPr>
          <a:lstStyle/>
          <a:p>
            <a:pPr algn="just"/>
            <a:r>
              <a:rPr lang="vi-VN" sz="3200" b="0" i="0" dirty="0">
                <a:solidFill>
                  <a:srgbClr val="000000"/>
                </a:solidFill>
                <a:effectLst/>
                <a:latin typeface="Times New Roman" pitchFamily="18" charset="0"/>
                <a:cs typeface="Times New Roman" pitchFamily="18" charset="0"/>
              </a:rPr>
              <a:t>Trong ba loại gia súc trên, loại gia súc nào được nuôi ở Việt Nam:</a:t>
            </a:r>
          </a:p>
          <a:p>
            <a:pPr algn="just"/>
            <a:r>
              <a:rPr lang="vi-VN" sz="3200" b="0" i="0" dirty="0">
                <a:solidFill>
                  <a:srgbClr val="000000"/>
                </a:solidFill>
                <a:effectLst/>
                <a:latin typeface="Times New Roman" pitchFamily="18" charset="0"/>
                <a:cs typeface="Times New Roman" pitchFamily="18" charset="0"/>
              </a:rPr>
              <a:t>a) Nhiều nhất?</a:t>
            </a:r>
          </a:p>
          <a:p>
            <a:pPr algn="just"/>
            <a:r>
              <a:rPr lang="vi-VN" sz="3200" b="0" i="0" dirty="0">
                <a:solidFill>
                  <a:srgbClr val="000000"/>
                </a:solidFill>
                <a:effectLst/>
                <a:latin typeface="Times New Roman" pitchFamily="18" charset="0"/>
                <a:cs typeface="Times New Roman" pitchFamily="18" charset="0"/>
              </a:rPr>
              <a:t>b) Ít nhất?</a:t>
            </a:r>
          </a:p>
        </p:txBody>
      </p:sp>
      <p:sp>
        <p:nvSpPr>
          <p:cNvPr id="13" name="TextBox 12">
            <a:extLst>
              <a:ext uri="{FF2B5EF4-FFF2-40B4-BE49-F238E27FC236}">
                <a16:creationId xmlns:a16="http://schemas.microsoft.com/office/drawing/2014/main" xmlns="" id="{564A9FFC-72E8-00F1-1842-FAEEB76BEE85}"/>
              </a:ext>
            </a:extLst>
          </p:cNvPr>
          <p:cNvSpPr txBox="1"/>
          <p:nvPr/>
        </p:nvSpPr>
        <p:spPr>
          <a:xfrm>
            <a:off x="4019107" y="4369981"/>
            <a:ext cx="7931888" cy="523220"/>
          </a:xfrm>
          <a:prstGeom prst="rect">
            <a:avLst/>
          </a:prstGeom>
          <a:noFill/>
        </p:spPr>
        <p:txBody>
          <a:bodyPr wrap="square" rtlCol="0">
            <a:spAutoFit/>
          </a:bodyPr>
          <a:lstStyle/>
          <a:p>
            <a:pPr algn="just"/>
            <a:r>
              <a:rPr lang="en-US" sz="2800" b="1" i="1" smtClean="0">
                <a:solidFill>
                  <a:srgbClr val="FF0000"/>
                </a:solidFill>
                <a:effectLst/>
                <a:latin typeface="Times New Roman" pitchFamily="18" charset="0"/>
                <a:ea typeface="Times New Roman" pitchFamily="18" charset="0"/>
                <a:cs typeface="Times New Roman" pitchFamily="18" charset="0"/>
              </a:rPr>
              <a:t>*Vì </a:t>
            </a:r>
            <a:r>
              <a:rPr lang="en-US" sz="2800" b="1" i="1" dirty="0">
                <a:solidFill>
                  <a:srgbClr val="FF0000"/>
                </a:solidFill>
                <a:effectLst/>
                <a:latin typeface="Times New Roman" pitchFamily="18" charset="0"/>
                <a:ea typeface="Times New Roman" pitchFamily="18" charset="0"/>
                <a:cs typeface="Times New Roman" pitchFamily="18" charset="0"/>
              </a:rPr>
              <a:t>2 332 800 &lt; 6 230 500 &lt; 22 027 </a:t>
            </a:r>
            <a:r>
              <a:rPr lang="en-US" sz="2800" b="1" i="1">
                <a:solidFill>
                  <a:srgbClr val="FF0000"/>
                </a:solidFill>
                <a:effectLst/>
                <a:latin typeface="Times New Roman" pitchFamily="18" charset="0"/>
                <a:ea typeface="Times New Roman" pitchFamily="18" charset="0"/>
                <a:cs typeface="Times New Roman" pitchFamily="18" charset="0"/>
              </a:rPr>
              <a:t>900 </a:t>
            </a:r>
            <a:r>
              <a:rPr lang="en-US" sz="2800" b="1" i="1" smtClean="0">
                <a:solidFill>
                  <a:srgbClr val="FF0000"/>
                </a:solidFill>
                <a:effectLst/>
                <a:latin typeface="Times New Roman" pitchFamily="18" charset="0"/>
                <a:ea typeface="Times New Roman" pitchFamily="18" charset="0"/>
                <a:cs typeface="Times New Roman" pitchFamily="18" charset="0"/>
              </a:rPr>
              <a:t> </a:t>
            </a:r>
            <a:endParaRPr lang="en-US" sz="2800" dirty="0">
              <a:solidFill>
                <a:srgbClr val="FF0000"/>
              </a:solidFill>
              <a:effectLst/>
              <a:latin typeface="Times New Roman" pitchFamily="18" charset="0"/>
              <a:ea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145A2D9F-CF25-DBB8-2388-E574E9680F93}"/>
              </a:ext>
            </a:extLst>
          </p:cNvPr>
          <p:cNvSpPr txBox="1"/>
          <p:nvPr/>
        </p:nvSpPr>
        <p:spPr>
          <a:xfrm>
            <a:off x="3409718" y="4950640"/>
            <a:ext cx="8615367" cy="954107"/>
          </a:xfrm>
          <a:prstGeom prst="rect">
            <a:avLst/>
          </a:prstGeom>
          <a:noFill/>
        </p:spPr>
        <p:txBody>
          <a:bodyPr wrap="square" rtlCol="0">
            <a:spAutoFit/>
          </a:bodyPr>
          <a:lstStyle/>
          <a:p>
            <a:pPr algn="just"/>
            <a:r>
              <a:rPr lang="en-US" sz="2800" b="1" i="1" smtClean="0">
                <a:latin typeface="Times New Roman" pitchFamily="18" charset="0"/>
                <a:ea typeface="Times New Roman" panose="02020603050405020304" pitchFamily="18" charset="0"/>
                <a:cs typeface="Times New Roman" pitchFamily="18" charset="0"/>
                <a:sym typeface="Wingdings" pitchFamily="2" charset="2"/>
              </a:rPr>
              <a:t></a:t>
            </a:r>
            <a:r>
              <a:rPr lang="vi-VN" sz="2800" b="1" i="1" smtClean="0">
                <a:solidFill>
                  <a:srgbClr val="FF0000"/>
                </a:solidFill>
                <a:latin typeface="Times New Roman" pitchFamily="18" charset="0"/>
                <a:ea typeface="Times New Roman" panose="02020603050405020304" pitchFamily="18" charset="0"/>
                <a:cs typeface="Times New Roman" pitchFamily="18" charset="0"/>
              </a:rPr>
              <a:t> </a:t>
            </a:r>
            <a:r>
              <a:rPr lang="vi-VN" sz="2800" b="1" i="1" dirty="0">
                <a:solidFill>
                  <a:srgbClr val="FF0000"/>
                </a:solidFill>
                <a:latin typeface="Times New Roman" pitchFamily="18" charset="0"/>
                <a:ea typeface="Times New Roman" panose="02020603050405020304" pitchFamily="18" charset="0"/>
                <a:cs typeface="Times New Roman" pitchFamily="18" charset="0"/>
              </a:rPr>
              <a:t>Lợn là loại gia súc được nuôi ở Việt Nam nhiều </a:t>
            </a:r>
            <a:r>
              <a:rPr lang="vi-VN" sz="2800" b="1" i="1">
                <a:solidFill>
                  <a:srgbClr val="FF0000"/>
                </a:solidFill>
                <a:latin typeface="Times New Roman" pitchFamily="18" charset="0"/>
                <a:ea typeface="Times New Roman" panose="02020603050405020304" pitchFamily="18" charset="0"/>
                <a:cs typeface="Times New Roman" pitchFamily="18" charset="0"/>
              </a:rPr>
              <a:t>nhất </a:t>
            </a:r>
            <a:endParaRPr lang="en-US" sz="2800" b="1" i="1" smtClean="0">
              <a:solidFill>
                <a:srgbClr val="FF0000"/>
              </a:solidFill>
              <a:latin typeface="Times New Roman" pitchFamily="18" charset="0"/>
              <a:ea typeface="Times New Roman" panose="02020603050405020304" pitchFamily="18" charset="0"/>
              <a:cs typeface="Times New Roman" pitchFamily="18" charset="0"/>
            </a:endParaRPr>
          </a:p>
          <a:p>
            <a:pPr algn="just"/>
            <a:r>
              <a:rPr lang="en-US" sz="2800" b="1" i="1">
                <a:latin typeface="Times New Roman" pitchFamily="18" charset="0"/>
                <a:ea typeface="Times New Roman" panose="02020603050405020304" pitchFamily="18" charset="0"/>
                <a:cs typeface="Times New Roman" pitchFamily="18" charset="0"/>
                <a:sym typeface="Wingdings" pitchFamily="2" charset="2"/>
              </a:rPr>
              <a:t> </a:t>
            </a:r>
            <a:r>
              <a:rPr lang="en-US" sz="2800" b="1" i="1">
                <a:solidFill>
                  <a:srgbClr val="002060"/>
                </a:solidFill>
                <a:latin typeface="Times New Roman" pitchFamily="18" charset="0"/>
                <a:ea typeface="Times New Roman" panose="02020603050405020304" pitchFamily="18" charset="0"/>
                <a:cs typeface="Times New Roman" pitchFamily="18" charset="0"/>
                <a:sym typeface="Wingdings" pitchFamily="2" charset="2"/>
              </a:rPr>
              <a:t>Trâu là loại gia </a:t>
            </a:r>
            <a:r>
              <a:rPr lang="en-US" sz="2800" b="1" i="1" smtClean="0">
                <a:solidFill>
                  <a:srgbClr val="002060"/>
                </a:solidFill>
                <a:latin typeface="Times New Roman" pitchFamily="18" charset="0"/>
                <a:ea typeface="Times New Roman" panose="02020603050405020304" pitchFamily="18" charset="0"/>
                <a:cs typeface="Times New Roman" pitchFamily="18" charset="0"/>
                <a:sym typeface="Wingdings" pitchFamily="2" charset="2"/>
              </a:rPr>
              <a:t>súc </a:t>
            </a:r>
            <a:r>
              <a:rPr lang="vi-VN" sz="2800" b="1" i="1" smtClean="0">
                <a:solidFill>
                  <a:srgbClr val="002060"/>
                </a:solidFill>
                <a:latin typeface="Times New Roman" pitchFamily="18" charset="0"/>
                <a:ea typeface="Times New Roman" panose="02020603050405020304" pitchFamily="18" charset="0"/>
                <a:cs typeface="Times New Roman" pitchFamily="18" charset="0"/>
                <a:sym typeface="Wingdings" pitchFamily="2" charset="2"/>
              </a:rPr>
              <a:t>được</a:t>
            </a:r>
            <a:r>
              <a:rPr lang="en-US" sz="2800" b="1" i="1">
                <a:solidFill>
                  <a:srgbClr val="002060"/>
                </a:solidFill>
                <a:latin typeface="Times New Roman" pitchFamily="18" charset="0"/>
                <a:ea typeface="Times New Roman" panose="02020603050405020304" pitchFamily="18" charset="0"/>
                <a:cs typeface="Times New Roman" pitchFamily="18" charset="0"/>
                <a:sym typeface="Wingdings" pitchFamily="2" charset="2"/>
              </a:rPr>
              <a:t> nuôi ở Việt Nam ít </a:t>
            </a:r>
            <a:r>
              <a:rPr lang="en-US" sz="2800" b="1" i="1" smtClean="0">
                <a:solidFill>
                  <a:srgbClr val="002060"/>
                </a:solidFill>
                <a:latin typeface="Times New Roman" pitchFamily="18" charset="0"/>
                <a:ea typeface="Times New Roman" panose="02020603050405020304" pitchFamily="18" charset="0"/>
                <a:cs typeface="Times New Roman" pitchFamily="18" charset="0"/>
                <a:sym typeface="Wingdings" pitchFamily="2" charset="2"/>
              </a:rPr>
              <a:t>nhất.</a:t>
            </a:r>
            <a:endParaRPr lang="en-US" sz="2800" b="1" i="1" dirty="0">
              <a:solidFill>
                <a:srgbClr val="002060"/>
              </a:solidFill>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683493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3048000" y="265962"/>
            <a:ext cx="10833527" cy="5776854"/>
          </a:xfrm>
          <a:prstGeom prst="rect">
            <a:avLst/>
          </a:prstGeom>
        </p:spPr>
      </p:pic>
      <p:sp>
        <p:nvSpPr>
          <p:cNvPr id="13" name="Text Box 24"/>
          <p:cNvSpPr txBox="1"/>
          <p:nvPr/>
        </p:nvSpPr>
        <p:spPr>
          <a:xfrm>
            <a:off x="4691390" y="1016949"/>
            <a:ext cx="6614261" cy="2677656"/>
          </a:xfrm>
          <a:prstGeom prst="rect">
            <a:avLst/>
          </a:prstGeom>
          <a:noFill/>
        </p:spPr>
        <p:txBody>
          <a:bodyPr wrap="square" rtlCol="0">
            <a:spAutoFit/>
          </a:bodyPr>
          <a:lstStyle/>
          <a:p>
            <a:pPr algn="just" defTabSz="457200">
              <a:defRPr/>
            </a:pPr>
            <a:r>
              <a:rPr lang="en-US" sz="2800" b="1" smtClean="0">
                <a:solidFill>
                  <a:srgbClr val="FF0000"/>
                </a:solidFill>
                <a:latin typeface="Times New Roman" pitchFamily="18" charset="0"/>
                <a:cs typeface="Times New Roman" pitchFamily="18" charset="0"/>
              </a:rPr>
              <a:t>     </a:t>
            </a:r>
            <a:r>
              <a:rPr lang="vi-VN" sz="2800" b="1" smtClean="0">
                <a:solidFill>
                  <a:srgbClr val="FF0000"/>
                </a:solidFill>
                <a:latin typeface="Times New Roman" pitchFamily="18" charset="0"/>
                <a:cs typeface="Times New Roman" pitchFamily="18" charset="0"/>
              </a:rPr>
              <a:t>Sao </a:t>
            </a:r>
            <a:r>
              <a:rPr lang="vi-VN" sz="2800" b="1" dirty="0">
                <a:solidFill>
                  <a:srgbClr val="FF0000"/>
                </a:solidFill>
                <a:latin typeface="Times New Roman" pitchFamily="18" charset="0"/>
                <a:cs typeface="Times New Roman" pitchFamily="18" charset="0"/>
              </a:rPr>
              <a:t>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lang="en-US"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994650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259668" y="130267"/>
            <a:ext cx="3070057" cy="306315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p:cNvGrpSpPr/>
          <p:nvPr/>
        </p:nvGrpSpPr>
        <p:grpSpPr>
          <a:xfrm rot="935111">
            <a:off x="1996828" y="828021"/>
            <a:ext cx="6644640" cy="3513379"/>
            <a:chOff x="-3074" y="5755"/>
            <a:chExt cx="10464" cy="7549"/>
          </a:xfrm>
        </p:grpSpPr>
        <p:grpSp>
          <p:nvGrpSpPr>
            <p:cNvPr id="16" name="Group 15"/>
            <p:cNvGrpSpPr/>
            <p:nvPr/>
          </p:nvGrpSpPr>
          <p:grpSpPr>
            <a:xfrm>
              <a:off x="-3074" y="5755"/>
              <a:ext cx="10464" cy="7549"/>
              <a:chOff x="-3074" y="5755"/>
              <a:chExt cx="10464" cy="7549"/>
            </a:xfrm>
          </p:grpSpPr>
          <p:pic>
            <p:nvPicPr>
              <p:cNvPr id="19" name="图片 8"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p:cNvPicPr>
                <a:picLocks noChangeAspect="1"/>
              </p:cNvPicPr>
              <p:nvPr/>
            </p:nvPicPr>
            <p:blipFill>
              <a:blip r:embed="rId7"/>
              <a:stretch>
                <a:fillRect/>
              </a:stretch>
            </p:blipFill>
            <p:spPr>
              <a:xfrm>
                <a:off x="233" y="8158"/>
                <a:ext cx="5076" cy="2055"/>
              </a:xfrm>
              <a:prstGeom prst="rect">
                <a:avLst/>
              </a:prstGeom>
            </p:spPr>
          </p:pic>
        </p:grpSp>
        <p:sp>
          <p:nvSpPr>
            <p:cNvPr id="18" name="Text Box 24"/>
            <p:cNvSpPr txBox="1"/>
            <p:nvPr/>
          </p:nvSpPr>
          <p:spPr>
            <a:xfrm>
              <a:off x="-475" y="10484"/>
              <a:ext cx="6087" cy="1545"/>
            </a:xfrm>
            <a:prstGeom prst="rect">
              <a:avLst/>
            </a:prstGeom>
            <a:noFill/>
          </p:spPr>
          <p:txBody>
            <a:bodyPr wrap="none" rtlCol="0">
              <a:spAutoFit/>
            </a:bodyPr>
            <a:lstStyle/>
            <a:p>
              <a:pPr defTabSz="457200">
                <a:defRPr/>
              </a:pPr>
              <a:r>
                <a:rPr lang="en-US" sz="3600" dirty="0" err="1">
                  <a:solidFill>
                    <a:srgbClr val="FF0000"/>
                  </a:solidFill>
                  <a:latin typeface="Times New Roman" pitchFamily="18" charset="0"/>
                  <a:cs typeface="Times New Roman" pitchFamily="18" charset="0"/>
                </a:rPr>
                <a:t>Khám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phá</a:t>
              </a:r>
              <a:r>
                <a:rPr lang="en-US" sz="3600" dirty="0">
                  <a:solidFill>
                    <a:srgbClr val="FF0000"/>
                  </a:solidFill>
                  <a:latin typeface="Times New Roman" pitchFamily="18" charset="0"/>
                  <a:cs typeface="Times New Roman" pitchFamily="18" charset="0"/>
                </a:rPr>
                <a:t> Sao </a:t>
              </a:r>
              <a:r>
                <a:rPr lang="en-US" sz="3600" dirty="0" err="1">
                  <a:solidFill>
                    <a:srgbClr val="FF0000"/>
                  </a:solidFill>
                  <a:latin typeface="Times New Roman" pitchFamily="18" charset="0"/>
                  <a:cs typeface="Times New Roman" pitchFamily="18" charset="0"/>
                </a:rPr>
                <a:t>Mộc</a:t>
              </a:r>
              <a:endParaRPr lang="en-US" sz="3600" dirty="0">
                <a:solidFill>
                  <a:srgbClr val="FF0000"/>
                </a:solidFill>
                <a:latin typeface="Times New Roman" pitchFamily="18" charset="0"/>
                <a:cs typeface="Times New Roman" pitchFamily="18" charset="0"/>
              </a:endParaRPr>
            </a:p>
          </p:txBody>
        </p:sp>
      </p:grpSp>
      <p:grpSp>
        <p:nvGrpSpPr>
          <p:cNvPr id="21" name="Group 20"/>
          <p:cNvGrpSpPr/>
          <p:nvPr/>
        </p:nvGrpSpPr>
        <p:grpSpPr>
          <a:xfrm>
            <a:off x="1489753" y="4793661"/>
            <a:ext cx="10058400" cy="1668888"/>
            <a:chOff x="6856" y="7538"/>
            <a:chExt cx="24894" cy="7481"/>
          </a:xfrm>
          <a:solidFill>
            <a:srgbClr val="FFE6E8"/>
          </a:solidFill>
        </p:grpSpPr>
        <p:sp>
          <p:nvSpPr>
            <p:cNvPr id="22" name="Rounded Rectangular Callout 2"/>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a:solidFill>
                  <a:prstClr val="black"/>
                </a:solidFill>
              </a:endParaRPr>
            </a:p>
          </p:txBody>
        </p:sp>
        <p:sp>
          <p:nvSpPr>
            <p:cNvPr id="23" name="Text Box 27"/>
            <p:cNvSpPr txBox="1"/>
            <p:nvPr/>
          </p:nvSpPr>
          <p:spPr>
            <a:xfrm>
              <a:off x="7286" y="7815"/>
              <a:ext cx="24464" cy="5877"/>
            </a:xfrm>
            <a:prstGeom prst="rect">
              <a:avLst/>
            </a:prstGeom>
            <a:grpFill/>
            <a:ln>
              <a:noFill/>
              <a:prstDash val="dash"/>
            </a:ln>
          </p:spPr>
          <p:txBody>
            <a:bodyPr wrap="square" rtlCol="0">
              <a:spAutoFit/>
            </a:bodyPr>
            <a:lstStyle/>
            <a:p>
              <a:pPr>
                <a:lnSpc>
                  <a:spcPct val="110000"/>
                </a:lnSpc>
                <a:buFont typeface="Arial" panose="020B0604020202020204" pitchFamily="34" charset="0"/>
                <a:buNone/>
                <a:defRPr/>
              </a:pPr>
              <a:r>
                <a:rPr lang="en-US" sz="3600" b="1" dirty="0" err="1">
                  <a:solidFill>
                    <a:prstClr val="black"/>
                  </a:solidFill>
                  <a:latin typeface="Times New Roman" pitchFamily="18" charset="0"/>
                  <a:cs typeface="Times New Roman" pitchFamily="18" charset="0"/>
                </a:rPr>
                <a:t>Các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em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hãy</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cùng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nhau</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hoàn</a:t>
              </a:r>
              <a:r>
                <a:rPr lang="en-US" sz="3600" b="1" dirty="0">
                  <a:solidFill>
                    <a:prstClr val="black"/>
                  </a:solidFill>
                  <a:latin typeface="Times New Roman" pitchFamily="18" charset="0"/>
                  <a:cs typeface="Times New Roman" pitchFamily="18" charset="0"/>
                </a:rPr>
                <a:t> </a:t>
              </a:r>
              <a:r>
                <a:rPr lang="en-US" sz="3600" b="1" err="1">
                  <a:solidFill>
                    <a:prstClr val="black"/>
                  </a:solidFill>
                  <a:latin typeface="Times New Roman" pitchFamily="18" charset="0"/>
                  <a:cs typeface="Times New Roman" pitchFamily="18" charset="0"/>
                </a:rPr>
                <a:t>thành</a:t>
              </a:r>
              <a:r>
                <a:rPr lang="en-US" sz="3600" b="1">
                  <a:solidFill>
                    <a:prstClr val="black"/>
                  </a:solidFill>
                  <a:latin typeface="Times New Roman" pitchFamily="18" charset="0"/>
                  <a:cs typeface="Times New Roman" pitchFamily="18" charset="0"/>
                </a:rPr>
                <a:t> </a:t>
              </a:r>
              <a:r>
                <a:rPr lang="en-US" sz="3600" b="1" smtClean="0">
                  <a:solidFill>
                    <a:prstClr val="black"/>
                  </a:solidFill>
                  <a:latin typeface="Times New Roman" pitchFamily="18" charset="0"/>
                  <a:cs typeface="Times New Roman" pitchFamily="18" charset="0"/>
                </a:rPr>
                <a:t>BT2 </a:t>
              </a:r>
              <a:r>
                <a:rPr lang="en-US" sz="3600" b="1" dirty="0" err="1">
                  <a:solidFill>
                    <a:prstClr val="black"/>
                  </a:solidFill>
                  <a:latin typeface="Times New Roman" pitchFamily="18" charset="0"/>
                  <a:cs typeface="Times New Roman" pitchFamily="18" charset="0"/>
                </a:rPr>
                <a:t>để</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khám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phá</a:t>
              </a:r>
              <a:r>
                <a:rPr lang="en-US" sz="3600" b="1" dirty="0">
                  <a:solidFill>
                    <a:prstClr val="black"/>
                  </a:solidFill>
                  <a:latin typeface="Times New Roman" pitchFamily="18" charset="0"/>
                  <a:cs typeface="Times New Roman" pitchFamily="18" charset="0"/>
                </a:rPr>
                <a:t> Sao </a:t>
              </a:r>
              <a:r>
                <a:rPr lang="en-US" sz="3600" b="1" dirty="0" err="1">
                  <a:solidFill>
                    <a:prstClr val="black"/>
                  </a:solidFill>
                  <a:latin typeface="Times New Roman" pitchFamily="18" charset="0"/>
                  <a:cs typeface="Times New Roman" pitchFamily="18" charset="0"/>
                </a:rPr>
                <a:t>Mộc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nhé</a:t>
              </a:r>
              <a:r>
                <a:rPr lang="en-US" sz="3600" b="1" dirty="0">
                  <a:solidFill>
                    <a:prstClr val="black"/>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35818224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98812" y="159487"/>
            <a:ext cx="11858171" cy="6560289"/>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2" name="TextBox 1"/>
          <p:cNvSpPr txBox="1"/>
          <p:nvPr/>
        </p:nvSpPr>
        <p:spPr>
          <a:xfrm>
            <a:off x="4312604" y="241664"/>
            <a:ext cx="5455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Chọn</a:t>
            </a:r>
            <a:r>
              <a:rPr kumimoji="0" lang="en-US" sz="3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câu</a:t>
            </a:r>
            <a:r>
              <a:rPr kumimoji="0" lang="en-US" sz="3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trả</a:t>
            </a:r>
            <a:r>
              <a:rPr kumimoji="0" lang="en-US" sz="3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lời</a:t>
            </a:r>
            <a:r>
              <a:rPr kumimoji="0" lang="en-US" sz="3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đúng</a:t>
            </a:r>
            <a:endParaRPr kumimoji="0" lang="en-US" sz="3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79BF4E76-969F-EFAA-A8A8-0CA6E9FB75AF}"/>
              </a:ext>
            </a:extLst>
          </p:cNvPr>
          <p:cNvPicPr>
            <a:picLocks noChangeAspect="1"/>
          </p:cNvPicPr>
          <p:nvPr/>
        </p:nvPicPr>
        <p:blipFill>
          <a:blip r:embed="rId4"/>
          <a:stretch>
            <a:fillRect/>
          </a:stretch>
        </p:blipFill>
        <p:spPr>
          <a:xfrm>
            <a:off x="3515933" y="777636"/>
            <a:ext cx="5380322" cy="2166462"/>
          </a:xfrm>
          <a:prstGeom prst="rect">
            <a:avLst/>
          </a:prstGeom>
        </p:spPr>
      </p:pic>
      <p:sp>
        <p:nvSpPr>
          <p:cNvPr id="8" name="TextBox 7">
            <a:extLst>
              <a:ext uri="{FF2B5EF4-FFF2-40B4-BE49-F238E27FC236}">
                <a16:creationId xmlns:a16="http://schemas.microsoft.com/office/drawing/2014/main" xmlns="" id="{35C3CCA6-D7CD-EFB5-5732-4FA2CCE2FCBF}"/>
              </a:ext>
            </a:extLst>
          </p:cNvPr>
          <p:cNvSpPr txBox="1"/>
          <p:nvPr/>
        </p:nvSpPr>
        <p:spPr>
          <a:xfrm>
            <a:off x="1041990" y="2881424"/>
            <a:ext cx="10085356" cy="1077218"/>
          </a:xfrm>
          <a:prstGeom prst="rect">
            <a:avLst/>
          </a:prstGeom>
          <a:noFill/>
        </p:spPr>
        <p:txBody>
          <a:bodyPr wrap="square" rtlCol="0">
            <a:spAutoFit/>
          </a:bodyPr>
          <a:lstStyle/>
          <a:p>
            <a:r>
              <a:rPr lang="vi-VN" sz="3200" dirty="0">
                <a:latin typeface="Times New Roman" pitchFamily="18" charset="0"/>
                <a:cs typeface="Times New Roman" pitchFamily="18" charset="0"/>
              </a:rPr>
              <a:t>Sắp xếp các số ghi trên đầu tàu và toa tàu theo thứ tự từ lớn đến bé được đoàn tàu nào dưới đây?</a:t>
            </a:r>
            <a:endParaRPr lang="en-US" sz="3200" dirty="0">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xmlns="" id="{CF1D1B99-E15B-A3C7-72BD-23EBD3A96E3C}"/>
              </a:ext>
            </a:extLst>
          </p:cNvPr>
          <p:cNvPicPr>
            <a:picLocks noChangeAspect="1"/>
          </p:cNvPicPr>
          <p:nvPr/>
        </p:nvPicPr>
        <p:blipFill>
          <a:blip r:embed="rId5"/>
          <a:stretch>
            <a:fillRect/>
          </a:stretch>
        </p:blipFill>
        <p:spPr>
          <a:xfrm>
            <a:off x="1227719" y="3817090"/>
            <a:ext cx="6169771" cy="2760366"/>
          </a:xfrm>
          <a:prstGeom prst="rect">
            <a:avLst/>
          </a:prstGeom>
        </p:spPr>
      </p:pic>
      <p:sp>
        <p:nvSpPr>
          <p:cNvPr id="11" name="Oval 10">
            <a:extLst>
              <a:ext uri="{FF2B5EF4-FFF2-40B4-BE49-F238E27FC236}">
                <a16:creationId xmlns:a16="http://schemas.microsoft.com/office/drawing/2014/main" xmlns="" id="{E51E4EAB-25B3-9CB6-067F-0A59156A50EF}"/>
              </a:ext>
            </a:extLst>
          </p:cNvPr>
          <p:cNvSpPr/>
          <p:nvPr/>
        </p:nvSpPr>
        <p:spPr>
          <a:xfrm>
            <a:off x="1084520" y="5146158"/>
            <a:ext cx="542261" cy="63795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F3CA9AED-7348-4DDF-A03A-D85F129B25E4}"/>
              </a:ext>
            </a:extLst>
          </p:cNvPr>
          <p:cNvGrpSpPr/>
          <p:nvPr/>
        </p:nvGrpSpPr>
        <p:grpSpPr>
          <a:xfrm>
            <a:off x="465789" y="274268"/>
            <a:ext cx="3050144" cy="943846"/>
            <a:chOff x="301062" y="835857"/>
            <a:chExt cx="852930" cy="2011511"/>
          </a:xfrm>
        </p:grpSpPr>
        <p:pic>
          <p:nvPicPr>
            <p:cNvPr id="13" name="Picture 12">
              <a:extLst>
                <a:ext uri="{FF2B5EF4-FFF2-40B4-BE49-F238E27FC236}">
                  <a16:creationId xmlns:a16="http://schemas.microsoft.com/office/drawing/2014/main" xmlns="" id="{480ECCB9-4A74-4F89-B171-665679B9ED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816" y="835857"/>
              <a:ext cx="805176" cy="2011511"/>
            </a:xfrm>
            <a:prstGeom prst="rect">
              <a:avLst/>
            </a:prstGeom>
          </p:spPr>
        </p:pic>
        <p:sp>
          <p:nvSpPr>
            <p:cNvPr id="14" name="TextBox 13"/>
            <p:cNvSpPr txBox="1"/>
            <p:nvPr/>
          </p:nvSpPr>
          <p:spPr>
            <a:xfrm>
              <a:off x="301062" y="1115393"/>
              <a:ext cx="839090" cy="1547092"/>
            </a:xfrm>
            <a:prstGeom prst="rect">
              <a:avLst/>
            </a:prstGeom>
            <a:noFill/>
          </p:spPr>
          <p:txBody>
            <a:bodyPr wrap="square" rtlCol="0">
              <a:spAutoFit/>
            </a:bodyPr>
            <a:lstStyle/>
            <a:p>
              <a:pPr algn="ctr">
                <a:defRPr/>
              </a:pPr>
              <a:r>
                <a:rPr lang="en-US" sz="3600">
                  <a:solidFill>
                    <a:srgbClr val="FFFF00"/>
                  </a:solidFill>
                  <a:latin typeface="Times New Roman" pitchFamily="18" charset="0"/>
                  <a:cs typeface="Times New Roman" pitchFamily="18" charset="0"/>
                </a:rPr>
                <a:t>M</a:t>
              </a:r>
              <a:r>
                <a:rPr lang="en-US" sz="3600" smtClean="0">
                  <a:solidFill>
                    <a:srgbClr val="FFFF00"/>
                  </a:solidFill>
                  <a:latin typeface="Times New Roman" pitchFamily="18" charset="0"/>
                  <a:cs typeface="Times New Roman" pitchFamily="18" charset="0"/>
                </a:rPr>
                <a:t>ật th</a:t>
              </a:r>
              <a:r>
                <a:rPr lang="vi-VN" sz="3600" smtClean="0">
                  <a:solidFill>
                    <a:srgbClr val="FFFF00"/>
                  </a:solidFill>
                  <a:latin typeface="Times New Roman" pitchFamily="18" charset="0"/>
                  <a:cs typeface="Times New Roman" pitchFamily="18" charset="0"/>
                </a:rPr>
                <a:t>ư</a:t>
              </a:r>
              <a:r>
                <a:rPr lang="en-US" sz="3600" smtClean="0">
                  <a:solidFill>
                    <a:srgbClr val="FFFF00"/>
                  </a:solidFill>
                  <a:latin typeface="Times New Roman" pitchFamily="18" charset="0"/>
                  <a:cs typeface="Times New Roman" pitchFamily="18" charset="0"/>
                </a:rPr>
                <a:t> 1</a:t>
              </a:r>
              <a:endParaRPr lang="en-US" sz="3600" dirty="0">
                <a:solidFill>
                  <a:srgbClr val="FFFF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266742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92137" y="3792000"/>
            <a:ext cx="3070057" cy="306315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p:cNvGrpSpPr/>
          <p:nvPr/>
        </p:nvGrpSpPr>
        <p:grpSpPr>
          <a:xfrm rot="11258933">
            <a:off x="1905549" y="171861"/>
            <a:ext cx="11948592" cy="5580278"/>
            <a:chOff x="-2894" y="5911"/>
            <a:chExt cx="10464" cy="7930"/>
          </a:xfrm>
        </p:grpSpPr>
        <p:pic>
          <p:nvPicPr>
            <p:cNvPr id="19" name="图片 8"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rot="20844649" flipH="1" flipV="1">
              <a:off x="-2894" y="5911"/>
              <a:ext cx="10464" cy="7930"/>
            </a:xfrm>
            <a:prstGeom prst="rect">
              <a:avLst/>
            </a:prstGeom>
          </p:spPr>
        </p:pic>
        <p:sp>
          <p:nvSpPr>
            <p:cNvPr id="18" name="Text Box 24"/>
            <p:cNvSpPr txBox="1"/>
            <p:nvPr/>
          </p:nvSpPr>
          <p:spPr>
            <a:xfrm rot="10078651">
              <a:off x="-546" y="8291"/>
              <a:ext cx="6401" cy="4417"/>
            </a:xfrm>
            <a:prstGeom prst="rect">
              <a:avLst/>
            </a:prstGeom>
            <a:noFill/>
          </p:spPr>
          <p:txBody>
            <a:bodyPr wrap="square" rtlCol="0">
              <a:spAutoFit/>
            </a:bodyPr>
            <a:lstStyle/>
            <a:p>
              <a:pPr defTabSz="457200">
                <a:defRPr/>
              </a:pPr>
              <a:r>
                <a:rPr lang="vi-VN" sz="2800" b="1" dirty="0">
                  <a:solidFill>
                    <a:srgbClr val="FF0000"/>
                  </a:solidFill>
                  <a:latin typeface="Times New Roman" pitchFamily="18" charset="0"/>
                  <a:cs typeface="Times New Roman" pitchFamily="18"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a:t>
              </a:r>
              <a:r>
                <a:rPr lang="vi-VN" sz="2800" b="1">
                  <a:solidFill>
                    <a:srgbClr val="FF0000"/>
                  </a:solidFill>
                  <a:latin typeface="Times New Roman" pitchFamily="18" charset="0"/>
                  <a:cs typeface="Times New Roman" pitchFamily="18" charset="0"/>
                </a:rPr>
                <a:t>lại</a:t>
              </a:r>
              <a:r>
                <a:rPr lang="vi-VN" sz="2800" b="1"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487719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04407" y="1047694"/>
            <a:ext cx="3661003" cy="362299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p:cNvGrpSpPr/>
          <p:nvPr/>
        </p:nvGrpSpPr>
        <p:grpSpPr>
          <a:xfrm>
            <a:off x="3133617" y="698642"/>
            <a:ext cx="6822041" cy="3236359"/>
            <a:chOff x="7843" y="0"/>
            <a:chExt cx="5029" cy="3628"/>
          </a:xfrm>
        </p:grpSpPr>
        <p:grpSp>
          <p:nvGrpSpPr>
            <p:cNvPr id="4" name="Group 3"/>
            <p:cNvGrpSpPr/>
            <p:nvPr/>
          </p:nvGrpSpPr>
          <p:grpSpPr>
            <a:xfrm>
              <a:off x="7843" y="0"/>
              <a:ext cx="5029" cy="3628"/>
              <a:chOff x="7843" y="0"/>
              <a:chExt cx="5029" cy="3628"/>
            </a:xfrm>
          </p:grpSpPr>
          <p:pic>
            <p:nvPicPr>
              <p:cNvPr id="9" name="图片 16"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7"/>
              <a:stretch>
                <a:fillRect/>
              </a:stretch>
            </p:blipFill>
            <p:spPr>
              <a:xfrm>
                <a:off x="9252" y="282"/>
                <a:ext cx="2088" cy="1031"/>
              </a:xfrm>
              <a:prstGeom prst="rect">
                <a:avLst/>
              </a:prstGeom>
            </p:spPr>
          </p:pic>
        </p:grpSp>
        <p:sp>
          <p:nvSpPr>
            <p:cNvPr id="6" name="Text Box 25"/>
            <p:cNvSpPr txBox="1"/>
            <p:nvPr/>
          </p:nvSpPr>
          <p:spPr>
            <a:xfrm>
              <a:off x="8674" y="1454"/>
              <a:ext cx="3155" cy="656"/>
            </a:xfrm>
            <a:prstGeom prst="rect">
              <a:avLst/>
            </a:prstGeom>
            <a:noFill/>
          </p:spPr>
          <p:txBody>
            <a:bodyPr wrap="none" rtlCol="0">
              <a:spAutoFit/>
            </a:bodyPr>
            <a:lstStyle/>
            <a:p>
              <a:pPr defTabSz="457200">
                <a:defRPr/>
              </a:pPr>
              <a:r>
                <a:rPr lang="en-US" sz="3200" dirty="0">
                  <a:solidFill>
                    <a:srgbClr val="7030A0"/>
                  </a:solidFill>
                  <a:latin typeface="Times New Roman" pitchFamily="18" charset="0"/>
                  <a:cs typeface="Times New Roman" pitchFamily="18" charset="0"/>
                </a:rPr>
                <a:t>KHÁM PHÁ SAO THỔ</a:t>
              </a:r>
            </a:p>
          </p:txBody>
        </p:sp>
      </p:grpSp>
      <p:grpSp>
        <p:nvGrpSpPr>
          <p:cNvPr id="12" name="Group 11"/>
          <p:cNvGrpSpPr/>
          <p:nvPr/>
        </p:nvGrpSpPr>
        <p:grpSpPr>
          <a:xfrm>
            <a:off x="1489753" y="4793661"/>
            <a:ext cx="10058400" cy="1668888"/>
            <a:chOff x="6856" y="7538"/>
            <a:chExt cx="24894" cy="7481"/>
          </a:xfrm>
          <a:solidFill>
            <a:srgbClr val="FFE6E8"/>
          </a:solidFill>
        </p:grpSpPr>
        <p:sp>
          <p:nvSpPr>
            <p:cNvPr id="13" name="Rounded Rectangular Callout 2"/>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a:solidFill>
                  <a:prstClr val="black"/>
                </a:solidFill>
              </a:endParaRPr>
            </a:p>
          </p:txBody>
        </p:sp>
        <p:sp>
          <p:nvSpPr>
            <p:cNvPr id="14" name="Text Box 27"/>
            <p:cNvSpPr txBox="1"/>
            <p:nvPr/>
          </p:nvSpPr>
          <p:spPr>
            <a:xfrm>
              <a:off x="7286" y="7815"/>
              <a:ext cx="24464" cy="5877"/>
            </a:xfrm>
            <a:prstGeom prst="rect">
              <a:avLst/>
            </a:prstGeom>
            <a:grpFill/>
            <a:ln>
              <a:noFill/>
              <a:prstDash val="dash"/>
            </a:ln>
          </p:spPr>
          <p:txBody>
            <a:bodyPr wrap="square" rtlCol="0">
              <a:spAutoFit/>
            </a:bodyPr>
            <a:lstStyle/>
            <a:p>
              <a:pPr>
                <a:lnSpc>
                  <a:spcPct val="110000"/>
                </a:lnSpc>
                <a:buFont typeface="Arial" panose="020B0604020202020204" pitchFamily="34" charset="0"/>
                <a:buNone/>
                <a:defRPr/>
              </a:pPr>
              <a:r>
                <a:rPr lang="en-US" sz="3600" b="1" dirty="0" err="1">
                  <a:solidFill>
                    <a:prstClr val="black"/>
                  </a:solidFill>
                  <a:latin typeface="Times New Roman" pitchFamily="18" charset="0"/>
                  <a:cs typeface="Times New Roman" pitchFamily="18" charset="0"/>
                </a:rPr>
                <a:t>Hãy</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giúp</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mình</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hoàn</a:t>
              </a:r>
              <a:r>
                <a:rPr lang="en-US" sz="3600" b="1" dirty="0">
                  <a:solidFill>
                    <a:prstClr val="black"/>
                  </a:solidFill>
                  <a:latin typeface="Times New Roman" pitchFamily="18" charset="0"/>
                  <a:cs typeface="Times New Roman" pitchFamily="18" charset="0"/>
                </a:rPr>
                <a:t> </a:t>
              </a:r>
              <a:r>
                <a:rPr lang="en-US" sz="3600" b="1" err="1">
                  <a:solidFill>
                    <a:prstClr val="black"/>
                  </a:solidFill>
                  <a:latin typeface="Times New Roman" pitchFamily="18" charset="0"/>
                  <a:cs typeface="Times New Roman" pitchFamily="18" charset="0"/>
                </a:rPr>
                <a:t>thành</a:t>
              </a:r>
              <a:r>
                <a:rPr lang="en-US" sz="3600" b="1">
                  <a:solidFill>
                    <a:prstClr val="black"/>
                  </a:solidFill>
                  <a:latin typeface="Times New Roman" pitchFamily="18" charset="0"/>
                  <a:cs typeface="Times New Roman" pitchFamily="18" charset="0"/>
                </a:rPr>
                <a:t> </a:t>
              </a:r>
              <a:r>
                <a:rPr lang="en-US" sz="3600" b="1" smtClean="0">
                  <a:solidFill>
                    <a:prstClr val="black"/>
                  </a:solidFill>
                  <a:latin typeface="Times New Roman" pitchFamily="18" charset="0"/>
                  <a:cs typeface="Times New Roman" pitchFamily="18" charset="0"/>
                </a:rPr>
                <a:t>BT3 </a:t>
              </a:r>
              <a:r>
                <a:rPr lang="en-US" sz="3600" b="1" dirty="0" err="1">
                  <a:solidFill>
                    <a:prstClr val="black"/>
                  </a:solidFill>
                  <a:latin typeface="Times New Roman" pitchFamily="18" charset="0"/>
                  <a:cs typeface="Times New Roman" pitchFamily="18" charset="0"/>
                </a:rPr>
                <a:t>để</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khám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phá</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xem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sao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Thổ</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có</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gì</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nhé</a:t>
              </a:r>
              <a:r>
                <a:rPr lang="en-US" sz="3600" b="1" dirty="0">
                  <a:solidFill>
                    <a:prstClr val="black"/>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3463930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0184386-9706-DEE5-33E0-5BC5CBB0F90D}"/>
              </a:ext>
            </a:extLst>
          </p:cNvPr>
          <p:cNvSpPr txBox="1"/>
          <p:nvPr/>
        </p:nvSpPr>
        <p:spPr>
          <a:xfrm>
            <a:off x="2247900" y="2600325"/>
            <a:ext cx="8162925" cy="1446550"/>
          </a:xfrm>
          <a:prstGeom prst="rect">
            <a:avLst/>
          </a:prstGeom>
          <a:noFill/>
        </p:spPr>
        <p:txBody>
          <a:bodyPr wrap="square" rtlCol="0">
            <a:spAutoFit/>
          </a:bodyPr>
          <a:lstStyle/>
          <a:p>
            <a:pPr algn="ctr"/>
            <a:r>
              <a:rPr lang="en-US" sz="8800" dirty="0">
                <a:ln w="76200">
                  <a:solidFill>
                    <a:sysClr val="windowText" lastClr="000000"/>
                  </a:solidFill>
                </a:ln>
                <a:solidFill>
                  <a:srgbClr val="FFFF00"/>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1584332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927278" y="541281"/>
            <a:ext cx="10715223" cy="608010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284921" y="676195"/>
            <a:ext cx="7245767" cy="707886"/>
          </a:xfrm>
          <a:prstGeom prst="rect">
            <a:avLst/>
          </a:prstGeom>
          <a:noFill/>
        </p:spPr>
        <p:txBody>
          <a:bodyPr wrap="square" rtlCol="0">
            <a:spAutoFit/>
          </a:bodyPr>
          <a:lstStyle/>
          <a:p>
            <a:pPr lvl="0">
              <a:defRPr/>
            </a:pPr>
            <a:r>
              <a:rPr lang="vi-VN" sz="4000" b="1" dirty="0">
                <a:solidFill>
                  <a:srgbClr val="000000"/>
                </a:solidFill>
                <a:latin typeface="Times New Roman" pitchFamily="18" charset="0"/>
                <a:cs typeface="Times New Roman" pitchFamily="18" charset="0"/>
              </a:rPr>
              <a:t>Rô-bốt có 9 tấm thẻ như sau:</a:t>
            </a:r>
            <a:endParaRPr kumimoji="0" lang="en-US" sz="40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3" name="Rectangle: Rounded Corners 2">
            <a:extLst>
              <a:ext uri="{FF2B5EF4-FFF2-40B4-BE49-F238E27FC236}">
                <a16:creationId xmlns:a16="http://schemas.microsoft.com/office/drawing/2014/main" xmlns="" id="{684EACB4-40C3-F79C-B7DF-9917E39468C8}"/>
              </a:ext>
            </a:extLst>
          </p:cNvPr>
          <p:cNvSpPr/>
          <p:nvPr/>
        </p:nvSpPr>
        <p:spPr>
          <a:xfrm>
            <a:off x="1481524" y="1733109"/>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8</a:t>
            </a:r>
          </a:p>
        </p:txBody>
      </p:sp>
      <p:sp>
        <p:nvSpPr>
          <p:cNvPr id="4" name="Rectangle: Rounded Corners 3">
            <a:extLst>
              <a:ext uri="{FF2B5EF4-FFF2-40B4-BE49-F238E27FC236}">
                <a16:creationId xmlns:a16="http://schemas.microsoft.com/office/drawing/2014/main" xmlns="" id="{27BCE784-A437-BB70-846C-FF2E3D32D18C}"/>
              </a:ext>
            </a:extLst>
          </p:cNvPr>
          <p:cNvSpPr/>
          <p:nvPr/>
        </p:nvSpPr>
        <p:spPr>
          <a:xfrm>
            <a:off x="2555412" y="1711843"/>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0</a:t>
            </a:r>
          </a:p>
        </p:txBody>
      </p:sp>
      <p:sp>
        <p:nvSpPr>
          <p:cNvPr id="8" name="Rectangle: Rounded Corners 7">
            <a:extLst>
              <a:ext uri="{FF2B5EF4-FFF2-40B4-BE49-F238E27FC236}">
                <a16:creationId xmlns:a16="http://schemas.microsoft.com/office/drawing/2014/main" xmlns="" id="{0BAF25AB-C53E-83B1-5C10-DFCC1FC7403D}"/>
              </a:ext>
            </a:extLst>
          </p:cNvPr>
          <p:cNvSpPr/>
          <p:nvPr/>
        </p:nvSpPr>
        <p:spPr>
          <a:xfrm>
            <a:off x="3608035" y="1701211"/>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0</a:t>
            </a:r>
          </a:p>
        </p:txBody>
      </p:sp>
      <p:sp>
        <p:nvSpPr>
          <p:cNvPr id="9" name="Rectangle: Rounded Corners 8">
            <a:extLst>
              <a:ext uri="{FF2B5EF4-FFF2-40B4-BE49-F238E27FC236}">
                <a16:creationId xmlns:a16="http://schemas.microsoft.com/office/drawing/2014/main" xmlns="" id="{86C80879-12AB-ABB9-14C4-4F0204D89626}"/>
              </a:ext>
            </a:extLst>
          </p:cNvPr>
          <p:cNvSpPr/>
          <p:nvPr/>
        </p:nvSpPr>
        <p:spPr>
          <a:xfrm>
            <a:off x="4671291" y="1733109"/>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9</a:t>
            </a:r>
          </a:p>
        </p:txBody>
      </p:sp>
      <p:sp>
        <p:nvSpPr>
          <p:cNvPr id="10" name="Rectangle: Rounded Corners 9">
            <a:extLst>
              <a:ext uri="{FF2B5EF4-FFF2-40B4-BE49-F238E27FC236}">
                <a16:creationId xmlns:a16="http://schemas.microsoft.com/office/drawing/2014/main" xmlns="" id="{14BE5BCF-1539-83DF-94F8-B15F56D1BE5A}"/>
              </a:ext>
            </a:extLst>
          </p:cNvPr>
          <p:cNvSpPr/>
          <p:nvPr/>
        </p:nvSpPr>
        <p:spPr>
          <a:xfrm>
            <a:off x="5713282" y="1743742"/>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1</a:t>
            </a:r>
          </a:p>
        </p:txBody>
      </p:sp>
      <p:sp>
        <p:nvSpPr>
          <p:cNvPr id="11" name="Rectangle: Rounded Corners 10">
            <a:extLst>
              <a:ext uri="{FF2B5EF4-FFF2-40B4-BE49-F238E27FC236}">
                <a16:creationId xmlns:a16="http://schemas.microsoft.com/office/drawing/2014/main" xmlns="" id="{8C130066-1CF0-401F-77A8-406239A37A72}"/>
              </a:ext>
            </a:extLst>
          </p:cNvPr>
          <p:cNvSpPr/>
          <p:nvPr/>
        </p:nvSpPr>
        <p:spPr>
          <a:xfrm>
            <a:off x="6755273" y="1765007"/>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7</a:t>
            </a:r>
          </a:p>
        </p:txBody>
      </p:sp>
      <p:sp>
        <p:nvSpPr>
          <p:cNvPr id="12" name="Rectangle: Rounded Corners 11">
            <a:extLst>
              <a:ext uri="{FF2B5EF4-FFF2-40B4-BE49-F238E27FC236}">
                <a16:creationId xmlns:a16="http://schemas.microsoft.com/office/drawing/2014/main" xmlns="" id="{8450DF7F-B488-B452-138F-7D8E51DBA717}"/>
              </a:ext>
            </a:extLst>
          </p:cNvPr>
          <p:cNvSpPr/>
          <p:nvPr/>
        </p:nvSpPr>
        <p:spPr>
          <a:xfrm>
            <a:off x="7786631" y="1754374"/>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0</a:t>
            </a:r>
          </a:p>
        </p:txBody>
      </p:sp>
      <p:sp>
        <p:nvSpPr>
          <p:cNvPr id="15" name="Rectangle: Rounded Corners 14">
            <a:extLst>
              <a:ext uri="{FF2B5EF4-FFF2-40B4-BE49-F238E27FC236}">
                <a16:creationId xmlns:a16="http://schemas.microsoft.com/office/drawing/2014/main" xmlns="" id="{08989F2D-DEAE-B765-FDFF-08101E598E17}"/>
              </a:ext>
            </a:extLst>
          </p:cNvPr>
          <p:cNvSpPr/>
          <p:nvPr/>
        </p:nvSpPr>
        <p:spPr>
          <a:xfrm>
            <a:off x="8764827" y="1775639"/>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3</a:t>
            </a:r>
          </a:p>
        </p:txBody>
      </p:sp>
      <p:sp>
        <p:nvSpPr>
          <p:cNvPr id="16" name="Rectangle: Rounded Corners 15">
            <a:extLst>
              <a:ext uri="{FF2B5EF4-FFF2-40B4-BE49-F238E27FC236}">
                <a16:creationId xmlns:a16="http://schemas.microsoft.com/office/drawing/2014/main" xmlns="" id="{E08A6AEE-7E05-B7AB-24F6-2EFF0CC4ADF3}"/>
              </a:ext>
            </a:extLst>
          </p:cNvPr>
          <p:cNvSpPr/>
          <p:nvPr/>
        </p:nvSpPr>
        <p:spPr>
          <a:xfrm>
            <a:off x="9764288" y="1786271"/>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8</a:t>
            </a:r>
          </a:p>
        </p:txBody>
      </p:sp>
      <p:sp>
        <p:nvSpPr>
          <p:cNvPr id="17" name="TextBox 16">
            <a:extLst>
              <a:ext uri="{FF2B5EF4-FFF2-40B4-BE49-F238E27FC236}">
                <a16:creationId xmlns:a16="http://schemas.microsoft.com/office/drawing/2014/main" xmlns="" id="{7CB319A2-33AF-3015-77A5-E81278E6A3B2}"/>
              </a:ext>
            </a:extLst>
          </p:cNvPr>
          <p:cNvSpPr txBox="1"/>
          <p:nvPr/>
        </p:nvSpPr>
        <p:spPr>
          <a:xfrm>
            <a:off x="1791587" y="3423834"/>
            <a:ext cx="8458202" cy="1938992"/>
          </a:xfrm>
          <a:prstGeom prst="rect">
            <a:avLst/>
          </a:prstGeom>
          <a:noFill/>
        </p:spPr>
        <p:txBody>
          <a:bodyPr wrap="square" rtlCol="0">
            <a:spAutoFit/>
          </a:bodyPr>
          <a:lstStyle/>
          <a:p>
            <a:pPr algn="just"/>
            <a:r>
              <a:rPr lang="en-US" sz="4000" b="1" i="1" dirty="0" err="1">
                <a:solidFill>
                  <a:srgbClr val="000000"/>
                </a:solidFill>
                <a:effectLst/>
                <a:latin typeface="Times New Roman" pitchFamily="18" charset="0"/>
                <a:cs typeface="Times New Roman" pitchFamily="18" charset="0"/>
              </a:rPr>
              <a:t>Từ</a:t>
            </a:r>
            <a:r>
              <a:rPr lang="en-US" sz="4000" b="1" i="1" dirty="0">
                <a:solidFill>
                  <a:srgbClr val="000000"/>
                </a:solidFill>
                <a:effectLst/>
                <a:latin typeface="Times New Roman" pitchFamily="18" charset="0"/>
                <a:cs typeface="Times New Roman" pitchFamily="18" charset="0"/>
              </a:rPr>
              <a:t> </a:t>
            </a:r>
            <a:r>
              <a:rPr lang="en-US" sz="4000" b="1" i="1" dirty="0" err="1">
                <a:solidFill>
                  <a:srgbClr val="000000"/>
                </a:solidFill>
                <a:effectLst/>
                <a:latin typeface="Times New Roman" pitchFamily="18" charset="0"/>
                <a:cs typeface="Times New Roman" pitchFamily="18" charset="0"/>
              </a:rPr>
              <a:t>các</a:t>
            </a:r>
            <a:r>
              <a:rPr lang="en-US" sz="4000" b="1" i="1" dirty="0">
                <a:solidFill>
                  <a:srgbClr val="000000"/>
                </a:solidFill>
                <a:effectLst/>
                <a:latin typeface="Times New Roman" pitchFamily="18" charset="0"/>
                <a:cs typeface="Times New Roman" pitchFamily="18" charset="0"/>
              </a:rPr>
              <a:t> </a:t>
            </a:r>
            <a:r>
              <a:rPr lang="en-US" sz="4000" b="1" i="1" dirty="0" err="1">
                <a:solidFill>
                  <a:srgbClr val="000000"/>
                </a:solidFill>
                <a:effectLst/>
                <a:latin typeface="Times New Roman" pitchFamily="18" charset="0"/>
                <a:cs typeface="Times New Roman" pitchFamily="18" charset="0"/>
              </a:rPr>
              <a:t>tấm</a:t>
            </a:r>
            <a:r>
              <a:rPr lang="en-US" sz="4000" b="1" i="1" dirty="0">
                <a:solidFill>
                  <a:srgbClr val="000000"/>
                </a:solidFill>
                <a:effectLst/>
                <a:latin typeface="Times New Roman" pitchFamily="18" charset="0"/>
                <a:cs typeface="Times New Roman" pitchFamily="18" charset="0"/>
              </a:rPr>
              <a:t> </a:t>
            </a:r>
            <a:r>
              <a:rPr lang="en-US" sz="4000" b="1" i="1" dirty="0" err="1">
                <a:solidFill>
                  <a:srgbClr val="000000"/>
                </a:solidFill>
                <a:effectLst/>
                <a:latin typeface="Times New Roman" pitchFamily="18" charset="0"/>
                <a:cs typeface="Times New Roman" pitchFamily="18" charset="0"/>
              </a:rPr>
              <a:t>thẻ</a:t>
            </a:r>
            <a:r>
              <a:rPr lang="en-US" sz="4000" b="1" i="1" dirty="0">
                <a:solidFill>
                  <a:srgbClr val="000000"/>
                </a:solidFill>
                <a:effectLst/>
                <a:latin typeface="Times New Roman" pitchFamily="18" charset="0"/>
                <a:cs typeface="Times New Roman" pitchFamily="18" charset="0"/>
              </a:rPr>
              <a:t> </a:t>
            </a:r>
            <a:r>
              <a:rPr lang="en-US" sz="4000" b="1" i="1" dirty="0" err="1">
                <a:solidFill>
                  <a:srgbClr val="000000"/>
                </a:solidFill>
                <a:effectLst/>
                <a:latin typeface="Times New Roman" pitchFamily="18" charset="0"/>
                <a:cs typeface="Times New Roman" pitchFamily="18" charset="0"/>
              </a:rPr>
              <a:t>trên</a:t>
            </a:r>
            <a:r>
              <a:rPr lang="en-US" sz="4000" b="1" i="1" dirty="0">
                <a:solidFill>
                  <a:srgbClr val="000000"/>
                </a:solidFill>
                <a:effectLst/>
                <a:latin typeface="Times New Roman" pitchFamily="18" charset="0"/>
                <a:cs typeface="Times New Roman" pitchFamily="18" charset="0"/>
              </a:rPr>
              <a:t>:</a:t>
            </a:r>
          </a:p>
          <a:p>
            <a:pPr algn="just"/>
            <a:r>
              <a:rPr lang="en-US" sz="4000" b="0" i="0" dirty="0">
                <a:solidFill>
                  <a:srgbClr val="000000"/>
                </a:solidFill>
                <a:effectLst/>
                <a:latin typeface="Times New Roman" pitchFamily="18" charset="0"/>
                <a:cs typeface="Times New Roman" pitchFamily="18" charset="0"/>
              </a:rPr>
              <a:t>a) </a:t>
            </a:r>
            <a:r>
              <a:rPr lang="en-US" sz="4000" b="0" i="0" dirty="0" err="1">
                <a:solidFill>
                  <a:srgbClr val="000000"/>
                </a:solidFill>
                <a:effectLst/>
                <a:latin typeface="Times New Roman" pitchFamily="18" charset="0"/>
                <a:cs typeface="Times New Roman" pitchFamily="18" charset="0"/>
              </a:rPr>
              <a:t>Hãy</a:t>
            </a:r>
            <a:r>
              <a:rPr lang="en-US" sz="4000" b="0" i="0" dirty="0">
                <a:solidFill>
                  <a:srgbClr val="000000"/>
                </a:solidFill>
                <a:effectLst/>
                <a:latin typeface="Times New Roman" pitchFamily="18" charset="0"/>
                <a:cs typeface="Times New Roman" pitchFamily="18" charset="0"/>
              </a:rPr>
              <a:t> </a:t>
            </a:r>
            <a:r>
              <a:rPr lang="en-US" sz="4000" b="0" i="0" dirty="0" err="1">
                <a:solidFill>
                  <a:srgbClr val="000000"/>
                </a:solidFill>
                <a:effectLst/>
                <a:latin typeface="Times New Roman" pitchFamily="18" charset="0"/>
                <a:cs typeface="Times New Roman" pitchFamily="18" charset="0"/>
              </a:rPr>
              <a:t>lập</a:t>
            </a:r>
            <a:r>
              <a:rPr lang="en-US" sz="4000" b="0" i="0" dirty="0">
                <a:solidFill>
                  <a:srgbClr val="000000"/>
                </a:solidFill>
                <a:effectLst/>
                <a:latin typeface="Times New Roman" pitchFamily="18" charset="0"/>
                <a:cs typeface="Times New Roman" pitchFamily="18" charset="0"/>
              </a:rPr>
              <a:t> </a:t>
            </a:r>
            <a:r>
              <a:rPr lang="en-US" sz="4000" b="0" i="0" dirty="0" err="1">
                <a:solidFill>
                  <a:srgbClr val="000000"/>
                </a:solidFill>
                <a:effectLst/>
                <a:latin typeface="Times New Roman" pitchFamily="18" charset="0"/>
                <a:cs typeface="Times New Roman" pitchFamily="18" charset="0"/>
              </a:rPr>
              <a:t>số</a:t>
            </a:r>
            <a:r>
              <a:rPr lang="en-US" sz="4000" b="0" i="0" dirty="0">
                <a:solidFill>
                  <a:srgbClr val="000000"/>
                </a:solidFill>
                <a:effectLst/>
                <a:latin typeface="Times New Roman" pitchFamily="18" charset="0"/>
                <a:cs typeface="Times New Roman" pitchFamily="18" charset="0"/>
              </a:rPr>
              <a:t> </a:t>
            </a:r>
            <a:r>
              <a:rPr lang="en-US" sz="4000" b="1" i="1" dirty="0" err="1">
                <a:solidFill>
                  <a:srgbClr val="000000"/>
                </a:solidFill>
                <a:effectLst/>
                <a:latin typeface="Times New Roman" pitchFamily="18" charset="0"/>
                <a:cs typeface="Times New Roman" pitchFamily="18" charset="0"/>
              </a:rPr>
              <a:t>lớn</a:t>
            </a:r>
            <a:r>
              <a:rPr lang="en-US" sz="4000" b="1" i="1" dirty="0">
                <a:solidFill>
                  <a:srgbClr val="000000"/>
                </a:solidFill>
                <a:effectLst/>
                <a:latin typeface="Times New Roman" pitchFamily="18" charset="0"/>
                <a:cs typeface="Times New Roman" pitchFamily="18" charset="0"/>
              </a:rPr>
              <a:t> </a:t>
            </a:r>
            <a:r>
              <a:rPr lang="en-US" sz="4000" b="1" i="1" dirty="0" err="1">
                <a:solidFill>
                  <a:srgbClr val="000000"/>
                </a:solidFill>
                <a:effectLst/>
                <a:latin typeface="Times New Roman" pitchFamily="18" charset="0"/>
                <a:cs typeface="Times New Roman" pitchFamily="18" charset="0"/>
              </a:rPr>
              <a:t>nhất</a:t>
            </a:r>
            <a:r>
              <a:rPr lang="en-US" sz="4000" b="1" i="1" dirty="0">
                <a:solidFill>
                  <a:srgbClr val="000000"/>
                </a:solidFill>
                <a:effectLst/>
                <a:latin typeface="Times New Roman" pitchFamily="18" charset="0"/>
                <a:cs typeface="Times New Roman" pitchFamily="18" charset="0"/>
              </a:rPr>
              <a:t> </a:t>
            </a:r>
            <a:r>
              <a:rPr lang="en-US" sz="4000" b="0" i="0" dirty="0" err="1">
                <a:solidFill>
                  <a:srgbClr val="000000"/>
                </a:solidFill>
                <a:effectLst/>
                <a:latin typeface="Times New Roman" pitchFamily="18" charset="0"/>
                <a:cs typeface="Times New Roman" pitchFamily="18" charset="0"/>
              </a:rPr>
              <a:t>có</a:t>
            </a:r>
            <a:r>
              <a:rPr lang="en-US" sz="4000" b="0" i="0" dirty="0">
                <a:solidFill>
                  <a:srgbClr val="000000"/>
                </a:solidFill>
                <a:effectLst/>
                <a:latin typeface="Times New Roman" pitchFamily="18" charset="0"/>
                <a:cs typeface="Times New Roman" pitchFamily="18" charset="0"/>
              </a:rPr>
              <a:t> </a:t>
            </a:r>
            <a:r>
              <a:rPr lang="en-US" sz="4000" b="1" i="0" dirty="0" err="1">
                <a:solidFill>
                  <a:srgbClr val="FF0000"/>
                </a:solidFill>
                <a:effectLst/>
                <a:latin typeface="Times New Roman" pitchFamily="18" charset="0"/>
                <a:cs typeface="Times New Roman" pitchFamily="18" charset="0"/>
              </a:rPr>
              <a:t>chín</a:t>
            </a:r>
            <a:r>
              <a:rPr lang="en-US" sz="4000" b="0" i="0" dirty="0">
                <a:solidFill>
                  <a:srgbClr val="000000"/>
                </a:solidFill>
                <a:effectLst/>
                <a:latin typeface="Times New Roman" pitchFamily="18" charset="0"/>
                <a:cs typeface="Times New Roman" pitchFamily="18" charset="0"/>
              </a:rPr>
              <a:t> </a:t>
            </a:r>
            <a:r>
              <a:rPr lang="en-US" sz="4000" b="0" i="0" dirty="0" err="1">
                <a:solidFill>
                  <a:srgbClr val="000000"/>
                </a:solidFill>
                <a:effectLst/>
                <a:latin typeface="Times New Roman" pitchFamily="18" charset="0"/>
                <a:cs typeface="Times New Roman" pitchFamily="18" charset="0"/>
              </a:rPr>
              <a:t>chữ</a:t>
            </a:r>
            <a:r>
              <a:rPr lang="en-US" sz="4000" b="0" i="0" dirty="0">
                <a:solidFill>
                  <a:srgbClr val="000000"/>
                </a:solidFill>
                <a:effectLst/>
                <a:latin typeface="Times New Roman" pitchFamily="18" charset="0"/>
                <a:cs typeface="Times New Roman" pitchFamily="18" charset="0"/>
              </a:rPr>
              <a:t> </a:t>
            </a:r>
            <a:r>
              <a:rPr lang="en-US" sz="4000" b="0" i="0" dirty="0" err="1">
                <a:solidFill>
                  <a:srgbClr val="000000"/>
                </a:solidFill>
                <a:effectLst/>
                <a:latin typeface="Times New Roman" pitchFamily="18" charset="0"/>
                <a:cs typeface="Times New Roman" pitchFamily="18" charset="0"/>
              </a:rPr>
              <a:t>số</a:t>
            </a:r>
            <a:r>
              <a:rPr lang="en-US" sz="4000" b="0" i="0" dirty="0">
                <a:solidFill>
                  <a:srgbClr val="000000"/>
                </a:solidFill>
                <a:effectLst/>
                <a:latin typeface="Times New Roman" pitchFamily="18" charset="0"/>
                <a:cs typeface="Times New Roman" pitchFamily="18" charset="0"/>
              </a:rPr>
              <a:t>.</a:t>
            </a:r>
          </a:p>
          <a:p>
            <a:pPr algn="just"/>
            <a:r>
              <a:rPr lang="en-US" sz="4000" b="0" i="0" dirty="0">
                <a:solidFill>
                  <a:srgbClr val="000000"/>
                </a:solidFill>
                <a:effectLst/>
                <a:latin typeface="Times New Roman" pitchFamily="18" charset="0"/>
                <a:cs typeface="Times New Roman" pitchFamily="18" charset="0"/>
              </a:rPr>
              <a:t>b) </a:t>
            </a:r>
            <a:r>
              <a:rPr lang="en-US" sz="4000" b="0" i="0" dirty="0" err="1">
                <a:solidFill>
                  <a:srgbClr val="000000"/>
                </a:solidFill>
                <a:effectLst/>
                <a:latin typeface="Times New Roman" pitchFamily="18" charset="0"/>
                <a:cs typeface="Times New Roman" pitchFamily="18" charset="0"/>
              </a:rPr>
              <a:t>Hãy</a:t>
            </a:r>
            <a:r>
              <a:rPr lang="en-US" sz="4000" b="0" i="0" dirty="0">
                <a:solidFill>
                  <a:srgbClr val="000000"/>
                </a:solidFill>
                <a:effectLst/>
                <a:latin typeface="Times New Roman" pitchFamily="18" charset="0"/>
                <a:cs typeface="Times New Roman" pitchFamily="18" charset="0"/>
              </a:rPr>
              <a:t> </a:t>
            </a:r>
            <a:r>
              <a:rPr lang="en-US" sz="4000" b="0" i="0" dirty="0" err="1">
                <a:solidFill>
                  <a:srgbClr val="000000"/>
                </a:solidFill>
                <a:effectLst/>
                <a:latin typeface="Times New Roman" pitchFamily="18" charset="0"/>
                <a:cs typeface="Times New Roman" pitchFamily="18" charset="0"/>
              </a:rPr>
              <a:t>lập</a:t>
            </a:r>
            <a:r>
              <a:rPr lang="en-US" sz="4000" b="0" i="0" dirty="0">
                <a:solidFill>
                  <a:srgbClr val="000000"/>
                </a:solidFill>
                <a:effectLst/>
                <a:latin typeface="Times New Roman" pitchFamily="18" charset="0"/>
                <a:cs typeface="Times New Roman" pitchFamily="18" charset="0"/>
              </a:rPr>
              <a:t> </a:t>
            </a:r>
            <a:r>
              <a:rPr lang="en-US" sz="4000" b="0" i="0" dirty="0" err="1">
                <a:solidFill>
                  <a:srgbClr val="000000"/>
                </a:solidFill>
                <a:effectLst/>
                <a:latin typeface="Times New Roman" pitchFamily="18" charset="0"/>
                <a:cs typeface="Times New Roman" pitchFamily="18" charset="0"/>
              </a:rPr>
              <a:t>số</a:t>
            </a:r>
            <a:r>
              <a:rPr lang="en-US" sz="4000" b="0" i="0" dirty="0">
                <a:solidFill>
                  <a:srgbClr val="000000"/>
                </a:solidFill>
                <a:effectLst/>
                <a:latin typeface="Times New Roman" pitchFamily="18" charset="0"/>
                <a:cs typeface="Times New Roman" pitchFamily="18" charset="0"/>
              </a:rPr>
              <a:t> </a:t>
            </a:r>
            <a:r>
              <a:rPr lang="en-US" sz="4000" b="1" i="1" dirty="0" err="1">
                <a:solidFill>
                  <a:srgbClr val="000000"/>
                </a:solidFill>
                <a:effectLst/>
                <a:latin typeface="Times New Roman" pitchFamily="18" charset="0"/>
                <a:cs typeface="Times New Roman" pitchFamily="18" charset="0"/>
              </a:rPr>
              <a:t>bé</a:t>
            </a:r>
            <a:r>
              <a:rPr lang="en-US" sz="4000" b="1" i="1" dirty="0">
                <a:solidFill>
                  <a:srgbClr val="000000"/>
                </a:solidFill>
                <a:effectLst/>
                <a:latin typeface="Times New Roman" pitchFamily="18" charset="0"/>
                <a:cs typeface="Times New Roman" pitchFamily="18" charset="0"/>
              </a:rPr>
              <a:t> </a:t>
            </a:r>
            <a:r>
              <a:rPr lang="en-US" sz="4000" b="1" i="1" dirty="0" err="1">
                <a:solidFill>
                  <a:srgbClr val="000000"/>
                </a:solidFill>
                <a:effectLst/>
                <a:latin typeface="Times New Roman" pitchFamily="18" charset="0"/>
                <a:cs typeface="Times New Roman" pitchFamily="18" charset="0"/>
              </a:rPr>
              <a:t>nhất</a:t>
            </a:r>
            <a:r>
              <a:rPr lang="en-US" sz="4000" b="1" i="1" dirty="0">
                <a:solidFill>
                  <a:srgbClr val="000000"/>
                </a:solidFill>
                <a:effectLst/>
                <a:latin typeface="Times New Roman" pitchFamily="18" charset="0"/>
                <a:cs typeface="Times New Roman" pitchFamily="18" charset="0"/>
              </a:rPr>
              <a:t> </a:t>
            </a:r>
            <a:r>
              <a:rPr lang="en-US" sz="4000" b="0" i="0" dirty="0" err="1">
                <a:solidFill>
                  <a:srgbClr val="000000"/>
                </a:solidFill>
                <a:effectLst/>
                <a:latin typeface="Times New Roman" pitchFamily="18" charset="0"/>
                <a:cs typeface="Times New Roman" pitchFamily="18" charset="0"/>
              </a:rPr>
              <a:t>có</a:t>
            </a:r>
            <a:r>
              <a:rPr lang="en-US" sz="4000" b="0" i="0" dirty="0">
                <a:solidFill>
                  <a:srgbClr val="000000"/>
                </a:solidFill>
                <a:effectLst/>
                <a:latin typeface="Times New Roman" pitchFamily="18" charset="0"/>
                <a:cs typeface="Times New Roman" pitchFamily="18" charset="0"/>
              </a:rPr>
              <a:t> </a:t>
            </a:r>
            <a:r>
              <a:rPr lang="en-US" sz="4000" b="1" i="0" dirty="0" err="1">
                <a:solidFill>
                  <a:srgbClr val="FF0000"/>
                </a:solidFill>
                <a:effectLst/>
                <a:latin typeface="Times New Roman" pitchFamily="18" charset="0"/>
                <a:cs typeface="Times New Roman" pitchFamily="18" charset="0"/>
              </a:rPr>
              <a:t>chín</a:t>
            </a:r>
            <a:r>
              <a:rPr lang="en-US" sz="4000" b="1" i="0" dirty="0">
                <a:solidFill>
                  <a:srgbClr val="FF0000"/>
                </a:solidFill>
                <a:effectLst/>
                <a:latin typeface="Times New Roman" pitchFamily="18" charset="0"/>
                <a:cs typeface="Times New Roman" pitchFamily="18" charset="0"/>
              </a:rPr>
              <a:t> </a:t>
            </a:r>
            <a:r>
              <a:rPr lang="en-US" sz="4000" b="0" i="0" dirty="0" err="1">
                <a:solidFill>
                  <a:srgbClr val="000000"/>
                </a:solidFill>
                <a:effectLst/>
                <a:latin typeface="Times New Roman" pitchFamily="18" charset="0"/>
                <a:cs typeface="Times New Roman" pitchFamily="18" charset="0"/>
              </a:rPr>
              <a:t>chữ</a:t>
            </a:r>
            <a:r>
              <a:rPr lang="en-US" sz="4000" b="0" i="0" dirty="0">
                <a:solidFill>
                  <a:srgbClr val="000000"/>
                </a:solidFill>
                <a:effectLst/>
                <a:latin typeface="Times New Roman" pitchFamily="18" charset="0"/>
                <a:cs typeface="Times New Roman" pitchFamily="18" charset="0"/>
              </a:rPr>
              <a:t> </a:t>
            </a:r>
            <a:r>
              <a:rPr lang="en-US" sz="4000" b="0" i="0" dirty="0" err="1">
                <a:solidFill>
                  <a:srgbClr val="000000"/>
                </a:solidFill>
                <a:effectLst/>
                <a:latin typeface="Times New Roman" pitchFamily="18" charset="0"/>
                <a:cs typeface="Times New Roman" pitchFamily="18" charset="0"/>
              </a:rPr>
              <a:t>số</a:t>
            </a:r>
            <a:r>
              <a:rPr lang="en-US" sz="4000" b="0" i="0" dirty="0">
                <a:solidFill>
                  <a:srgbClr val="000000"/>
                </a:solidFill>
                <a:effectLst/>
                <a:latin typeface="Times New Roman" pitchFamily="18" charset="0"/>
                <a:cs typeface="Times New Roman" pitchFamily="18" charset="0"/>
              </a:rPr>
              <a:t>.</a:t>
            </a:r>
          </a:p>
        </p:txBody>
      </p:sp>
      <p:grpSp>
        <p:nvGrpSpPr>
          <p:cNvPr id="18" name="Group 17">
            <a:extLst>
              <a:ext uri="{FF2B5EF4-FFF2-40B4-BE49-F238E27FC236}">
                <a16:creationId xmlns:a16="http://schemas.microsoft.com/office/drawing/2014/main" xmlns="" id="{F3CA9AED-7348-4DDF-A03A-D85F129B25E4}"/>
              </a:ext>
            </a:extLst>
          </p:cNvPr>
          <p:cNvGrpSpPr/>
          <p:nvPr/>
        </p:nvGrpSpPr>
        <p:grpSpPr>
          <a:xfrm>
            <a:off x="1289420" y="676693"/>
            <a:ext cx="2798582" cy="784711"/>
            <a:chOff x="621568" y="835857"/>
            <a:chExt cx="2427543" cy="570344"/>
          </a:xfrm>
        </p:grpSpPr>
        <p:pic>
          <p:nvPicPr>
            <p:cNvPr id="19" name="Picture 18">
              <a:extLst>
                <a:ext uri="{FF2B5EF4-FFF2-40B4-BE49-F238E27FC236}">
                  <a16:creationId xmlns:a16="http://schemas.microsoft.com/office/drawing/2014/main" xmlns="" id="{480ECCB9-4A74-4F89-B171-665679B9E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568" y="835857"/>
              <a:ext cx="2106632" cy="570344"/>
            </a:xfrm>
            <a:prstGeom prst="rect">
              <a:avLst/>
            </a:prstGeom>
          </p:spPr>
        </p:pic>
        <p:sp>
          <p:nvSpPr>
            <p:cNvPr id="21" name="TextBox 20"/>
            <p:cNvSpPr txBox="1"/>
            <p:nvPr/>
          </p:nvSpPr>
          <p:spPr>
            <a:xfrm>
              <a:off x="724653" y="836219"/>
              <a:ext cx="2324458" cy="469767"/>
            </a:xfrm>
            <a:prstGeom prst="rect">
              <a:avLst/>
            </a:prstGeom>
            <a:noFill/>
          </p:spPr>
          <p:txBody>
            <a:bodyPr wrap="square" rtlCol="0">
              <a:spAutoFit/>
            </a:bodyPr>
            <a:lstStyle/>
            <a:p>
              <a:pPr lvl="0" algn="just">
                <a:defRPr/>
              </a:pPr>
              <a:r>
                <a:rPr lang="en-US" sz="3600" smtClean="0">
                  <a:solidFill>
                    <a:srgbClr val="FFFF00"/>
                  </a:solidFill>
                  <a:latin typeface="Times New Roman" pitchFamily="18" charset="0"/>
                  <a:cs typeface="Times New Roman" pitchFamily="18" charset="0"/>
                </a:rPr>
                <a:t>  Mật th</a:t>
              </a:r>
              <a:r>
                <a:rPr lang="vi-VN" sz="3600" smtClean="0">
                  <a:solidFill>
                    <a:srgbClr val="FFFF00"/>
                  </a:solidFill>
                  <a:latin typeface="Times New Roman" pitchFamily="18" charset="0"/>
                  <a:cs typeface="Times New Roman" pitchFamily="18" charset="0"/>
                </a:rPr>
                <a:t>ư</a:t>
              </a:r>
              <a:r>
                <a:rPr lang="en-US" sz="3600" smtClean="0">
                  <a:solidFill>
                    <a:srgbClr val="FFFF00"/>
                  </a:solidFill>
                  <a:latin typeface="Times New Roman" pitchFamily="18" charset="0"/>
                  <a:cs typeface="Times New Roman" pitchFamily="18" charset="0"/>
                </a:rPr>
                <a:t> 3</a:t>
              </a:r>
              <a:endParaRPr kumimoji="0" lang="en-US" sz="3600" b="0"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3337186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42"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8" grpId="0" animBg="1"/>
      <p:bldP spid="9" grpId="0" animBg="1"/>
      <p:bldP spid="10" grpId="0" animBg="1"/>
      <p:bldP spid="11" grpId="0" animBg="1"/>
      <p:bldP spid="12" grpId="0" animBg="1"/>
      <p:bldP spid="15" grpId="0" animBg="1"/>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66914" y="514324"/>
            <a:ext cx="11858171" cy="608010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xmlns="" id="{684EACB4-40C3-F79C-B7DF-9917E39468C8}"/>
              </a:ext>
            </a:extLst>
          </p:cNvPr>
          <p:cNvSpPr/>
          <p:nvPr/>
        </p:nvSpPr>
        <p:spPr>
          <a:xfrm>
            <a:off x="1169581" y="839974"/>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a:t>
            </a:r>
          </a:p>
        </p:txBody>
      </p:sp>
      <p:sp>
        <p:nvSpPr>
          <p:cNvPr id="4" name="Rectangle: Rounded Corners 3">
            <a:extLst>
              <a:ext uri="{FF2B5EF4-FFF2-40B4-BE49-F238E27FC236}">
                <a16:creationId xmlns:a16="http://schemas.microsoft.com/office/drawing/2014/main" xmlns="" id="{27BCE784-A437-BB70-846C-FF2E3D32D18C}"/>
              </a:ext>
            </a:extLst>
          </p:cNvPr>
          <p:cNvSpPr/>
          <p:nvPr/>
        </p:nvSpPr>
        <p:spPr>
          <a:xfrm>
            <a:off x="2243469" y="818708"/>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0</a:t>
            </a:r>
          </a:p>
        </p:txBody>
      </p:sp>
      <p:sp>
        <p:nvSpPr>
          <p:cNvPr id="8" name="Rectangle: Rounded Corners 7">
            <a:extLst>
              <a:ext uri="{FF2B5EF4-FFF2-40B4-BE49-F238E27FC236}">
                <a16:creationId xmlns:a16="http://schemas.microsoft.com/office/drawing/2014/main" xmlns="" id="{0BAF25AB-C53E-83B1-5C10-DFCC1FC7403D}"/>
              </a:ext>
            </a:extLst>
          </p:cNvPr>
          <p:cNvSpPr/>
          <p:nvPr/>
        </p:nvSpPr>
        <p:spPr>
          <a:xfrm>
            <a:off x="3296092" y="808076"/>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0</a:t>
            </a:r>
          </a:p>
        </p:txBody>
      </p:sp>
      <p:sp>
        <p:nvSpPr>
          <p:cNvPr id="9" name="Rectangle: Rounded Corners 8">
            <a:extLst>
              <a:ext uri="{FF2B5EF4-FFF2-40B4-BE49-F238E27FC236}">
                <a16:creationId xmlns:a16="http://schemas.microsoft.com/office/drawing/2014/main" xmlns="" id="{86C80879-12AB-ABB9-14C4-4F0204D89626}"/>
              </a:ext>
            </a:extLst>
          </p:cNvPr>
          <p:cNvSpPr/>
          <p:nvPr/>
        </p:nvSpPr>
        <p:spPr>
          <a:xfrm>
            <a:off x="4359348" y="839974"/>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9</a:t>
            </a:r>
          </a:p>
        </p:txBody>
      </p:sp>
      <p:sp>
        <p:nvSpPr>
          <p:cNvPr id="10" name="Rectangle: Rounded Corners 9">
            <a:extLst>
              <a:ext uri="{FF2B5EF4-FFF2-40B4-BE49-F238E27FC236}">
                <a16:creationId xmlns:a16="http://schemas.microsoft.com/office/drawing/2014/main" xmlns="" id="{14BE5BCF-1539-83DF-94F8-B15F56D1BE5A}"/>
              </a:ext>
            </a:extLst>
          </p:cNvPr>
          <p:cNvSpPr/>
          <p:nvPr/>
        </p:nvSpPr>
        <p:spPr>
          <a:xfrm>
            <a:off x="5401339" y="850607"/>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11" name="Rectangle: Rounded Corners 10">
            <a:extLst>
              <a:ext uri="{FF2B5EF4-FFF2-40B4-BE49-F238E27FC236}">
                <a16:creationId xmlns:a16="http://schemas.microsoft.com/office/drawing/2014/main" xmlns="" id="{8C130066-1CF0-401F-77A8-406239A37A72}"/>
              </a:ext>
            </a:extLst>
          </p:cNvPr>
          <p:cNvSpPr/>
          <p:nvPr/>
        </p:nvSpPr>
        <p:spPr>
          <a:xfrm>
            <a:off x="6443330" y="871872"/>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7</a:t>
            </a:r>
          </a:p>
        </p:txBody>
      </p:sp>
      <p:sp>
        <p:nvSpPr>
          <p:cNvPr id="12" name="Rectangle: Rounded Corners 11">
            <a:extLst>
              <a:ext uri="{FF2B5EF4-FFF2-40B4-BE49-F238E27FC236}">
                <a16:creationId xmlns:a16="http://schemas.microsoft.com/office/drawing/2014/main" xmlns="" id="{8450DF7F-B488-B452-138F-7D8E51DBA717}"/>
              </a:ext>
            </a:extLst>
          </p:cNvPr>
          <p:cNvSpPr/>
          <p:nvPr/>
        </p:nvSpPr>
        <p:spPr>
          <a:xfrm>
            <a:off x="7474688" y="861239"/>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0</a:t>
            </a:r>
          </a:p>
        </p:txBody>
      </p:sp>
      <p:sp>
        <p:nvSpPr>
          <p:cNvPr id="15" name="Rectangle: Rounded Corners 14">
            <a:extLst>
              <a:ext uri="{FF2B5EF4-FFF2-40B4-BE49-F238E27FC236}">
                <a16:creationId xmlns:a16="http://schemas.microsoft.com/office/drawing/2014/main" xmlns="" id="{08989F2D-DEAE-B765-FDFF-08101E598E17}"/>
              </a:ext>
            </a:extLst>
          </p:cNvPr>
          <p:cNvSpPr/>
          <p:nvPr/>
        </p:nvSpPr>
        <p:spPr>
          <a:xfrm>
            <a:off x="8452884" y="882504"/>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p>
        </p:txBody>
      </p:sp>
      <p:sp>
        <p:nvSpPr>
          <p:cNvPr id="16" name="Rectangle: Rounded Corners 15">
            <a:extLst>
              <a:ext uri="{FF2B5EF4-FFF2-40B4-BE49-F238E27FC236}">
                <a16:creationId xmlns:a16="http://schemas.microsoft.com/office/drawing/2014/main" xmlns="" id="{E08A6AEE-7E05-B7AB-24F6-2EFF0CC4ADF3}"/>
              </a:ext>
            </a:extLst>
          </p:cNvPr>
          <p:cNvSpPr/>
          <p:nvPr/>
        </p:nvSpPr>
        <p:spPr>
          <a:xfrm>
            <a:off x="9452345" y="893136"/>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a:t>
            </a:r>
          </a:p>
        </p:txBody>
      </p:sp>
      <p:sp>
        <p:nvSpPr>
          <p:cNvPr id="6" name="Rectangle 5">
            <a:extLst>
              <a:ext uri="{FF2B5EF4-FFF2-40B4-BE49-F238E27FC236}">
                <a16:creationId xmlns:a16="http://schemas.microsoft.com/office/drawing/2014/main" xmlns="" id="{1ED20D29-BDB2-7B88-B03E-DC863827954C}"/>
              </a:ext>
            </a:extLst>
          </p:cNvPr>
          <p:cNvSpPr/>
          <p:nvPr/>
        </p:nvSpPr>
        <p:spPr>
          <a:xfrm>
            <a:off x="1201675" y="2697686"/>
            <a:ext cx="10556736" cy="2634168"/>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vi-V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Để xếp được số lớn nhất </a:t>
            </a:r>
            <a:r>
              <a:rPr lang="vi-VN" sz="4800" b="1" kern="0">
                <a:solidFill>
                  <a:srgbClr val="002060"/>
                </a:solidFill>
                <a:latin typeface="Cambria" panose="02040503050406030204" pitchFamily="18" charset="0"/>
                <a:ea typeface="Cambria" panose="02040503050406030204" pitchFamily="18" charset="0"/>
                <a:cs typeface="Calibri" panose="020F0502020204030204" pitchFamily="34" charset="0"/>
              </a:rPr>
              <a:t>thì </a:t>
            </a:r>
            <a:r>
              <a:rPr lang="en-US" sz="4800" b="1" kern="0" smtClean="0">
                <a:solidFill>
                  <a:srgbClr val="002060"/>
                </a:solidFill>
                <a:latin typeface="Cambria" panose="02040503050406030204" pitchFamily="18" charset="0"/>
                <a:ea typeface="Cambria" panose="02040503050406030204" pitchFamily="18" charset="0"/>
                <a:cs typeface="Calibri" panose="020F0502020204030204" pitchFamily="34" charset="0"/>
              </a:rPr>
              <a:t>hàng tr</a:t>
            </a:r>
            <a:r>
              <a:rPr lang="vi-VN" sz="4800" b="1" kern="0" smtClean="0">
                <a:solidFill>
                  <a:srgbClr val="002060"/>
                </a:solidFill>
                <a:latin typeface="Cambria" panose="02040503050406030204" pitchFamily="18" charset="0"/>
                <a:ea typeface="Cambria" panose="02040503050406030204" pitchFamily="18" charset="0"/>
                <a:cs typeface="Calibri" panose="020F0502020204030204" pitchFamily="34" charset="0"/>
              </a:rPr>
              <a:t>ă</a:t>
            </a:r>
            <a:r>
              <a:rPr lang="en-US" sz="4800" b="1" kern="0">
                <a:solidFill>
                  <a:srgbClr val="002060"/>
                </a:solidFill>
                <a:latin typeface="Cambria" panose="02040503050406030204" pitchFamily="18" charset="0"/>
                <a:ea typeface="Cambria" panose="02040503050406030204" pitchFamily="18" charset="0"/>
                <a:cs typeface="Calibri" panose="020F0502020204030204" pitchFamily="34" charset="0"/>
              </a:rPr>
              <a:t>m triệu phải là chữ số lớn </a:t>
            </a:r>
            <a:r>
              <a:rPr lang="en-US" sz="4800" b="1" kern="0" smtClean="0">
                <a:solidFill>
                  <a:srgbClr val="002060"/>
                </a:solidFill>
                <a:latin typeface="Cambria" panose="02040503050406030204" pitchFamily="18" charset="0"/>
                <a:ea typeface="Cambria" panose="02040503050406030204" pitchFamily="18" charset="0"/>
                <a:cs typeface="Calibri" panose="020F0502020204030204" pitchFamily="34" charset="0"/>
              </a:rPr>
              <a:t>nhất.</a:t>
            </a:r>
            <a:endParaRPr kumimoji="0" lang="en-US" sz="4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4367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8.33333E-7 -4.44444E-6 L -0.27552 0.38218 " pathEditMode="relative" rAng="0" ptsTypes="AA">
                                      <p:cBhvr>
                                        <p:cTn id="18" dur="2000" fill="hold"/>
                                        <p:tgtEl>
                                          <p:spTgt spid="9"/>
                                        </p:tgtEl>
                                        <p:attrNameLst>
                                          <p:attrName>ppt_x</p:attrName>
                                          <p:attrName>ppt_y</p:attrName>
                                        </p:attrNameLst>
                                      </p:cBhvr>
                                      <p:rCtr x="-13776" y="1909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6.25E-7 -4.44444E-6 L 0.06016 0.38218 " pathEditMode="relative" rAng="0" ptsTypes="AA">
                                      <p:cBhvr>
                                        <p:cTn id="22" dur="2000" fill="hold"/>
                                        <p:tgtEl>
                                          <p:spTgt spid="3"/>
                                        </p:tgtEl>
                                        <p:attrNameLst>
                                          <p:attrName>ppt_x</p:attrName>
                                          <p:attrName>ppt_y</p:attrName>
                                        </p:attrNameLst>
                                      </p:cBhvr>
                                      <p:rCtr x="3008" y="1909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5E-6 -4.81481E-6 L -0.54584 0.37292 " pathEditMode="relative" rAng="0" ptsTypes="AA">
                                      <p:cBhvr>
                                        <p:cTn id="26" dur="2000" fill="hold"/>
                                        <p:tgtEl>
                                          <p:spTgt spid="16"/>
                                        </p:tgtEl>
                                        <p:attrNameLst>
                                          <p:attrName>ppt_x</p:attrName>
                                          <p:attrName>ppt_y</p:attrName>
                                        </p:attrNameLst>
                                      </p:cBhvr>
                                      <p:rCtr x="-27292" y="18634"/>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70833E-6 -4.07407E-6 L -0.22669 0.37917 " pathEditMode="relative" rAng="0" ptsTypes="AA">
                                      <p:cBhvr>
                                        <p:cTn id="30" dur="2000" fill="hold"/>
                                        <p:tgtEl>
                                          <p:spTgt spid="11"/>
                                        </p:tgtEl>
                                        <p:attrNameLst>
                                          <p:attrName>ppt_x</p:attrName>
                                          <p:attrName>ppt_y</p:attrName>
                                        </p:attrNameLst>
                                      </p:cBhvr>
                                      <p:rCtr x="-11341" y="18958"/>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3.54167E-6 -4.44444E-6 L -0.32084 0.37917 " pathEditMode="relative" rAng="0" ptsTypes="AA">
                                      <p:cBhvr>
                                        <p:cTn id="34" dur="2000" fill="hold"/>
                                        <p:tgtEl>
                                          <p:spTgt spid="15"/>
                                        </p:tgtEl>
                                        <p:attrNameLst>
                                          <p:attrName>ppt_x</p:attrName>
                                          <p:attrName>ppt_y</p:attrName>
                                        </p:attrNameLst>
                                      </p:cBhvr>
                                      <p:rCtr x="-16042" y="18958"/>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3.95833E-6 -4.81481E-6 L 0.00169 0.38519 " pathEditMode="relative" rAng="0" ptsTypes="AA">
                                      <p:cBhvr>
                                        <p:cTn id="38" dur="2000" fill="hold"/>
                                        <p:tgtEl>
                                          <p:spTgt spid="10"/>
                                        </p:tgtEl>
                                        <p:attrNameLst>
                                          <p:attrName>ppt_x</p:attrName>
                                          <p:attrName>ppt_y</p:attrName>
                                        </p:attrNameLst>
                                      </p:cBhvr>
                                      <p:rCtr x="78" y="19259"/>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0.00521 4.81481E-6 L 0.3332 0.39467 " pathEditMode="relative" rAng="0" ptsTypes="AA">
                                      <p:cBhvr>
                                        <p:cTn id="42" dur="2000" fill="hold"/>
                                        <p:tgtEl>
                                          <p:spTgt spid="4"/>
                                        </p:tgtEl>
                                        <p:attrNameLst>
                                          <p:attrName>ppt_x</p:attrName>
                                          <p:attrName>ppt_y</p:attrName>
                                        </p:attrNameLst>
                                      </p:cBhvr>
                                      <p:rCtr x="16393" y="19722"/>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4.16667E-7 -4.81481E-6 L 0.31927 0.3963 " pathEditMode="relative" rAng="0" ptsTypes="AA">
                                      <p:cBhvr>
                                        <p:cTn id="46" dur="2000" fill="hold"/>
                                        <p:tgtEl>
                                          <p:spTgt spid="8"/>
                                        </p:tgtEl>
                                        <p:attrNameLst>
                                          <p:attrName>ppt_x</p:attrName>
                                          <p:attrName>ppt_y</p:attrName>
                                        </p:attrNameLst>
                                      </p:cBhvr>
                                      <p:rCtr x="15964" y="19815"/>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1.875E-6 4.81481E-6 L 0.05143 0.38518 " pathEditMode="relative" rAng="0" ptsTypes="AA">
                                      <p:cBhvr>
                                        <p:cTn id="50" dur="2000" fill="hold"/>
                                        <p:tgtEl>
                                          <p:spTgt spid="12"/>
                                        </p:tgtEl>
                                        <p:attrNameLst>
                                          <p:attrName>ppt_x</p:attrName>
                                          <p:attrName>ppt_y</p:attrName>
                                        </p:attrNameLst>
                                      </p:cBhvr>
                                      <p:rCtr x="2565" y="19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10" grpId="0" animBg="1"/>
      <p:bldP spid="11" grpId="0" animBg="1"/>
      <p:bldP spid="12" grpId="0" animBg="1"/>
      <p:bldP spid="15" grpId="0" animBg="1"/>
      <p:bldP spid="16" grpId="0" animBg="1"/>
      <p:bldP spid="6" grpId="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66914" y="501445"/>
            <a:ext cx="11858171" cy="608010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xmlns="" id="{684EACB4-40C3-F79C-B7DF-9917E39468C8}"/>
              </a:ext>
            </a:extLst>
          </p:cNvPr>
          <p:cNvSpPr/>
          <p:nvPr/>
        </p:nvSpPr>
        <p:spPr>
          <a:xfrm>
            <a:off x="1477926" y="1318439"/>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a:t>
            </a:r>
          </a:p>
        </p:txBody>
      </p:sp>
      <p:sp>
        <p:nvSpPr>
          <p:cNvPr id="4" name="Rectangle: Rounded Corners 3">
            <a:extLst>
              <a:ext uri="{FF2B5EF4-FFF2-40B4-BE49-F238E27FC236}">
                <a16:creationId xmlns:a16="http://schemas.microsoft.com/office/drawing/2014/main" xmlns="" id="{27BCE784-A437-BB70-846C-FF2E3D32D18C}"/>
              </a:ext>
            </a:extLst>
          </p:cNvPr>
          <p:cNvSpPr/>
          <p:nvPr/>
        </p:nvSpPr>
        <p:spPr>
          <a:xfrm>
            <a:off x="2551814" y="1297173"/>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0</a:t>
            </a:r>
          </a:p>
        </p:txBody>
      </p:sp>
      <p:sp>
        <p:nvSpPr>
          <p:cNvPr id="8" name="Rectangle: Rounded Corners 7">
            <a:extLst>
              <a:ext uri="{FF2B5EF4-FFF2-40B4-BE49-F238E27FC236}">
                <a16:creationId xmlns:a16="http://schemas.microsoft.com/office/drawing/2014/main" xmlns="" id="{0BAF25AB-C53E-83B1-5C10-DFCC1FC7403D}"/>
              </a:ext>
            </a:extLst>
          </p:cNvPr>
          <p:cNvSpPr/>
          <p:nvPr/>
        </p:nvSpPr>
        <p:spPr>
          <a:xfrm>
            <a:off x="3604437" y="1286541"/>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0</a:t>
            </a:r>
          </a:p>
        </p:txBody>
      </p:sp>
      <p:sp>
        <p:nvSpPr>
          <p:cNvPr id="9" name="Rectangle: Rounded Corners 8">
            <a:extLst>
              <a:ext uri="{FF2B5EF4-FFF2-40B4-BE49-F238E27FC236}">
                <a16:creationId xmlns:a16="http://schemas.microsoft.com/office/drawing/2014/main" xmlns="" id="{86C80879-12AB-ABB9-14C4-4F0204D89626}"/>
              </a:ext>
            </a:extLst>
          </p:cNvPr>
          <p:cNvSpPr/>
          <p:nvPr/>
        </p:nvSpPr>
        <p:spPr>
          <a:xfrm>
            <a:off x="4667693" y="1318439"/>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9</a:t>
            </a:r>
          </a:p>
        </p:txBody>
      </p:sp>
      <p:sp>
        <p:nvSpPr>
          <p:cNvPr id="10" name="Rectangle: Rounded Corners 9">
            <a:extLst>
              <a:ext uri="{FF2B5EF4-FFF2-40B4-BE49-F238E27FC236}">
                <a16:creationId xmlns:a16="http://schemas.microsoft.com/office/drawing/2014/main" xmlns="" id="{14BE5BCF-1539-83DF-94F8-B15F56D1BE5A}"/>
              </a:ext>
            </a:extLst>
          </p:cNvPr>
          <p:cNvSpPr/>
          <p:nvPr/>
        </p:nvSpPr>
        <p:spPr>
          <a:xfrm>
            <a:off x="5709684" y="1329072"/>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11" name="Rectangle: Rounded Corners 10">
            <a:extLst>
              <a:ext uri="{FF2B5EF4-FFF2-40B4-BE49-F238E27FC236}">
                <a16:creationId xmlns:a16="http://schemas.microsoft.com/office/drawing/2014/main" xmlns="" id="{8C130066-1CF0-401F-77A8-406239A37A72}"/>
              </a:ext>
            </a:extLst>
          </p:cNvPr>
          <p:cNvSpPr/>
          <p:nvPr/>
        </p:nvSpPr>
        <p:spPr>
          <a:xfrm>
            <a:off x="6751675" y="1350337"/>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7</a:t>
            </a:r>
          </a:p>
        </p:txBody>
      </p:sp>
      <p:sp>
        <p:nvSpPr>
          <p:cNvPr id="12" name="Rectangle: Rounded Corners 11">
            <a:extLst>
              <a:ext uri="{FF2B5EF4-FFF2-40B4-BE49-F238E27FC236}">
                <a16:creationId xmlns:a16="http://schemas.microsoft.com/office/drawing/2014/main" xmlns="" id="{8450DF7F-B488-B452-138F-7D8E51DBA717}"/>
              </a:ext>
            </a:extLst>
          </p:cNvPr>
          <p:cNvSpPr/>
          <p:nvPr/>
        </p:nvSpPr>
        <p:spPr>
          <a:xfrm>
            <a:off x="7783033" y="1339704"/>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0</a:t>
            </a:r>
          </a:p>
        </p:txBody>
      </p:sp>
      <p:sp>
        <p:nvSpPr>
          <p:cNvPr id="15" name="Rectangle: Rounded Corners 14">
            <a:extLst>
              <a:ext uri="{FF2B5EF4-FFF2-40B4-BE49-F238E27FC236}">
                <a16:creationId xmlns:a16="http://schemas.microsoft.com/office/drawing/2014/main" xmlns="" id="{08989F2D-DEAE-B765-FDFF-08101E598E17}"/>
              </a:ext>
            </a:extLst>
          </p:cNvPr>
          <p:cNvSpPr/>
          <p:nvPr/>
        </p:nvSpPr>
        <p:spPr>
          <a:xfrm>
            <a:off x="8761229" y="1360969"/>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p>
        </p:txBody>
      </p:sp>
      <p:sp>
        <p:nvSpPr>
          <p:cNvPr id="16" name="Rectangle: Rounded Corners 15">
            <a:extLst>
              <a:ext uri="{FF2B5EF4-FFF2-40B4-BE49-F238E27FC236}">
                <a16:creationId xmlns:a16="http://schemas.microsoft.com/office/drawing/2014/main" xmlns="" id="{E08A6AEE-7E05-B7AB-24F6-2EFF0CC4ADF3}"/>
              </a:ext>
            </a:extLst>
          </p:cNvPr>
          <p:cNvSpPr/>
          <p:nvPr/>
        </p:nvSpPr>
        <p:spPr>
          <a:xfrm>
            <a:off x="9760690" y="1371601"/>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a:t>
            </a:r>
          </a:p>
        </p:txBody>
      </p:sp>
      <p:sp>
        <p:nvSpPr>
          <p:cNvPr id="6" name="Rectangle 5">
            <a:extLst>
              <a:ext uri="{FF2B5EF4-FFF2-40B4-BE49-F238E27FC236}">
                <a16:creationId xmlns:a16="http://schemas.microsoft.com/office/drawing/2014/main" xmlns="" id="{F4279EC4-F5F3-281C-6EB0-431749D7C3A6}"/>
              </a:ext>
            </a:extLst>
          </p:cNvPr>
          <p:cNvSpPr/>
          <p:nvPr/>
        </p:nvSpPr>
        <p:spPr>
          <a:xfrm>
            <a:off x="1403891" y="3703084"/>
            <a:ext cx="10032548" cy="204089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vi-V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Để xếp được số bé nhất </a:t>
            </a:r>
            <a:r>
              <a:rPr lang="vi-VN" sz="4800" b="1" kern="0">
                <a:solidFill>
                  <a:srgbClr val="002060"/>
                </a:solidFill>
                <a:latin typeface="Cambria" panose="02040503050406030204" pitchFamily="18" charset="0"/>
                <a:ea typeface="Cambria" panose="02040503050406030204" pitchFamily="18" charset="0"/>
                <a:cs typeface="Calibri" panose="020F0502020204030204" pitchFamily="34" charset="0"/>
              </a:rPr>
              <a:t>thì </a:t>
            </a:r>
            <a:r>
              <a:rPr lang="en-US" sz="4800" b="1" kern="0" smtClean="0">
                <a:solidFill>
                  <a:srgbClr val="002060"/>
                </a:solidFill>
                <a:latin typeface="Cambria" panose="02040503050406030204" pitchFamily="18" charset="0"/>
                <a:ea typeface="Cambria" panose="02040503050406030204" pitchFamily="18" charset="0"/>
                <a:cs typeface="Calibri" panose="020F0502020204030204" pitchFamily="34" charset="0"/>
              </a:rPr>
              <a:t>hàng tr</a:t>
            </a:r>
            <a:r>
              <a:rPr lang="vi-VN" sz="4800" b="1" kern="0" smtClean="0">
                <a:solidFill>
                  <a:srgbClr val="002060"/>
                </a:solidFill>
                <a:latin typeface="Cambria" panose="02040503050406030204" pitchFamily="18" charset="0"/>
                <a:ea typeface="Cambria" panose="02040503050406030204" pitchFamily="18" charset="0"/>
                <a:cs typeface="Calibri" panose="020F0502020204030204" pitchFamily="34" charset="0"/>
              </a:rPr>
              <a:t>ă</a:t>
            </a:r>
            <a:r>
              <a:rPr lang="en-US" sz="4800" b="1" kern="0">
                <a:solidFill>
                  <a:srgbClr val="002060"/>
                </a:solidFill>
                <a:latin typeface="Cambria" panose="02040503050406030204" pitchFamily="18" charset="0"/>
                <a:ea typeface="Cambria" panose="02040503050406030204" pitchFamily="18" charset="0"/>
                <a:cs typeface="Calibri" panose="020F0502020204030204" pitchFamily="34" charset="0"/>
              </a:rPr>
              <a:t>m triệu phải là chữ số bé nhất</a:t>
            </a:r>
            <a:endParaRPr kumimoji="0" lang="en-US" sz="4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21952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54167E-6 -7.40741E-7 L -0.36537 0.34051 " pathEditMode="relative" rAng="0" ptsTypes="AA">
                                      <p:cBhvr>
                                        <p:cTn id="18" dur="2000" fill="hold"/>
                                        <p:tgtEl>
                                          <p:spTgt spid="10"/>
                                        </p:tgtEl>
                                        <p:attrNameLst>
                                          <p:attrName>ppt_x</p:attrName>
                                          <p:attrName>ppt_y</p:attrName>
                                        </p:attrNameLst>
                                      </p:cBhvr>
                                      <p:rCtr x="-18268" y="1701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08333E-6 -1.11111E-6 L -0.03138 0.34352 " pathEditMode="relative" rAng="0" ptsTypes="AA">
                                      <p:cBhvr>
                                        <p:cTn id="22" dur="2000" fill="hold"/>
                                        <p:tgtEl>
                                          <p:spTgt spid="4"/>
                                        </p:tgtEl>
                                        <p:attrNameLst>
                                          <p:attrName>ppt_x</p:attrName>
                                          <p:attrName>ppt_y</p:attrName>
                                        </p:attrNameLst>
                                      </p:cBhvr>
                                      <p:rCtr x="-1576" y="1717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08333E-7 -7.40741E-7 L -0.0418 0.34815 " pathEditMode="relative" rAng="0" ptsTypes="AA">
                                      <p:cBhvr>
                                        <p:cTn id="26" dur="2000" fill="hold"/>
                                        <p:tgtEl>
                                          <p:spTgt spid="8"/>
                                        </p:tgtEl>
                                        <p:attrNameLst>
                                          <p:attrName>ppt_x</p:attrName>
                                          <p:attrName>ppt_y</p:attrName>
                                        </p:attrNameLst>
                                      </p:cBhvr>
                                      <p:rCtr x="-2096" y="1740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45833E-6 -1.11111E-6 L -0.30951 0.34352 " pathEditMode="relative" rAng="0" ptsTypes="AA">
                                      <p:cBhvr>
                                        <p:cTn id="30" dur="2000" fill="hold"/>
                                        <p:tgtEl>
                                          <p:spTgt spid="12"/>
                                        </p:tgtEl>
                                        <p:attrNameLst>
                                          <p:attrName>ppt_x</p:attrName>
                                          <p:attrName>ppt_y</p:attrName>
                                        </p:attrNameLst>
                                      </p:cBhvr>
                                      <p:rCtr x="-15482" y="17176"/>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3.125E-6 -3.7037E-7 L -0.31563 0.3419 " pathEditMode="relative" rAng="0" ptsTypes="AA">
                                      <p:cBhvr>
                                        <p:cTn id="34" dur="2000" fill="hold"/>
                                        <p:tgtEl>
                                          <p:spTgt spid="15"/>
                                        </p:tgtEl>
                                        <p:attrNameLst>
                                          <p:attrName>ppt_x</p:attrName>
                                          <p:attrName>ppt_y</p:attrName>
                                        </p:attrNameLst>
                                      </p:cBhvr>
                                      <p:rCtr x="-15781" y="17083"/>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3.125E-6 -1.48148E-6 L -0.07669 0.34329 " pathEditMode="relative" rAng="0" ptsTypes="AA">
                                      <p:cBhvr>
                                        <p:cTn id="38" dur="2000" fill="hold"/>
                                        <p:tgtEl>
                                          <p:spTgt spid="11"/>
                                        </p:tgtEl>
                                        <p:attrNameLst>
                                          <p:attrName>ppt_x</p:attrName>
                                          <p:attrName>ppt_y</p:attrName>
                                        </p:attrNameLst>
                                      </p:cBhvr>
                                      <p:rCtr x="-3841" y="1715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1.04167E-6 -1.85185E-6 L 0.42917 0.34653 " pathEditMode="relative" rAng="0" ptsTypes="AA">
                                      <p:cBhvr>
                                        <p:cTn id="42" dur="2000" fill="hold"/>
                                        <p:tgtEl>
                                          <p:spTgt spid="3"/>
                                        </p:tgtEl>
                                        <p:attrNameLst>
                                          <p:attrName>ppt_x</p:attrName>
                                          <p:attrName>ppt_y</p:attrName>
                                        </p:attrNameLst>
                                      </p:cBhvr>
                                      <p:rCtr x="21458" y="17315"/>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7.40741E-7 L -0.17357 0.34352 " pathEditMode="relative" rAng="0" ptsTypes="AA">
                                      <p:cBhvr>
                                        <p:cTn id="46" dur="2000" fill="hold"/>
                                        <p:tgtEl>
                                          <p:spTgt spid="16"/>
                                        </p:tgtEl>
                                        <p:attrNameLst>
                                          <p:attrName>ppt_x</p:attrName>
                                          <p:attrName>ppt_y</p:attrName>
                                        </p:attrNameLst>
                                      </p:cBhvr>
                                      <p:rCtr x="-8685" y="17176"/>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4.16667E-7 -1.85185E-6 L 0.31758 0.35255 " pathEditMode="relative" rAng="0" ptsTypes="AA">
                                      <p:cBhvr>
                                        <p:cTn id="50" dur="2000" fill="hold"/>
                                        <p:tgtEl>
                                          <p:spTgt spid="9"/>
                                        </p:tgtEl>
                                        <p:attrNameLst>
                                          <p:attrName>ppt_x</p:attrName>
                                          <p:attrName>ppt_y</p:attrName>
                                        </p:attrNameLst>
                                      </p:cBhvr>
                                      <p:rCtr x="15872" y="17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10" grpId="0" animBg="1"/>
      <p:bldP spid="11" grpId="0" animBg="1"/>
      <p:bldP spid="12" grpId="0" animBg="1"/>
      <p:bldP spid="15" grpId="0" animBg="1"/>
      <p:bldP spid="16" grpId="0" animBg="1"/>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77018" y="2444979"/>
            <a:ext cx="3661003" cy="362299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p:cNvGrpSpPr/>
          <p:nvPr/>
        </p:nvGrpSpPr>
        <p:grpSpPr>
          <a:xfrm rot="11258933">
            <a:off x="1809709" y="328645"/>
            <a:ext cx="11948592" cy="5580278"/>
            <a:chOff x="-2916" y="5691"/>
            <a:chExt cx="10464" cy="7930"/>
          </a:xfrm>
        </p:grpSpPr>
        <p:pic>
          <p:nvPicPr>
            <p:cNvPr id="8" name="图片 8"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p:cNvSpPr txBox="1"/>
            <p:nvPr/>
          </p:nvSpPr>
          <p:spPr>
            <a:xfrm rot="10736691">
              <a:off x="-516" y="8825"/>
              <a:ext cx="6401" cy="3630"/>
            </a:xfrm>
            <a:prstGeom prst="rect">
              <a:avLst/>
            </a:prstGeom>
            <a:noFill/>
          </p:spPr>
          <p:txBody>
            <a:bodyPr wrap="square" rtlCol="0">
              <a:spAutoFit/>
            </a:bodyPr>
            <a:lstStyle/>
            <a:p>
              <a:pPr algn="just" defTabSz="457200">
                <a:defRPr/>
              </a:pPr>
              <a:r>
                <a:rPr lang="vi-VN" sz="3200" b="1" dirty="0">
                  <a:solidFill>
                    <a:srgbClr val="002060"/>
                  </a:solidFill>
                  <a:latin typeface="Times New Roman" pitchFamily="18" charset="0"/>
                  <a:cs typeface="Times New Roman" pitchFamily="18" charset="0"/>
                </a:rPr>
                <a:t>Sao Thổ, hay Thổ Tinh là hành tinh thứ sáu tính theo khoảng cách trung bình từ Mặt Trời và là hành tinh lớn thứ hai về đường kính cũng như khối lượng, sau Sao Mộc trong hệ Mặt Trời. </a:t>
              </a:r>
              <a:endParaRPr lang="en-US" sz="3200" b="1" dirty="0">
                <a:solidFill>
                  <a:srgbClr val="00206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1410214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87281" y="1748685"/>
            <a:ext cx="2886319" cy="2886319"/>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p:cNvGrpSpPr/>
          <p:nvPr/>
        </p:nvGrpSpPr>
        <p:grpSpPr>
          <a:xfrm>
            <a:off x="2447925" y="-227752"/>
            <a:ext cx="7296150" cy="3952875"/>
            <a:chOff x="6728" y="7172"/>
            <a:chExt cx="11490" cy="6225"/>
          </a:xfrm>
        </p:grpSpPr>
        <p:pic>
          <p:nvPicPr>
            <p:cNvPr id="9" name="图片 8"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p:cNvPicPr>
              <a:picLocks noChangeAspect="1"/>
            </p:cNvPicPr>
            <p:nvPr/>
          </p:nvPicPr>
          <p:blipFill>
            <a:blip r:embed="rId7"/>
            <a:stretch>
              <a:fillRect/>
            </a:stretch>
          </p:blipFill>
          <p:spPr>
            <a:xfrm>
              <a:off x="11240" y="9038"/>
              <a:ext cx="3485" cy="1411"/>
            </a:xfrm>
            <a:prstGeom prst="rect">
              <a:avLst/>
            </a:prstGeom>
          </p:spPr>
        </p:pic>
      </p:grpSp>
      <p:sp>
        <p:nvSpPr>
          <p:cNvPr id="13" name="Text Box 25"/>
          <p:cNvSpPr txBox="1"/>
          <p:nvPr/>
        </p:nvSpPr>
        <p:spPr>
          <a:xfrm>
            <a:off x="4293180" y="1756043"/>
            <a:ext cx="4227967" cy="1323439"/>
          </a:xfrm>
          <a:prstGeom prst="rect">
            <a:avLst/>
          </a:prstGeom>
          <a:noFill/>
        </p:spPr>
        <p:txBody>
          <a:bodyPr wrap="square" rtlCol="0">
            <a:spAutoFit/>
          </a:bodyPr>
          <a:lstStyle/>
          <a:p>
            <a:pPr algn="ctr" defTabSz="457200">
              <a:defRPr/>
            </a:pPr>
            <a:r>
              <a:rPr lang="en-US" sz="4000" b="1" dirty="0" err="1">
                <a:solidFill>
                  <a:srgbClr val="FF0000"/>
                </a:solidFill>
                <a:latin typeface="Times New Roman" pitchFamily="18" charset="0"/>
                <a:cs typeface="Times New Roman" pitchFamily="18" charset="0"/>
              </a:rPr>
              <a:t>Khám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phá</a:t>
            </a:r>
            <a:r>
              <a:rPr lang="en-US" sz="4000" b="1" dirty="0">
                <a:solidFill>
                  <a:srgbClr val="FF0000"/>
                </a:solidFill>
                <a:latin typeface="Times New Roman" pitchFamily="18" charset="0"/>
                <a:cs typeface="Times New Roman" pitchFamily="18" charset="0"/>
              </a:rPr>
              <a:t> Sao </a:t>
            </a:r>
            <a:r>
              <a:rPr lang="en-US" sz="4000" b="1" dirty="0" err="1">
                <a:solidFill>
                  <a:srgbClr val="FF0000"/>
                </a:solidFill>
                <a:latin typeface="Times New Roman" pitchFamily="18" charset="0"/>
                <a:cs typeface="Times New Roman" pitchFamily="18" charset="0"/>
              </a:rPr>
              <a:t>Thiên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Vương</a:t>
            </a:r>
            <a:endParaRPr lang="en-US" sz="4000" b="1" dirty="0">
              <a:solidFill>
                <a:srgbClr val="FF0000"/>
              </a:solidFill>
              <a:latin typeface="Times New Roman" pitchFamily="18" charset="0"/>
              <a:cs typeface="Times New Roman" pitchFamily="18" charset="0"/>
            </a:endParaRPr>
          </a:p>
        </p:txBody>
      </p:sp>
      <p:grpSp>
        <p:nvGrpSpPr>
          <p:cNvPr id="14" name="Group 13"/>
          <p:cNvGrpSpPr/>
          <p:nvPr/>
        </p:nvGrpSpPr>
        <p:grpSpPr>
          <a:xfrm>
            <a:off x="2507397" y="4329835"/>
            <a:ext cx="8979613" cy="1982320"/>
            <a:chOff x="6856" y="7538"/>
            <a:chExt cx="24894" cy="8886"/>
          </a:xfrm>
          <a:solidFill>
            <a:srgbClr val="FFE6E8"/>
          </a:solidFill>
        </p:grpSpPr>
        <p:sp>
          <p:nvSpPr>
            <p:cNvPr id="15" name="Rounded Rectangular Callout 2"/>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a:solidFill>
                  <a:prstClr val="black"/>
                </a:solidFill>
              </a:endParaRPr>
            </a:p>
          </p:txBody>
        </p:sp>
        <p:sp>
          <p:nvSpPr>
            <p:cNvPr id="16" name="Text Box 27"/>
            <p:cNvSpPr txBox="1"/>
            <p:nvPr/>
          </p:nvSpPr>
          <p:spPr>
            <a:xfrm>
              <a:off x="7286" y="7815"/>
              <a:ext cx="23695" cy="8609"/>
            </a:xfrm>
            <a:prstGeom prst="rect">
              <a:avLst/>
            </a:prstGeom>
            <a:grpFill/>
            <a:ln>
              <a:noFill/>
              <a:prstDash val="dash"/>
            </a:ln>
          </p:spPr>
          <p:txBody>
            <a:bodyPr wrap="square" rtlCol="0">
              <a:spAutoFit/>
            </a:bodyPr>
            <a:lstStyle/>
            <a:p>
              <a:pPr>
                <a:lnSpc>
                  <a:spcPct val="110000"/>
                </a:lnSpc>
                <a:buFont typeface="Arial" panose="020B0604020202020204" pitchFamily="34" charset="0"/>
                <a:buNone/>
                <a:defRPr/>
              </a:pPr>
              <a:r>
                <a:rPr lang="en-US" sz="3600" b="1" smtClean="0">
                  <a:solidFill>
                    <a:prstClr val="black"/>
                  </a:solidFill>
                  <a:latin typeface="Times New Roman" pitchFamily="18" charset="0"/>
                  <a:cs typeface="Times New Roman" pitchFamily="18" charset="0"/>
                </a:rPr>
                <a:t>        Thử </a:t>
              </a:r>
              <a:r>
                <a:rPr lang="en-US" sz="3600" b="1" dirty="0" err="1">
                  <a:solidFill>
                    <a:prstClr val="black"/>
                  </a:solidFill>
                  <a:latin typeface="Times New Roman" pitchFamily="18" charset="0"/>
                  <a:cs typeface="Times New Roman" pitchFamily="18" charset="0"/>
                </a:rPr>
                <a:t>thách</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cuối</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cùng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trong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ngày</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hôm</a:t>
              </a:r>
              <a:r>
                <a:rPr lang="en-US" sz="3600" b="1" dirty="0">
                  <a:solidFill>
                    <a:prstClr val="black"/>
                  </a:solidFill>
                  <a:latin typeface="Times New Roman" pitchFamily="18" charset="0"/>
                  <a:cs typeface="Times New Roman" pitchFamily="18" charset="0"/>
                </a:rPr>
                <a:t> nay </a:t>
              </a:r>
              <a:r>
                <a:rPr lang="en-US" sz="3600" b="1" err="1">
                  <a:solidFill>
                    <a:prstClr val="black"/>
                  </a:solidFill>
                  <a:latin typeface="Times New Roman" pitchFamily="18" charset="0"/>
                  <a:cs typeface="Times New Roman" pitchFamily="18" charset="0"/>
                </a:rPr>
                <a:t>là</a:t>
              </a:r>
              <a:r>
                <a:rPr lang="en-US" sz="3600" b="1">
                  <a:solidFill>
                    <a:prstClr val="black"/>
                  </a:solidFill>
                  <a:latin typeface="Times New Roman" pitchFamily="18" charset="0"/>
                  <a:cs typeface="Times New Roman" pitchFamily="18" charset="0"/>
                </a:rPr>
                <a:t> </a:t>
              </a:r>
              <a:r>
                <a:rPr lang="en-US" sz="3600" b="1" smtClean="0">
                  <a:solidFill>
                    <a:prstClr val="black"/>
                  </a:solidFill>
                  <a:latin typeface="Times New Roman" pitchFamily="18" charset="0"/>
                  <a:cs typeface="Times New Roman" pitchFamily="18" charset="0"/>
                </a:rPr>
                <a:t>BT4, nhanh tay </a:t>
              </a:r>
              <a:r>
                <a:rPr lang="vi-VN" sz="3600" b="1" smtClean="0">
                  <a:solidFill>
                    <a:prstClr val="black"/>
                  </a:solidFill>
                  <a:latin typeface="Times New Roman" pitchFamily="18" charset="0"/>
                  <a:cs typeface="Times New Roman" pitchFamily="18" charset="0"/>
                </a:rPr>
                <a:t>để</a:t>
              </a:r>
              <a:r>
                <a:rPr lang="en-US" sz="3600" b="1">
                  <a:solidFill>
                    <a:prstClr val="black"/>
                  </a:solidFill>
                  <a:latin typeface="Times New Roman" pitchFamily="18" charset="0"/>
                  <a:cs typeface="Times New Roman" pitchFamily="18" charset="0"/>
                </a:rPr>
                <a:t> có vé thông hành về Trái Đất </a:t>
              </a:r>
              <a:r>
                <a:rPr lang="en-US" sz="3600" b="1" smtClean="0">
                  <a:solidFill>
                    <a:prstClr val="black"/>
                  </a:solidFill>
                  <a:latin typeface="Times New Roman" pitchFamily="18" charset="0"/>
                  <a:cs typeface="Times New Roman" pitchFamily="18" charset="0"/>
                </a:rPr>
                <a:t>nào!</a:t>
              </a:r>
              <a:endParaRPr lang="en-US" sz="3600" b="1" dirty="0">
                <a:solidFill>
                  <a:prstClr val="black"/>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9693915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66914" y="501445"/>
            <a:ext cx="11858171" cy="608010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xmlns="" id="{F3CA9AED-7348-4DDF-A03A-D85F129B25E4}"/>
              </a:ext>
            </a:extLst>
          </p:cNvPr>
          <p:cNvGrpSpPr/>
          <p:nvPr/>
        </p:nvGrpSpPr>
        <p:grpSpPr>
          <a:xfrm>
            <a:off x="704472" y="501445"/>
            <a:ext cx="2798582" cy="784711"/>
            <a:chOff x="621568" y="835857"/>
            <a:chExt cx="2427543" cy="570344"/>
          </a:xfrm>
        </p:grpSpPr>
        <p:pic>
          <p:nvPicPr>
            <p:cNvPr id="5" name="Picture 4">
              <a:extLst>
                <a:ext uri="{FF2B5EF4-FFF2-40B4-BE49-F238E27FC236}">
                  <a16:creationId xmlns:a16="http://schemas.microsoft.com/office/drawing/2014/main" xmlns="" id="{480ECCB9-4A74-4F89-B171-665679B9E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568" y="835857"/>
              <a:ext cx="2106632" cy="570344"/>
            </a:xfrm>
            <a:prstGeom prst="rect">
              <a:avLst/>
            </a:prstGeom>
          </p:spPr>
        </p:pic>
        <p:sp>
          <p:nvSpPr>
            <p:cNvPr id="26" name="TextBox 25"/>
            <p:cNvSpPr txBox="1"/>
            <p:nvPr/>
          </p:nvSpPr>
          <p:spPr>
            <a:xfrm>
              <a:off x="724653" y="836219"/>
              <a:ext cx="2324458" cy="469767"/>
            </a:xfrm>
            <a:prstGeom prst="rect">
              <a:avLst/>
            </a:prstGeom>
            <a:noFill/>
          </p:spPr>
          <p:txBody>
            <a:bodyPr wrap="square" rtlCol="0">
              <a:spAutoFit/>
            </a:bodyPr>
            <a:lstStyle/>
            <a:p>
              <a:pPr lvl="0" algn="just">
                <a:defRPr/>
              </a:pPr>
              <a:r>
                <a:rPr lang="en-US" sz="3600" smtClean="0">
                  <a:solidFill>
                    <a:srgbClr val="FFFF00"/>
                  </a:solidFill>
                  <a:latin typeface="Times New Roman" pitchFamily="18" charset="0"/>
                  <a:cs typeface="Times New Roman" pitchFamily="18" charset="0"/>
                </a:rPr>
                <a:t>Mật th</a:t>
              </a:r>
              <a:r>
                <a:rPr lang="vi-VN" sz="3600" smtClean="0">
                  <a:solidFill>
                    <a:srgbClr val="FFFF00"/>
                  </a:solidFill>
                  <a:latin typeface="Times New Roman" pitchFamily="18" charset="0"/>
                  <a:cs typeface="Times New Roman" pitchFamily="18" charset="0"/>
                </a:rPr>
                <a:t>ư</a:t>
              </a:r>
              <a:r>
                <a:rPr lang="en-US" sz="3600" smtClean="0">
                  <a:solidFill>
                    <a:srgbClr val="FFFF00"/>
                  </a:solidFill>
                  <a:latin typeface="Times New Roman" pitchFamily="18" charset="0"/>
                  <a:cs typeface="Times New Roman" pitchFamily="18" charset="0"/>
                </a:rPr>
                <a:t> 4</a:t>
              </a:r>
              <a:endParaRPr kumimoji="0" lang="en-US" sz="3600" b="0"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grpSp>
      <p:sp>
        <p:nvSpPr>
          <p:cNvPr id="2" name="TextBox 1"/>
          <p:cNvSpPr txBox="1"/>
          <p:nvPr/>
        </p:nvSpPr>
        <p:spPr>
          <a:xfrm>
            <a:off x="704472" y="1227353"/>
            <a:ext cx="10569677" cy="1754326"/>
          </a:xfrm>
          <a:prstGeom prst="rect">
            <a:avLst/>
          </a:prstGeom>
          <a:noFill/>
        </p:spPr>
        <p:txBody>
          <a:bodyPr wrap="square" rtlCol="0">
            <a:spAutoFit/>
          </a:bodyPr>
          <a:lstStyle/>
          <a:p>
            <a:pPr lvl="0">
              <a:defRPr/>
            </a:pPr>
            <a:r>
              <a:rPr lang="vi-VN" sz="3600" b="1" dirty="0">
                <a:solidFill>
                  <a:srgbClr val="000000"/>
                </a:solidFill>
                <a:latin typeface="Times New Roman" pitchFamily="18" charset="0"/>
                <a:cs typeface="Times New Roman" pitchFamily="18" charset="0"/>
              </a:rPr>
              <a:t>Xếp 12 chiếc vòng như hình dưới đây, Rô-bốt lập được số 312 211 011. Với 12 chiếc vòng, em lập được số lớn nhất là số nào?</a:t>
            </a:r>
            <a:endParaRPr kumimoji="0" lang="en-US" sz="3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A5DEAE69-D134-B99B-0983-42EE85236913}"/>
              </a:ext>
            </a:extLst>
          </p:cNvPr>
          <p:cNvPicPr>
            <a:picLocks noChangeAspect="1"/>
          </p:cNvPicPr>
          <p:nvPr/>
        </p:nvPicPr>
        <p:blipFill>
          <a:blip r:embed="rId4"/>
          <a:stretch>
            <a:fillRect/>
          </a:stretch>
        </p:blipFill>
        <p:spPr>
          <a:xfrm>
            <a:off x="6357011" y="2404121"/>
            <a:ext cx="5066549" cy="3146673"/>
          </a:xfrm>
          <a:prstGeom prst="rect">
            <a:avLst/>
          </a:prstGeom>
        </p:spPr>
      </p:pic>
      <p:sp>
        <p:nvSpPr>
          <p:cNvPr id="13" name="TextBox 12">
            <a:extLst>
              <a:ext uri="{FF2B5EF4-FFF2-40B4-BE49-F238E27FC236}">
                <a16:creationId xmlns:a16="http://schemas.microsoft.com/office/drawing/2014/main" xmlns="" id="{68F49F06-04CA-FBE4-3AC2-11134793BF70}"/>
              </a:ext>
            </a:extLst>
          </p:cNvPr>
          <p:cNvSpPr txBox="1"/>
          <p:nvPr/>
        </p:nvSpPr>
        <p:spPr>
          <a:xfrm>
            <a:off x="398733" y="3540816"/>
            <a:ext cx="6581553" cy="1569660"/>
          </a:xfrm>
          <a:prstGeom prst="rect">
            <a:avLst/>
          </a:prstGeom>
          <a:noFill/>
        </p:spPr>
        <p:txBody>
          <a:bodyPr wrap="square" rtlCol="0">
            <a:spAutoFit/>
          </a:bodyPr>
          <a:lstStyle/>
          <a:p>
            <a:r>
              <a:rPr lang="vi-VN" sz="3200" b="1" dirty="0">
                <a:solidFill>
                  <a:srgbClr val="FF0000"/>
                </a:solidFill>
                <a:latin typeface="Times New Roman" pitchFamily="18" charset="0"/>
                <a:cs typeface="Times New Roman" pitchFamily="18" charset="0"/>
              </a:rPr>
              <a:t>Ta có: 12 = 9 + 3</a:t>
            </a:r>
          </a:p>
          <a:p>
            <a:r>
              <a:rPr lang="vi-VN" sz="3200" b="1" dirty="0">
                <a:solidFill>
                  <a:srgbClr val="FF0000"/>
                </a:solidFill>
                <a:latin typeface="Times New Roman" pitchFamily="18" charset="0"/>
                <a:cs typeface="Times New Roman" pitchFamily="18" charset="0"/>
              </a:rPr>
              <a:t>Như vậy, với 12 chiếc vòng, ta lập được số lớn nhất là 930 000 000</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95194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barn(inVertical)">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barn(inVertical)">
                                      <p:cBhvr>
                                        <p:cTn id="31"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52057" y="2648621"/>
            <a:ext cx="2886319" cy="2886319"/>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p:cNvGrpSpPr/>
          <p:nvPr/>
        </p:nvGrpSpPr>
        <p:grpSpPr>
          <a:xfrm rot="11258933">
            <a:off x="1809709" y="328645"/>
            <a:ext cx="11948592" cy="5580278"/>
            <a:chOff x="-2916" y="5691"/>
            <a:chExt cx="10464" cy="7930"/>
          </a:xfrm>
        </p:grpSpPr>
        <p:pic>
          <p:nvPicPr>
            <p:cNvPr id="3" name="图片 8"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p:cNvSpPr txBox="1"/>
            <p:nvPr/>
          </p:nvSpPr>
          <p:spPr>
            <a:xfrm rot="10736691">
              <a:off x="-516" y="8475"/>
              <a:ext cx="6401" cy="4330"/>
            </a:xfrm>
            <a:prstGeom prst="rect">
              <a:avLst/>
            </a:prstGeom>
            <a:noFill/>
          </p:spPr>
          <p:txBody>
            <a:bodyPr wrap="square" rtlCol="0">
              <a:spAutoFit/>
            </a:bodyPr>
            <a:lstStyle/>
            <a:p>
              <a:pPr algn="just" defTabSz="457200">
                <a:defRPr/>
              </a:pPr>
              <a:r>
                <a:rPr lang="vi-VN" sz="3200" b="1" dirty="0">
                  <a:solidFill>
                    <a:srgbClr val="002060"/>
                  </a:solidFill>
                  <a:latin typeface="Times New Roman" pitchFamily="18" charset="0"/>
                  <a:cs typeface="Times New Roman" pitchFamily="18" charset="0"/>
                </a:rPr>
                <a:t>Sao Thiên Vương là hành tinh đầu tiên trong Hệ Mặt trời được phát hiện chỉ bằng kính thiên văn. Nhà thiên văn học người Đức William Herschel là người đã phát hiện ra hành tinh này vào năm 1781.</a:t>
              </a:r>
              <a:endParaRPr lang="en-US" sz="3200" b="1" dirty="0">
                <a:solidFill>
                  <a:srgbClr val="00206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803985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FDD3B7B-436F-406F-8B6F-E40941E3FC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774068"/>
          </a:xfrm>
          <a:prstGeom prst="rect">
            <a:avLst/>
          </a:prstGeom>
        </p:spPr>
      </p:pic>
      <p:pic>
        <p:nvPicPr>
          <p:cNvPr id="2" name="图片 1">
            <a:extLst>
              <a:ext uri="{FF2B5EF4-FFF2-40B4-BE49-F238E27FC236}">
                <a16:creationId xmlns:a16="http://schemas.microsoft.com/office/drawing/2014/main" xmlns="" id="{0D40E541-EBA9-4A03-9258-A5B12ED82862}"/>
              </a:ext>
            </a:extLst>
          </p:cNvPr>
          <p:cNvPicPr>
            <a:picLocks noChangeAspect="1"/>
          </p:cNvPicPr>
          <p:nvPr/>
        </p:nvPicPr>
        <p:blipFill>
          <a:blip r:embed="rId4"/>
          <a:stretch>
            <a:fillRect/>
          </a:stretch>
        </p:blipFill>
        <p:spPr>
          <a:xfrm>
            <a:off x="-556112" y="2680497"/>
            <a:ext cx="5066215" cy="5066215"/>
          </a:xfrm>
          <a:prstGeom prst="rect">
            <a:avLst/>
          </a:prstGeom>
        </p:spPr>
      </p:pic>
      <p:pic>
        <p:nvPicPr>
          <p:cNvPr id="5" name="Picture 4">
            <a:extLst>
              <a:ext uri="{FF2B5EF4-FFF2-40B4-BE49-F238E27FC236}">
                <a16:creationId xmlns:a16="http://schemas.microsoft.com/office/drawing/2014/main" xmlns="" id="{0A339F55-FD14-4759-95EE-4BC86FAC18F7}"/>
              </a:ext>
            </a:extLst>
          </p:cNvPr>
          <p:cNvPicPr>
            <a:picLocks noChangeAspect="1"/>
          </p:cNvPicPr>
          <p:nvPr/>
        </p:nvPicPr>
        <p:blipFill>
          <a:blip r:embed="rId5"/>
          <a:stretch>
            <a:fillRect/>
          </a:stretch>
        </p:blipFill>
        <p:spPr>
          <a:xfrm>
            <a:off x="2461728" y="1790574"/>
            <a:ext cx="6773243" cy="2895851"/>
          </a:xfrm>
          <a:prstGeom prst="rect">
            <a:avLst/>
          </a:prstGeom>
        </p:spPr>
      </p:pic>
    </p:spTree>
    <p:extLst>
      <p:ext uri="{BB962C8B-B14F-4D97-AF65-F5344CB8AC3E}">
        <p14:creationId xmlns:p14="http://schemas.microsoft.com/office/powerpoint/2010/main" val="2144662848"/>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810862" y="501445"/>
            <a:ext cx="10458152" cy="608010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a:solidFill>
                <a:prstClr val="white"/>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xmlns="" id="{F3CA9AED-7348-4DDF-A03A-D85F129B25E4}"/>
              </a:ext>
            </a:extLst>
          </p:cNvPr>
          <p:cNvGrpSpPr/>
          <p:nvPr/>
        </p:nvGrpSpPr>
        <p:grpSpPr>
          <a:xfrm>
            <a:off x="810862" y="645996"/>
            <a:ext cx="1198242" cy="1728687"/>
            <a:chOff x="301062" y="835857"/>
            <a:chExt cx="995240" cy="2011511"/>
          </a:xfrm>
        </p:grpSpPr>
        <p:pic>
          <p:nvPicPr>
            <p:cNvPr id="5" name="Picture 4">
              <a:extLst>
                <a:ext uri="{FF2B5EF4-FFF2-40B4-BE49-F238E27FC236}">
                  <a16:creationId xmlns:a16="http://schemas.microsoft.com/office/drawing/2014/main" xmlns="" id="{480ECCB9-4A74-4F89-B171-665679B9E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16" y="835857"/>
              <a:ext cx="947486" cy="2011511"/>
            </a:xfrm>
            <a:prstGeom prst="rect">
              <a:avLst/>
            </a:prstGeom>
          </p:spPr>
        </p:pic>
        <p:sp>
          <p:nvSpPr>
            <p:cNvPr id="26" name="TextBox 25"/>
            <p:cNvSpPr txBox="1"/>
            <p:nvPr/>
          </p:nvSpPr>
          <p:spPr>
            <a:xfrm>
              <a:off x="301062" y="1115393"/>
              <a:ext cx="995240" cy="1213478"/>
            </a:xfrm>
            <a:prstGeom prst="rect">
              <a:avLst/>
            </a:prstGeom>
            <a:noFill/>
          </p:spPr>
          <p:txBody>
            <a:bodyPr wrap="square" rtlCol="0">
              <a:spAutoFit/>
            </a:bodyPr>
            <a:lstStyle/>
            <a:p>
              <a:pPr algn="ctr">
                <a:defRPr/>
              </a:pPr>
              <a:r>
                <a:rPr lang="en-US" sz="3600">
                  <a:solidFill>
                    <a:srgbClr val="FFFF00"/>
                  </a:solidFill>
                  <a:latin typeface="Times New Roman" pitchFamily="18" charset="0"/>
                  <a:cs typeface="Times New Roman" pitchFamily="18" charset="0"/>
                </a:rPr>
                <a:t>M</a:t>
              </a:r>
              <a:r>
                <a:rPr lang="en-US" sz="3600" smtClean="0">
                  <a:solidFill>
                    <a:srgbClr val="FFFF00"/>
                  </a:solidFill>
                  <a:latin typeface="Times New Roman" pitchFamily="18" charset="0"/>
                  <a:cs typeface="Times New Roman" pitchFamily="18" charset="0"/>
                </a:rPr>
                <a:t>ật th</a:t>
              </a:r>
              <a:r>
                <a:rPr lang="vi-VN" sz="3600" smtClean="0">
                  <a:solidFill>
                    <a:srgbClr val="FFFF00"/>
                  </a:solidFill>
                  <a:latin typeface="Times New Roman" pitchFamily="18" charset="0"/>
                  <a:cs typeface="Times New Roman" pitchFamily="18" charset="0"/>
                </a:rPr>
                <a:t>ư</a:t>
              </a:r>
              <a:r>
                <a:rPr lang="en-US" sz="3600" smtClean="0">
                  <a:solidFill>
                    <a:srgbClr val="FFFF00"/>
                  </a:solidFill>
                  <a:latin typeface="Times New Roman" pitchFamily="18" charset="0"/>
                  <a:cs typeface="Times New Roman" pitchFamily="18" charset="0"/>
                </a:rPr>
                <a:t> 1</a:t>
              </a:r>
              <a:endParaRPr lang="en-US" sz="3600" dirty="0">
                <a:solidFill>
                  <a:srgbClr val="FFFF00"/>
                </a:solidFill>
                <a:latin typeface="Times New Roman" pitchFamily="18" charset="0"/>
                <a:cs typeface="Times New Roman" pitchFamily="18" charset="0"/>
              </a:endParaRPr>
            </a:p>
          </p:txBody>
        </p:sp>
      </p:grpSp>
      <p:sp>
        <p:nvSpPr>
          <p:cNvPr id="2" name="TextBox 1"/>
          <p:cNvSpPr txBox="1"/>
          <p:nvPr/>
        </p:nvSpPr>
        <p:spPr>
          <a:xfrm>
            <a:off x="1875290" y="645997"/>
            <a:ext cx="9693984" cy="1077218"/>
          </a:xfrm>
          <a:prstGeom prst="rect">
            <a:avLst/>
          </a:prstGeom>
          <a:noFill/>
        </p:spPr>
        <p:txBody>
          <a:bodyPr wrap="square" rtlCol="0">
            <a:spAutoFit/>
          </a:bodyPr>
          <a:lstStyle/>
          <a:p>
            <a:pPr>
              <a:defRPr/>
            </a:pPr>
            <a:r>
              <a:rPr lang="en-US" sz="3200" b="1" smtClean="0">
                <a:solidFill>
                  <a:srgbClr val="000000"/>
                </a:solidFill>
                <a:latin typeface="Times New Roman" pitchFamily="18" charset="0"/>
                <a:cs typeface="Times New Roman" pitchFamily="18" charset="0"/>
              </a:rPr>
              <a:t>  </a:t>
            </a:r>
            <a:r>
              <a:rPr lang="vi-VN" sz="3200" b="1" smtClean="0">
                <a:solidFill>
                  <a:srgbClr val="000000"/>
                </a:solidFill>
                <a:latin typeface="Times New Roman" pitchFamily="18" charset="0"/>
                <a:cs typeface="Times New Roman" pitchFamily="18" charset="0"/>
              </a:rPr>
              <a:t>Số </a:t>
            </a:r>
            <a:r>
              <a:rPr lang="vi-VN" sz="3200" b="1" dirty="0">
                <a:solidFill>
                  <a:srgbClr val="000000"/>
                </a:solidFill>
                <a:latin typeface="Times New Roman" pitchFamily="18" charset="0"/>
                <a:cs typeface="Times New Roman" pitchFamily="18" charset="0"/>
              </a:rPr>
              <a:t>lượng gia súc ở Việt Nam (theo Niên giám </a:t>
            </a:r>
            <a:r>
              <a:rPr lang="vi-VN" sz="3200" b="1">
                <a:solidFill>
                  <a:srgbClr val="000000"/>
                </a:solidFill>
                <a:latin typeface="Times New Roman" pitchFamily="18" charset="0"/>
                <a:cs typeface="Times New Roman" pitchFamily="18" charset="0"/>
              </a:rPr>
              <a:t>thống </a:t>
            </a:r>
            <a:endParaRPr lang="en-US" sz="3200" b="1" smtClean="0">
              <a:solidFill>
                <a:srgbClr val="000000"/>
              </a:solidFill>
              <a:latin typeface="Times New Roman" pitchFamily="18" charset="0"/>
              <a:cs typeface="Times New Roman" pitchFamily="18" charset="0"/>
            </a:endParaRPr>
          </a:p>
          <a:p>
            <a:pPr>
              <a:defRPr/>
            </a:pPr>
            <a:r>
              <a:rPr lang="vi-VN" sz="3200" b="1" smtClean="0">
                <a:solidFill>
                  <a:srgbClr val="000000"/>
                </a:solidFill>
                <a:latin typeface="Times New Roman" pitchFamily="18" charset="0"/>
                <a:cs typeface="Times New Roman" pitchFamily="18" charset="0"/>
              </a:rPr>
              <a:t>kê </a:t>
            </a:r>
            <a:r>
              <a:rPr lang="vi-VN" sz="3200" b="1" dirty="0">
                <a:solidFill>
                  <a:srgbClr val="000000"/>
                </a:solidFill>
                <a:latin typeface="Times New Roman" pitchFamily="18" charset="0"/>
                <a:cs typeface="Times New Roman" pitchFamily="18" charset="0"/>
              </a:rPr>
              <a:t>năm 2020) được thể hiện ở bảng sau:</a:t>
            </a:r>
            <a:endParaRPr lang="en-US" sz="3200" dirty="0">
              <a:solidFill>
                <a:srgbClr val="00000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8937E1ED-C7CA-3DED-BC52-DF91C3B4DFD0}"/>
              </a:ext>
            </a:extLst>
          </p:cNvPr>
          <p:cNvPicPr>
            <a:picLocks noChangeAspect="1"/>
          </p:cNvPicPr>
          <p:nvPr/>
        </p:nvPicPr>
        <p:blipFill>
          <a:blip r:embed="rId4"/>
          <a:stretch>
            <a:fillRect/>
          </a:stretch>
        </p:blipFill>
        <p:spPr>
          <a:xfrm>
            <a:off x="1438730" y="2358953"/>
            <a:ext cx="9567863" cy="1182545"/>
          </a:xfrm>
          <a:prstGeom prst="rect">
            <a:avLst/>
          </a:prstGeom>
        </p:spPr>
      </p:pic>
      <p:sp>
        <p:nvSpPr>
          <p:cNvPr id="7" name="TextBox 6">
            <a:extLst>
              <a:ext uri="{FF2B5EF4-FFF2-40B4-BE49-F238E27FC236}">
                <a16:creationId xmlns:a16="http://schemas.microsoft.com/office/drawing/2014/main" xmlns="" id="{4D6C23CB-3A4B-430D-C241-FBBD43E2A165}"/>
              </a:ext>
            </a:extLst>
          </p:cNvPr>
          <p:cNvSpPr txBox="1"/>
          <p:nvPr/>
        </p:nvSpPr>
        <p:spPr>
          <a:xfrm>
            <a:off x="1135143" y="3752850"/>
            <a:ext cx="10133871" cy="2062103"/>
          </a:xfrm>
          <a:prstGeom prst="rect">
            <a:avLst/>
          </a:prstGeom>
          <a:noFill/>
        </p:spPr>
        <p:txBody>
          <a:bodyPr wrap="square" rtlCol="0">
            <a:spAutoFit/>
          </a:bodyPr>
          <a:lstStyle/>
          <a:p>
            <a:pPr algn="just"/>
            <a:r>
              <a:rPr lang="vi-VN" sz="3200" dirty="0">
                <a:solidFill>
                  <a:srgbClr val="000000"/>
                </a:solidFill>
                <a:latin typeface="Times New Roman" pitchFamily="18" charset="0"/>
                <a:cs typeface="Times New Roman" pitchFamily="18" charset="0"/>
              </a:rPr>
              <a:t>Trong ba loại gia súc trên, loại gia súc nào được </a:t>
            </a:r>
            <a:r>
              <a:rPr lang="vi-VN" sz="3200">
                <a:solidFill>
                  <a:srgbClr val="000000"/>
                </a:solidFill>
                <a:latin typeface="Times New Roman" pitchFamily="18" charset="0"/>
                <a:cs typeface="Times New Roman" pitchFamily="18" charset="0"/>
              </a:rPr>
              <a:t>nuôi </a:t>
            </a:r>
            <a:r>
              <a:rPr lang="vi-VN" sz="3200" smtClean="0">
                <a:solidFill>
                  <a:srgbClr val="000000"/>
                </a:solidFill>
                <a:latin typeface="Times New Roman" pitchFamily="18" charset="0"/>
                <a:cs typeface="Times New Roman" pitchFamily="18" charset="0"/>
              </a:rPr>
              <a:t>ở</a:t>
            </a:r>
            <a:endParaRPr lang="en-US" sz="3200" smtClean="0">
              <a:solidFill>
                <a:srgbClr val="000000"/>
              </a:solidFill>
              <a:latin typeface="Times New Roman" pitchFamily="18" charset="0"/>
              <a:cs typeface="Times New Roman" pitchFamily="18" charset="0"/>
            </a:endParaRPr>
          </a:p>
          <a:p>
            <a:pPr algn="just"/>
            <a:r>
              <a:rPr lang="vi-VN" sz="3200" smtClean="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Việt Nam:</a:t>
            </a:r>
          </a:p>
          <a:p>
            <a:pPr algn="just"/>
            <a:r>
              <a:rPr lang="vi-VN" sz="3200" dirty="0">
                <a:solidFill>
                  <a:srgbClr val="000000"/>
                </a:solidFill>
                <a:latin typeface="Times New Roman" pitchFamily="18" charset="0"/>
                <a:cs typeface="Times New Roman" pitchFamily="18" charset="0"/>
              </a:rPr>
              <a:t>a) Nhiều nhất?</a:t>
            </a:r>
          </a:p>
          <a:p>
            <a:pPr algn="just"/>
            <a:r>
              <a:rPr lang="vi-VN" sz="3200" dirty="0">
                <a:solidFill>
                  <a:srgbClr val="000000"/>
                </a:solidFill>
                <a:latin typeface="Times New Roman" pitchFamily="18" charset="0"/>
                <a:cs typeface="Times New Roman" pitchFamily="18" charset="0"/>
              </a:rPr>
              <a:t>b) Ít nhất?</a:t>
            </a:r>
          </a:p>
        </p:txBody>
      </p:sp>
      <p:sp>
        <p:nvSpPr>
          <p:cNvPr id="14" name="TextBox 13">
            <a:extLst>
              <a:ext uri="{FF2B5EF4-FFF2-40B4-BE49-F238E27FC236}">
                <a16:creationId xmlns:a16="http://schemas.microsoft.com/office/drawing/2014/main" xmlns="" id="{145A2D9F-CF25-DBB8-2388-E574E9680F93}"/>
              </a:ext>
            </a:extLst>
          </p:cNvPr>
          <p:cNvSpPr txBox="1"/>
          <p:nvPr/>
        </p:nvSpPr>
        <p:spPr>
          <a:xfrm>
            <a:off x="2845762" y="5582687"/>
            <a:ext cx="8615367" cy="954107"/>
          </a:xfrm>
          <a:prstGeom prst="rect">
            <a:avLst/>
          </a:prstGeom>
          <a:noFill/>
        </p:spPr>
        <p:txBody>
          <a:bodyPr wrap="square" rtlCol="0">
            <a:spAutoFit/>
          </a:bodyPr>
          <a:lstStyle/>
          <a:p>
            <a:pPr algn="just"/>
            <a:r>
              <a:rPr lang="en-US" sz="2800" b="1" i="1" smtClean="0">
                <a:solidFill>
                  <a:prstClr val="black"/>
                </a:solidFill>
                <a:latin typeface="Times New Roman" pitchFamily="18" charset="0"/>
                <a:ea typeface="Times New Roman" panose="02020603050405020304" pitchFamily="18" charset="0"/>
                <a:cs typeface="Times New Roman" pitchFamily="18" charset="0"/>
                <a:sym typeface="Wingdings" pitchFamily="2" charset="2"/>
              </a:rPr>
              <a:t>***</a:t>
            </a:r>
            <a:r>
              <a:rPr lang="en-US" sz="2800" b="1" i="1" smtClean="0">
                <a:solidFill>
                  <a:srgbClr val="FF0000"/>
                </a:solidFill>
                <a:latin typeface="Times New Roman" pitchFamily="18" charset="0"/>
                <a:ea typeface="Times New Roman" panose="02020603050405020304" pitchFamily="18" charset="0"/>
                <a:cs typeface="Times New Roman" pitchFamily="18" charset="0"/>
              </a:rPr>
              <a:t>Chúc </a:t>
            </a:r>
            <a:r>
              <a:rPr lang="en-US" sz="2800" b="1" i="1">
                <a:solidFill>
                  <a:srgbClr val="FF0000"/>
                </a:solidFill>
                <a:latin typeface="Times New Roman" pitchFamily="18" charset="0"/>
                <a:ea typeface="Times New Roman" panose="02020603050405020304" pitchFamily="18" charset="0"/>
                <a:cs typeface="Times New Roman" pitchFamily="18" charset="0"/>
              </a:rPr>
              <a:t>mừng các bạn </a:t>
            </a:r>
            <a:r>
              <a:rPr lang="vi-VN" sz="2800" b="1" i="1" smtClean="0">
                <a:solidFill>
                  <a:srgbClr val="FF0000"/>
                </a:solidFill>
                <a:latin typeface="Times New Roman" pitchFamily="18" charset="0"/>
                <a:ea typeface="Times New Roman" panose="02020603050405020304" pitchFamily="18" charset="0"/>
                <a:cs typeface="Times New Roman" pitchFamily="18" charset="0"/>
              </a:rPr>
              <a:t>đã</a:t>
            </a:r>
            <a:r>
              <a:rPr lang="en-US" sz="2800" b="1" i="1">
                <a:solidFill>
                  <a:srgbClr val="FF0000"/>
                </a:solidFill>
                <a:latin typeface="Times New Roman" pitchFamily="18" charset="0"/>
                <a:ea typeface="Times New Roman" panose="02020603050405020304" pitchFamily="18" charset="0"/>
                <a:cs typeface="Times New Roman" pitchFamily="18" charset="0"/>
              </a:rPr>
              <a:t> có </a:t>
            </a:r>
            <a:r>
              <a:rPr lang="en-US" sz="2800" b="1" i="1" smtClean="0">
                <a:solidFill>
                  <a:srgbClr val="FF0000"/>
                </a:solidFill>
                <a:latin typeface="Times New Roman" pitchFamily="18" charset="0"/>
                <a:ea typeface="Times New Roman" panose="02020603050405020304" pitchFamily="18" charset="0"/>
                <a:cs typeface="Times New Roman" pitchFamily="18" charset="0"/>
              </a:rPr>
              <a:t>vé </a:t>
            </a:r>
            <a:r>
              <a:rPr lang="en-US" sz="2800" b="1" i="1">
                <a:solidFill>
                  <a:srgbClr val="FF0000"/>
                </a:solidFill>
                <a:latin typeface="Times New Roman" pitchFamily="18" charset="0"/>
                <a:ea typeface="Times New Roman" panose="02020603050405020304" pitchFamily="18" charset="0"/>
                <a:cs typeface="Times New Roman" pitchFamily="18" charset="0"/>
              </a:rPr>
              <a:t>ra cửa Sao </a:t>
            </a:r>
            <a:r>
              <a:rPr lang="en-US" sz="2800" b="1" i="1" smtClean="0">
                <a:solidFill>
                  <a:srgbClr val="FF0000"/>
                </a:solidFill>
                <a:latin typeface="Times New Roman" pitchFamily="18" charset="0"/>
                <a:ea typeface="Times New Roman" panose="02020603050405020304" pitchFamily="18" charset="0"/>
                <a:cs typeface="Times New Roman" pitchFamily="18" charset="0"/>
              </a:rPr>
              <a:t>Hỏa </a:t>
            </a:r>
            <a:r>
              <a:rPr lang="vi-VN" sz="2800" b="1" i="1" smtClean="0">
                <a:solidFill>
                  <a:srgbClr val="FF0000"/>
                </a:solidFill>
                <a:latin typeface="Times New Roman" pitchFamily="18" charset="0"/>
                <a:ea typeface="Times New Roman" panose="02020603050405020304" pitchFamily="18" charset="0"/>
                <a:cs typeface="Times New Roman" pitchFamily="18" charset="0"/>
              </a:rPr>
              <a:t>để</a:t>
            </a:r>
            <a:r>
              <a:rPr lang="en-US" sz="2800" b="1" i="1" smtClean="0">
                <a:solidFill>
                  <a:srgbClr val="FF0000"/>
                </a:solidFill>
                <a:latin typeface="Times New Roman" pitchFamily="18" charset="0"/>
                <a:ea typeface="Times New Roman" panose="02020603050405020304" pitchFamily="18" charset="0"/>
                <a:cs typeface="Times New Roman" pitchFamily="18" charset="0"/>
              </a:rPr>
              <a:t> </a:t>
            </a:r>
            <a:r>
              <a:rPr lang="vi-VN" sz="2800" b="1" i="1" smtClean="0">
                <a:solidFill>
                  <a:srgbClr val="FF0000"/>
                </a:solidFill>
                <a:latin typeface="Times New Roman" pitchFamily="18" charset="0"/>
                <a:ea typeface="Times New Roman" panose="02020603050405020304" pitchFamily="18" charset="0"/>
                <a:cs typeface="Times New Roman" pitchFamily="18" charset="0"/>
              </a:rPr>
              <a:t>đế</a:t>
            </a:r>
            <a:r>
              <a:rPr lang="en-US" sz="2800" b="1" i="1">
                <a:solidFill>
                  <a:srgbClr val="FF0000"/>
                </a:solidFill>
                <a:latin typeface="Times New Roman" pitchFamily="18" charset="0"/>
                <a:ea typeface="Times New Roman" panose="02020603050405020304" pitchFamily="18" charset="0"/>
                <a:cs typeface="Times New Roman" pitchFamily="18" charset="0"/>
              </a:rPr>
              <a:t>n trạm </a:t>
            </a:r>
            <a:r>
              <a:rPr lang="en-US" sz="2800" b="1" i="1" smtClean="0">
                <a:solidFill>
                  <a:srgbClr val="FF0000"/>
                </a:solidFill>
                <a:latin typeface="Times New Roman" pitchFamily="18" charset="0"/>
                <a:ea typeface="Times New Roman" panose="02020603050405020304" pitchFamily="18" charset="0"/>
                <a:cs typeface="Times New Roman" pitchFamily="18" charset="0"/>
              </a:rPr>
              <a:t>tiếp theo </a:t>
            </a:r>
            <a:endParaRPr lang="en-US" sz="2800" b="1" i="1" dirty="0">
              <a:solidFill>
                <a:srgbClr val="002060"/>
              </a:solidFill>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522074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390918" y="264363"/>
            <a:ext cx="9556124" cy="6560289"/>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a:solidFill>
                <a:prstClr val="white"/>
              </a:solidFill>
              <a:latin typeface="Calibri" panose="020F0502020204030204" pitchFamily="34" charset="0"/>
            </a:endParaRPr>
          </a:p>
        </p:txBody>
      </p:sp>
      <p:pic>
        <p:nvPicPr>
          <p:cNvPr id="7" name="Picture 6">
            <a:extLst>
              <a:ext uri="{FF2B5EF4-FFF2-40B4-BE49-F238E27FC236}">
                <a16:creationId xmlns:a16="http://schemas.microsoft.com/office/drawing/2014/main" xmlns="" id="{79BF4E76-969F-EFAA-A8A8-0CA6E9FB75AF}"/>
              </a:ext>
            </a:extLst>
          </p:cNvPr>
          <p:cNvPicPr>
            <a:picLocks noChangeAspect="1"/>
          </p:cNvPicPr>
          <p:nvPr/>
        </p:nvPicPr>
        <p:blipFill>
          <a:blip r:embed="rId3"/>
          <a:stretch>
            <a:fillRect/>
          </a:stretch>
        </p:blipFill>
        <p:spPr>
          <a:xfrm>
            <a:off x="2427161" y="2016591"/>
            <a:ext cx="7115804" cy="3256340"/>
          </a:xfrm>
          <a:prstGeom prst="rect">
            <a:avLst/>
          </a:prstGeom>
        </p:spPr>
      </p:pic>
      <p:grpSp>
        <p:nvGrpSpPr>
          <p:cNvPr id="12" name="Group 11">
            <a:extLst>
              <a:ext uri="{FF2B5EF4-FFF2-40B4-BE49-F238E27FC236}">
                <a16:creationId xmlns:a16="http://schemas.microsoft.com/office/drawing/2014/main" xmlns="" id="{F3CA9AED-7348-4DDF-A03A-D85F129B25E4}"/>
              </a:ext>
            </a:extLst>
          </p:cNvPr>
          <p:cNvGrpSpPr/>
          <p:nvPr/>
        </p:nvGrpSpPr>
        <p:grpSpPr>
          <a:xfrm>
            <a:off x="2198815" y="279809"/>
            <a:ext cx="3000651" cy="943846"/>
            <a:chOff x="437915" y="868775"/>
            <a:chExt cx="839090" cy="2011511"/>
          </a:xfrm>
        </p:grpSpPr>
        <p:pic>
          <p:nvPicPr>
            <p:cNvPr id="13" name="Picture 12">
              <a:extLst>
                <a:ext uri="{FF2B5EF4-FFF2-40B4-BE49-F238E27FC236}">
                  <a16:creationId xmlns:a16="http://schemas.microsoft.com/office/drawing/2014/main" xmlns="" id="{480ECCB9-4A74-4F89-B171-665679B9E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915" y="868775"/>
              <a:ext cx="805176" cy="2011511"/>
            </a:xfrm>
            <a:prstGeom prst="rect">
              <a:avLst/>
            </a:prstGeom>
          </p:spPr>
        </p:pic>
        <p:sp>
          <p:nvSpPr>
            <p:cNvPr id="14" name="TextBox 13"/>
            <p:cNvSpPr txBox="1"/>
            <p:nvPr/>
          </p:nvSpPr>
          <p:spPr>
            <a:xfrm>
              <a:off x="437915" y="1120213"/>
              <a:ext cx="839090" cy="1508636"/>
            </a:xfrm>
            <a:prstGeom prst="rect">
              <a:avLst/>
            </a:prstGeom>
            <a:noFill/>
          </p:spPr>
          <p:txBody>
            <a:bodyPr wrap="square" rtlCol="0">
              <a:spAutoFit/>
            </a:bodyPr>
            <a:lstStyle/>
            <a:p>
              <a:pPr algn="ctr">
                <a:defRPr/>
              </a:pPr>
              <a:r>
                <a:rPr lang="en-US" sz="4000">
                  <a:solidFill>
                    <a:srgbClr val="FFFF00"/>
                  </a:solidFill>
                  <a:latin typeface="Times New Roman" pitchFamily="18" charset="0"/>
                  <a:cs typeface="Times New Roman" pitchFamily="18" charset="0"/>
                </a:rPr>
                <a:t>M</a:t>
              </a:r>
              <a:r>
                <a:rPr lang="en-US" sz="4000" smtClean="0">
                  <a:solidFill>
                    <a:srgbClr val="FFFF00"/>
                  </a:solidFill>
                  <a:latin typeface="Times New Roman" pitchFamily="18" charset="0"/>
                  <a:cs typeface="Times New Roman" pitchFamily="18" charset="0"/>
                </a:rPr>
                <a:t>ật th</a:t>
              </a:r>
              <a:r>
                <a:rPr lang="vi-VN" sz="4000" smtClean="0">
                  <a:solidFill>
                    <a:srgbClr val="FFFF00"/>
                  </a:solidFill>
                  <a:latin typeface="Times New Roman" pitchFamily="18" charset="0"/>
                  <a:cs typeface="Times New Roman" pitchFamily="18" charset="0"/>
                </a:rPr>
                <a:t>ư</a:t>
              </a:r>
              <a:r>
                <a:rPr lang="en-US" sz="4000" smtClean="0">
                  <a:solidFill>
                    <a:srgbClr val="FFFF00"/>
                  </a:solidFill>
                  <a:latin typeface="Times New Roman" pitchFamily="18" charset="0"/>
                  <a:cs typeface="Times New Roman" pitchFamily="18" charset="0"/>
                </a:rPr>
                <a:t> 2</a:t>
              </a:r>
              <a:endParaRPr lang="en-US" sz="4000" dirty="0">
                <a:solidFill>
                  <a:srgbClr val="FFFF00"/>
                </a:solidFill>
                <a:latin typeface="Times New Roman" pitchFamily="18" charset="0"/>
                <a:cs typeface="Times New Roman" pitchFamily="18" charset="0"/>
              </a:endParaRPr>
            </a:p>
          </p:txBody>
        </p:sp>
      </p:grpSp>
      <p:sp>
        <p:nvSpPr>
          <p:cNvPr id="15" name="TextBox 14">
            <a:extLst>
              <a:ext uri="{FF2B5EF4-FFF2-40B4-BE49-F238E27FC236}">
                <a16:creationId xmlns:a16="http://schemas.microsoft.com/office/drawing/2014/main" xmlns="" id="{35C3CCA6-D7CD-EFB5-5732-4FA2CCE2FCBF}"/>
              </a:ext>
            </a:extLst>
          </p:cNvPr>
          <p:cNvSpPr txBox="1"/>
          <p:nvPr/>
        </p:nvSpPr>
        <p:spPr>
          <a:xfrm>
            <a:off x="1680334" y="1105675"/>
            <a:ext cx="9875562" cy="1077218"/>
          </a:xfrm>
          <a:prstGeom prst="rect">
            <a:avLst/>
          </a:prstGeom>
          <a:noFill/>
        </p:spPr>
        <p:txBody>
          <a:bodyPr wrap="square" rtlCol="0">
            <a:spAutoFit/>
          </a:bodyPr>
          <a:lstStyle/>
          <a:p>
            <a:r>
              <a:rPr lang="vi-VN" sz="3200" dirty="0">
                <a:solidFill>
                  <a:prstClr val="black"/>
                </a:solidFill>
                <a:latin typeface="Times New Roman" pitchFamily="18" charset="0"/>
                <a:cs typeface="Times New Roman" pitchFamily="18" charset="0"/>
              </a:rPr>
              <a:t>Sắp xếp các số ghi trên đầu tàu và toa tàu theo thứ tự từ </a:t>
            </a:r>
            <a:r>
              <a:rPr lang="vi-VN" sz="3200" b="1" u="sng" dirty="0">
                <a:solidFill>
                  <a:prstClr val="black"/>
                </a:solidFill>
                <a:latin typeface="Times New Roman" pitchFamily="18" charset="0"/>
                <a:cs typeface="Times New Roman" pitchFamily="18" charset="0"/>
              </a:rPr>
              <a:t>lớn </a:t>
            </a:r>
            <a:r>
              <a:rPr lang="vi-VN" sz="3200" dirty="0">
                <a:solidFill>
                  <a:prstClr val="black"/>
                </a:solidFill>
                <a:latin typeface="Times New Roman" pitchFamily="18" charset="0"/>
                <a:cs typeface="Times New Roman" pitchFamily="18" charset="0"/>
              </a:rPr>
              <a:t>đến </a:t>
            </a:r>
            <a:r>
              <a:rPr lang="vi-VN" sz="3200" b="1" u="sng" dirty="0">
                <a:solidFill>
                  <a:prstClr val="black"/>
                </a:solidFill>
                <a:latin typeface="Times New Roman" pitchFamily="18" charset="0"/>
                <a:cs typeface="Times New Roman" pitchFamily="18" charset="0"/>
              </a:rPr>
              <a:t>bé</a:t>
            </a:r>
            <a:r>
              <a:rPr lang="vi-VN" sz="3200" dirty="0">
                <a:solidFill>
                  <a:prstClr val="black"/>
                </a:solidFill>
                <a:latin typeface="Times New Roman" pitchFamily="18" charset="0"/>
                <a:cs typeface="Times New Roman" pitchFamily="18" charset="0"/>
              </a:rPr>
              <a:t> được đoàn tàu nào dưới đây?</a:t>
            </a:r>
            <a:endParaRPr lang="en-US" sz="3200" dirty="0">
              <a:solidFill>
                <a:prstClr val="black"/>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xmlns="" id="{145A2D9F-CF25-DBB8-2388-E574E9680F93}"/>
              </a:ext>
            </a:extLst>
          </p:cNvPr>
          <p:cNvSpPr txBox="1"/>
          <p:nvPr/>
        </p:nvSpPr>
        <p:spPr>
          <a:xfrm>
            <a:off x="2198815" y="5620875"/>
            <a:ext cx="8014132" cy="954107"/>
          </a:xfrm>
          <a:prstGeom prst="rect">
            <a:avLst/>
          </a:prstGeom>
          <a:noFill/>
        </p:spPr>
        <p:txBody>
          <a:bodyPr wrap="square" rtlCol="0">
            <a:spAutoFit/>
          </a:bodyPr>
          <a:lstStyle/>
          <a:p>
            <a:pPr algn="just"/>
            <a:r>
              <a:rPr lang="en-US" sz="2800" b="1" i="1" smtClean="0">
                <a:solidFill>
                  <a:prstClr val="black"/>
                </a:solidFill>
                <a:latin typeface="Times New Roman" pitchFamily="18" charset="0"/>
                <a:ea typeface="Times New Roman" panose="02020603050405020304" pitchFamily="18" charset="0"/>
                <a:cs typeface="Times New Roman" pitchFamily="18" charset="0"/>
                <a:sym typeface="Wingdings" pitchFamily="2" charset="2"/>
              </a:rPr>
              <a:t>***</a:t>
            </a:r>
            <a:r>
              <a:rPr lang="en-US" sz="2800" b="1" i="1" smtClean="0">
                <a:solidFill>
                  <a:srgbClr val="FF0000"/>
                </a:solidFill>
                <a:latin typeface="Times New Roman" pitchFamily="18" charset="0"/>
                <a:ea typeface="Times New Roman" panose="02020603050405020304" pitchFamily="18" charset="0"/>
                <a:cs typeface="Times New Roman" pitchFamily="18" charset="0"/>
              </a:rPr>
              <a:t>Chúc </a:t>
            </a:r>
            <a:r>
              <a:rPr lang="en-US" sz="2800" b="1" i="1">
                <a:solidFill>
                  <a:srgbClr val="FF0000"/>
                </a:solidFill>
                <a:latin typeface="Times New Roman" pitchFamily="18" charset="0"/>
                <a:ea typeface="Times New Roman" panose="02020603050405020304" pitchFamily="18" charset="0"/>
                <a:cs typeface="Times New Roman" pitchFamily="18" charset="0"/>
              </a:rPr>
              <a:t>mừng các bạn </a:t>
            </a:r>
            <a:r>
              <a:rPr lang="vi-VN" sz="2800" b="1" i="1" smtClean="0">
                <a:solidFill>
                  <a:srgbClr val="FF0000"/>
                </a:solidFill>
                <a:latin typeface="Times New Roman" pitchFamily="18" charset="0"/>
                <a:ea typeface="Times New Roman" panose="02020603050405020304" pitchFamily="18" charset="0"/>
                <a:cs typeface="Times New Roman" pitchFamily="18" charset="0"/>
              </a:rPr>
              <a:t>đã</a:t>
            </a:r>
            <a:r>
              <a:rPr lang="en-US" sz="2800" b="1" i="1">
                <a:solidFill>
                  <a:srgbClr val="FF0000"/>
                </a:solidFill>
                <a:latin typeface="Times New Roman" pitchFamily="18" charset="0"/>
                <a:ea typeface="Times New Roman" panose="02020603050405020304" pitchFamily="18" charset="0"/>
                <a:cs typeface="Times New Roman" pitchFamily="18" charset="0"/>
              </a:rPr>
              <a:t> có </a:t>
            </a:r>
            <a:r>
              <a:rPr lang="en-US" sz="2800" b="1" i="1" smtClean="0">
                <a:solidFill>
                  <a:srgbClr val="FF0000"/>
                </a:solidFill>
                <a:latin typeface="Times New Roman" pitchFamily="18" charset="0"/>
                <a:ea typeface="Times New Roman" panose="02020603050405020304" pitchFamily="18" charset="0"/>
                <a:cs typeface="Times New Roman" pitchFamily="18" charset="0"/>
              </a:rPr>
              <a:t>vé </a:t>
            </a:r>
            <a:r>
              <a:rPr lang="en-US" sz="2800" b="1" i="1">
                <a:solidFill>
                  <a:srgbClr val="FF0000"/>
                </a:solidFill>
                <a:latin typeface="Times New Roman" pitchFamily="18" charset="0"/>
                <a:ea typeface="Times New Roman" panose="02020603050405020304" pitchFamily="18" charset="0"/>
                <a:cs typeface="Times New Roman" pitchFamily="18" charset="0"/>
              </a:rPr>
              <a:t>ra cửa Sao </a:t>
            </a:r>
            <a:r>
              <a:rPr lang="en-US" sz="2800" b="1" i="1" smtClean="0">
                <a:solidFill>
                  <a:srgbClr val="FF0000"/>
                </a:solidFill>
                <a:latin typeface="Times New Roman" pitchFamily="18" charset="0"/>
                <a:ea typeface="Times New Roman" panose="02020603050405020304" pitchFamily="18" charset="0"/>
                <a:cs typeface="Times New Roman" pitchFamily="18" charset="0"/>
              </a:rPr>
              <a:t>Mộc </a:t>
            </a:r>
            <a:r>
              <a:rPr lang="vi-VN" sz="2800" b="1" i="1" smtClean="0">
                <a:solidFill>
                  <a:srgbClr val="FF0000"/>
                </a:solidFill>
                <a:latin typeface="Times New Roman" pitchFamily="18" charset="0"/>
                <a:ea typeface="Times New Roman" panose="02020603050405020304" pitchFamily="18" charset="0"/>
                <a:cs typeface="Times New Roman" pitchFamily="18" charset="0"/>
              </a:rPr>
              <a:t>để</a:t>
            </a:r>
            <a:r>
              <a:rPr lang="en-US" sz="2800" b="1" i="1" smtClean="0">
                <a:solidFill>
                  <a:srgbClr val="FF0000"/>
                </a:solidFill>
                <a:latin typeface="Times New Roman" pitchFamily="18" charset="0"/>
                <a:ea typeface="Times New Roman" panose="02020603050405020304" pitchFamily="18" charset="0"/>
                <a:cs typeface="Times New Roman" pitchFamily="18" charset="0"/>
              </a:rPr>
              <a:t> </a:t>
            </a:r>
            <a:r>
              <a:rPr lang="vi-VN" sz="2800" b="1" i="1" smtClean="0">
                <a:solidFill>
                  <a:srgbClr val="FF0000"/>
                </a:solidFill>
                <a:latin typeface="Times New Roman" pitchFamily="18" charset="0"/>
                <a:ea typeface="Times New Roman" panose="02020603050405020304" pitchFamily="18" charset="0"/>
                <a:cs typeface="Times New Roman" pitchFamily="18" charset="0"/>
              </a:rPr>
              <a:t>đế</a:t>
            </a:r>
            <a:r>
              <a:rPr lang="en-US" sz="2800" b="1" i="1">
                <a:solidFill>
                  <a:srgbClr val="FF0000"/>
                </a:solidFill>
                <a:latin typeface="Times New Roman" pitchFamily="18" charset="0"/>
                <a:ea typeface="Times New Roman" panose="02020603050405020304" pitchFamily="18" charset="0"/>
                <a:cs typeface="Times New Roman" pitchFamily="18" charset="0"/>
              </a:rPr>
              <a:t>n trạm </a:t>
            </a:r>
            <a:r>
              <a:rPr lang="en-US" sz="2800" b="1" i="1" smtClean="0">
                <a:solidFill>
                  <a:srgbClr val="FF0000"/>
                </a:solidFill>
                <a:latin typeface="Times New Roman" pitchFamily="18" charset="0"/>
                <a:ea typeface="Times New Roman" panose="02020603050405020304" pitchFamily="18" charset="0"/>
                <a:cs typeface="Times New Roman" pitchFamily="18" charset="0"/>
              </a:rPr>
              <a:t>tiếp theo !</a:t>
            </a:r>
            <a:endParaRPr lang="en-US" sz="2800" b="1" i="1" dirty="0">
              <a:solidFill>
                <a:srgbClr val="002060"/>
              </a:solidFill>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637854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4090" y="1498600"/>
            <a:ext cx="8637111" cy="493394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472" y="1600200"/>
            <a:ext cx="3048000" cy="3048000"/>
          </a:xfrm>
          <a:prstGeom prst="rect">
            <a:avLst/>
          </a:prstGeom>
        </p:spPr>
      </p:pic>
      <p:sp>
        <p:nvSpPr>
          <p:cNvPr id="5" name="Rectangle 4"/>
          <p:cNvSpPr/>
          <p:nvPr/>
        </p:nvSpPr>
        <p:spPr>
          <a:xfrm>
            <a:off x="1016000" y="270934"/>
            <a:ext cx="10160000"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prstClr val="white"/>
                </a:solidFill>
                <a:effectLst/>
                <a:uLnTx/>
                <a:uFillTx/>
                <a:latin typeface="Times New Roman" pitchFamily="18" charset="0"/>
                <a:cs typeface="Times New Roman" pitchFamily="18" charset="0"/>
              </a:rPr>
              <a:t>MÊ </a:t>
            </a:r>
            <a:r>
              <a:rPr kumimoji="0" lang="en-US" sz="4800" b="0" i="0" u="none" strike="noStrike" kern="0" cap="none" spc="0" normalizeH="0" baseline="0" noProof="0" dirty="0">
                <a:ln>
                  <a:noFill/>
                </a:ln>
                <a:solidFill>
                  <a:prstClr val="white"/>
                </a:solidFill>
                <a:effectLst/>
                <a:uLnTx/>
                <a:uFillTx/>
                <a:latin typeface="Times New Roman" pitchFamily="18" charset="0"/>
                <a:cs typeface="Times New Roman" pitchFamily="18" charset="0"/>
              </a:rPr>
              <a:t>CUNG BÍ ẤN</a:t>
            </a:r>
          </a:p>
        </p:txBody>
      </p:sp>
    </p:spTree>
    <p:extLst>
      <p:ext uri="{BB962C8B-B14F-4D97-AF65-F5344CB8AC3E}">
        <p14:creationId xmlns:p14="http://schemas.microsoft.com/office/powerpoint/2010/main" val="1503545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289420" y="541281"/>
            <a:ext cx="9786411" cy="608010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a:solidFill>
                <a:prstClr val="white"/>
              </a:solidFill>
              <a:latin typeface="Calibri" panose="020F0502020204030204" pitchFamily="34" charset="0"/>
              <a:cs typeface="Calibri" panose="020F0502020204030204" pitchFamily="34" charset="0"/>
            </a:endParaRPr>
          </a:p>
        </p:txBody>
      </p:sp>
      <p:sp>
        <p:nvSpPr>
          <p:cNvPr id="2" name="TextBox 1"/>
          <p:cNvSpPr txBox="1"/>
          <p:nvPr/>
        </p:nvSpPr>
        <p:spPr>
          <a:xfrm>
            <a:off x="4284921" y="676195"/>
            <a:ext cx="7245767" cy="707886"/>
          </a:xfrm>
          <a:prstGeom prst="rect">
            <a:avLst/>
          </a:prstGeom>
          <a:noFill/>
        </p:spPr>
        <p:txBody>
          <a:bodyPr wrap="square" rtlCol="0">
            <a:spAutoFit/>
          </a:bodyPr>
          <a:lstStyle/>
          <a:p>
            <a:pPr>
              <a:defRPr/>
            </a:pPr>
            <a:r>
              <a:rPr lang="vi-VN" sz="4000" b="1" dirty="0">
                <a:solidFill>
                  <a:srgbClr val="000000"/>
                </a:solidFill>
                <a:latin typeface="Times New Roman" pitchFamily="18" charset="0"/>
                <a:cs typeface="Times New Roman" pitchFamily="18" charset="0"/>
              </a:rPr>
              <a:t>Rô-bốt có 9 tấm thẻ như sau:</a:t>
            </a:r>
            <a:endParaRPr lang="en-US" sz="4000" dirty="0">
              <a:solidFill>
                <a:srgbClr val="000000"/>
              </a:solidFill>
              <a:latin typeface="Times New Roman" pitchFamily="18" charset="0"/>
              <a:cs typeface="Times New Roman" pitchFamily="18" charset="0"/>
            </a:endParaRPr>
          </a:p>
        </p:txBody>
      </p:sp>
      <p:sp>
        <p:nvSpPr>
          <p:cNvPr id="3" name="Rectangle: Rounded Corners 2">
            <a:extLst>
              <a:ext uri="{FF2B5EF4-FFF2-40B4-BE49-F238E27FC236}">
                <a16:creationId xmlns:a16="http://schemas.microsoft.com/office/drawing/2014/main" xmlns="" id="{684EACB4-40C3-F79C-B7DF-9917E39468C8}"/>
              </a:ext>
            </a:extLst>
          </p:cNvPr>
          <p:cNvSpPr/>
          <p:nvPr/>
        </p:nvSpPr>
        <p:spPr>
          <a:xfrm>
            <a:off x="1481524" y="1733109"/>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8</a:t>
            </a:r>
          </a:p>
        </p:txBody>
      </p:sp>
      <p:sp>
        <p:nvSpPr>
          <p:cNvPr id="4" name="Rectangle: Rounded Corners 3">
            <a:extLst>
              <a:ext uri="{FF2B5EF4-FFF2-40B4-BE49-F238E27FC236}">
                <a16:creationId xmlns:a16="http://schemas.microsoft.com/office/drawing/2014/main" xmlns="" id="{27BCE784-A437-BB70-846C-FF2E3D32D18C}"/>
              </a:ext>
            </a:extLst>
          </p:cNvPr>
          <p:cNvSpPr/>
          <p:nvPr/>
        </p:nvSpPr>
        <p:spPr>
          <a:xfrm>
            <a:off x="2555412" y="1711843"/>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0</a:t>
            </a:r>
          </a:p>
        </p:txBody>
      </p:sp>
      <p:sp>
        <p:nvSpPr>
          <p:cNvPr id="8" name="Rectangle: Rounded Corners 7">
            <a:extLst>
              <a:ext uri="{FF2B5EF4-FFF2-40B4-BE49-F238E27FC236}">
                <a16:creationId xmlns:a16="http://schemas.microsoft.com/office/drawing/2014/main" xmlns="" id="{0BAF25AB-C53E-83B1-5C10-DFCC1FC7403D}"/>
              </a:ext>
            </a:extLst>
          </p:cNvPr>
          <p:cNvSpPr/>
          <p:nvPr/>
        </p:nvSpPr>
        <p:spPr>
          <a:xfrm>
            <a:off x="3608035" y="1701211"/>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0</a:t>
            </a:r>
          </a:p>
        </p:txBody>
      </p:sp>
      <p:sp>
        <p:nvSpPr>
          <p:cNvPr id="9" name="Rectangle: Rounded Corners 8">
            <a:extLst>
              <a:ext uri="{FF2B5EF4-FFF2-40B4-BE49-F238E27FC236}">
                <a16:creationId xmlns:a16="http://schemas.microsoft.com/office/drawing/2014/main" xmlns="" id="{86C80879-12AB-ABB9-14C4-4F0204D89626}"/>
              </a:ext>
            </a:extLst>
          </p:cNvPr>
          <p:cNvSpPr/>
          <p:nvPr/>
        </p:nvSpPr>
        <p:spPr>
          <a:xfrm>
            <a:off x="4671291" y="1733109"/>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9</a:t>
            </a:r>
          </a:p>
        </p:txBody>
      </p:sp>
      <p:sp>
        <p:nvSpPr>
          <p:cNvPr id="10" name="Rectangle: Rounded Corners 9">
            <a:extLst>
              <a:ext uri="{FF2B5EF4-FFF2-40B4-BE49-F238E27FC236}">
                <a16:creationId xmlns:a16="http://schemas.microsoft.com/office/drawing/2014/main" xmlns="" id="{14BE5BCF-1539-83DF-94F8-B15F56D1BE5A}"/>
              </a:ext>
            </a:extLst>
          </p:cNvPr>
          <p:cNvSpPr/>
          <p:nvPr/>
        </p:nvSpPr>
        <p:spPr>
          <a:xfrm>
            <a:off x="5713282" y="1743742"/>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1</a:t>
            </a:r>
          </a:p>
        </p:txBody>
      </p:sp>
      <p:sp>
        <p:nvSpPr>
          <p:cNvPr id="11" name="Rectangle: Rounded Corners 10">
            <a:extLst>
              <a:ext uri="{FF2B5EF4-FFF2-40B4-BE49-F238E27FC236}">
                <a16:creationId xmlns:a16="http://schemas.microsoft.com/office/drawing/2014/main" xmlns="" id="{8C130066-1CF0-401F-77A8-406239A37A72}"/>
              </a:ext>
            </a:extLst>
          </p:cNvPr>
          <p:cNvSpPr/>
          <p:nvPr/>
        </p:nvSpPr>
        <p:spPr>
          <a:xfrm>
            <a:off x="6755273" y="1765007"/>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7</a:t>
            </a:r>
          </a:p>
        </p:txBody>
      </p:sp>
      <p:sp>
        <p:nvSpPr>
          <p:cNvPr id="12" name="Rectangle: Rounded Corners 11">
            <a:extLst>
              <a:ext uri="{FF2B5EF4-FFF2-40B4-BE49-F238E27FC236}">
                <a16:creationId xmlns:a16="http://schemas.microsoft.com/office/drawing/2014/main" xmlns="" id="{8450DF7F-B488-B452-138F-7D8E51DBA717}"/>
              </a:ext>
            </a:extLst>
          </p:cNvPr>
          <p:cNvSpPr/>
          <p:nvPr/>
        </p:nvSpPr>
        <p:spPr>
          <a:xfrm>
            <a:off x="7786631" y="1754374"/>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0</a:t>
            </a:r>
          </a:p>
        </p:txBody>
      </p:sp>
      <p:sp>
        <p:nvSpPr>
          <p:cNvPr id="15" name="Rectangle: Rounded Corners 14">
            <a:extLst>
              <a:ext uri="{FF2B5EF4-FFF2-40B4-BE49-F238E27FC236}">
                <a16:creationId xmlns:a16="http://schemas.microsoft.com/office/drawing/2014/main" xmlns="" id="{08989F2D-DEAE-B765-FDFF-08101E598E17}"/>
              </a:ext>
            </a:extLst>
          </p:cNvPr>
          <p:cNvSpPr/>
          <p:nvPr/>
        </p:nvSpPr>
        <p:spPr>
          <a:xfrm>
            <a:off x="8764827" y="1775639"/>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3</a:t>
            </a:r>
          </a:p>
        </p:txBody>
      </p:sp>
      <p:sp>
        <p:nvSpPr>
          <p:cNvPr id="16" name="Rectangle: Rounded Corners 15">
            <a:extLst>
              <a:ext uri="{FF2B5EF4-FFF2-40B4-BE49-F238E27FC236}">
                <a16:creationId xmlns:a16="http://schemas.microsoft.com/office/drawing/2014/main" xmlns="" id="{E08A6AEE-7E05-B7AB-24F6-2EFF0CC4ADF3}"/>
              </a:ext>
            </a:extLst>
          </p:cNvPr>
          <p:cNvSpPr/>
          <p:nvPr/>
        </p:nvSpPr>
        <p:spPr>
          <a:xfrm>
            <a:off x="9764288" y="1786271"/>
            <a:ext cx="871870" cy="10738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Calibri" panose="020F0502020204030204" pitchFamily="34" charset="0"/>
                <a:cs typeface="Calibri" panose="020F0502020204030204" pitchFamily="34" charset="0"/>
              </a:rPr>
              <a:t>8</a:t>
            </a:r>
          </a:p>
        </p:txBody>
      </p:sp>
      <p:sp>
        <p:nvSpPr>
          <p:cNvPr id="17" name="TextBox 16">
            <a:extLst>
              <a:ext uri="{FF2B5EF4-FFF2-40B4-BE49-F238E27FC236}">
                <a16:creationId xmlns:a16="http://schemas.microsoft.com/office/drawing/2014/main" xmlns="" id="{7CB319A2-33AF-3015-77A5-E81278E6A3B2}"/>
              </a:ext>
            </a:extLst>
          </p:cNvPr>
          <p:cNvSpPr txBox="1"/>
          <p:nvPr/>
        </p:nvSpPr>
        <p:spPr>
          <a:xfrm>
            <a:off x="1791587" y="3423834"/>
            <a:ext cx="8458202" cy="1938992"/>
          </a:xfrm>
          <a:prstGeom prst="rect">
            <a:avLst/>
          </a:prstGeom>
          <a:noFill/>
        </p:spPr>
        <p:txBody>
          <a:bodyPr wrap="square" rtlCol="0">
            <a:spAutoFit/>
          </a:bodyPr>
          <a:lstStyle/>
          <a:p>
            <a:pPr algn="just"/>
            <a:r>
              <a:rPr lang="en-US" sz="4000" b="1" i="1" dirty="0" err="1">
                <a:solidFill>
                  <a:srgbClr val="000000"/>
                </a:solidFill>
                <a:latin typeface="Times New Roman" pitchFamily="18" charset="0"/>
                <a:cs typeface="Times New Roman" pitchFamily="18" charset="0"/>
              </a:rPr>
              <a:t>Từ</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các</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tấm</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thẻ</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trên</a:t>
            </a:r>
            <a:r>
              <a:rPr lang="en-US" sz="4000" b="1" i="1" dirty="0">
                <a:solidFill>
                  <a:srgbClr val="000000"/>
                </a:solidFill>
                <a:latin typeface="Times New Roman" pitchFamily="18" charset="0"/>
                <a:cs typeface="Times New Roman" pitchFamily="18" charset="0"/>
              </a:rPr>
              <a:t>:</a:t>
            </a:r>
          </a:p>
          <a:p>
            <a:pPr algn="just"/>
            <a:r>
              <a:rPr lang="en-US" sz="4000" dirty="0">
                <a:solidFill>
                  <a:srgbClr val="000000"/>
                </a:solidFill>
                <a:latin typeface="Times New Roman" pitchFamily="18" charset="0"/>
                <a:cs typeface="Times New Roman" pitchFamily="18" charset="0"/>
              </a:rPr>
              <a:t>a) </a:t>
            </a:r>
            <a:r>
              <a:rPr lang="en-US" sz="4000" dirty="0" err="1">
                <a:solidFill>
                  <a:srgbClr val="000000"/>
                </a:solidFill>
                <a:latin typeface="Times New Roman" pitchFamily="18" charset="0"/>
                <a:cs typeface="Times New Roman" pitchFamily="18" charset="0"/>
              </a:rPr>
              <a:t>Hãy</a:t>
            </a:r>
            <a:r>
              <a:rPr lang="en-US" sz="4000" dirty="0">
                <a:solidFill>
                  <a:srgbClr val="000000"/>
                </a:solidFill>
                <a:latin typeface="Times New Roman" pitchFamily="18" charset="0"/>
                <a:cs typeface="Times New Roman" pitchFamily="18" charset="0"/>
              </a:rPr>
              <a:t> </a:t>
            </a:r>
            <a:r>
              <a:rPr lang="en-US" sz="4000" dirty="0" err="1">
                <a:solidFill>
                  <a:srgbClr val="000000"/>
                </a:solidFill>
                <a:latin typeface="Times New Roman" pitchFamily="18" charset="0"/>
                <a:cs typeface="Times New Roman" pitchFamily="18" charset="0"/>
              </a:rPr>
              <a:t>lập</a:t>
            </a:r>
            <a:r>
              <a:rPr lang="en-US" sz="4000" dirty="0">
                <a:solidFill>
                  <a:srgbClr val="000000"/>
                </a:solidFill>
                <a:latin typeface="Times New Roman" pitchFamily="18" charset="0"/>
                <a:cs typeface="Times New Roman" pitchFamily="18" charset="0"/>
              </a:rPr>
              <a:t> </a:t>
            </a:r>
            <a:r>
              <a:rPr lang="en-US" sz="4000" dirty="0" err="1">
                <a:solidFill>
                  <a:srgbClr val="000000"/>
                </a:solidFill>
                <a:latin typeface="Times New Roman" pitchFamily="18" charset="0"/>
                <a:cs typeface="Times New Roman" pitchFamily="18" charset="0"/>
              </a:rPr>
              <a:t>số</a:t>
            </a:r>
            <a:r>
              <a:rPr lang="en-US" sz="4000"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lớn</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nhất</a:t>
            </a:r>
            <a:r>
              <a:rPr lang="en-US" sz="4000" b="1" i="1" dirty="0">
                <a:solidFill>
                  <a:srgbClr val="000000"/>
                </a:solidFill>
                <a:latin typeface="Times New Roman" pitchFamily="18" charset="0"/>
                <a:cs typeface="Times New Roman" pitchFamily="18" charset="0"/>
              </a:rPr>
              <a:t> </a:t>
            </a:r>
            <a:r>
              <a:rPr lang="en-US" sz="4000" dirty="0" err="1">
                <a:solidFill>
                  <a:srgbClr val="000000"/>
                </a:solidFill>
                <a:latin typeface="Times New Roman" pitchFamily="18" charset="0"/>
                <a:cs typeface="Times New Roman" pitchFamily="18" charset="0"/>
              </a:rPr>
              <a:t>có</a:t>
            </a:r>
            <a:r>
              <a:rPr lang="en-US" sz="4000" dirty="0">
                <a:solidFill>
                  <a:srgbClr val="00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chín</a:t>
            </a:r>
            <a:r>
              <a:rPr lang="en-US" sz="4000" dirty="0">
                <a:solidFill>
                  <a:srgbClr val="000000"/>
                </a:solidFill>
                <a:latin typeface="Times New Roman" pitchFamily="18" charset="0"/>
                <a:cs typeface="Times New Roman" pitchFamily="18" charset="0"/>
              </a:rPr>
              <a:t> </a:t>
            </a:r>
            <a:r>
              <a:rPr lang="en-US" sz="4000" dirty="0" err="1">
                <a:solidFill>
                  <a:srgbClr val="000000"/>
                </a:solidFill>
                <a:latin typeface="Times New Roman" pitchFamily="18" charset="0"/>
                <a:cs typeface="Times New Roman" pitchFamily="18" charset="0"/>
              </a:rPr>
              <a:t>chữ</a:t>
            </a:r>
            <a:r>
              <a:rPr lang="en-US" sz="4000" dirty="0">
                <a:solidFill>
                  <a:srgbClr val="000000"/>
                </a:solidFill>
                <a:latin typeface="Times New Roman" pitchFamily="18" charset="0"/>
                <a:cs typeface="Times New Roman" pitchFamily="18" charset="0"/>
              </a:rPr>
              <a:t> </a:t>
            </a:r>
            <a:r>
              <a:rPr lang="en-US" sz="4000" dirty="0" err="1">
                <a:solidFill>
                  <a:srgbClr val="000000"/>
                </a:solidFill>
                <a:latin typeface="Times New Roman" pitchFamily="18" charset="0"/>
                <a:cs typeface="Times New Roman" pitchFamily="18" charset="0"/>
              </a:rPr>
              <a:t>số</a:t>
            </a:r>
            <a:r>
              <a:rPr lang="en-US" sz="4000" dirty="0">
                <a:solidFill>
                  <a:srgbClr val="000000"/>
                </a:solidFill>
                <a:latin typeface="Times New Roman" pitchFamily="18" charset="0"/>
                <a:cs typeface="Times New Roman" pitchFamily="18" charset="0"/>
              </a:rPr>
              <a:t>.</a:t>
            </a:r>
          </a:p>
          <a:p>
            <a:pPr algn="just"/>
            <a:r>
              <a:rPr lang="en-US" sz="4000" dirty="0">
                <a:solidFill>
                  <a:srgbClr val="000000"/>
                </a:solidFill>
                <a:latin typeface="Times New Roman" pitchFamily="18" charset="0"/>
                <a:cs typeface="Times New Roman" pitchFamily="18" charset="0"/>
              </a:rPr>
              <a:t>b) </a:t>
            </a:r>
            <a:r>
              <a:rPr lang="en-US" sz="4000" dirty="0" err="1">
                <a:solidFill>
                  <a:srgbClr val="000000"/>
                </a:solidFill>
                <a:latin typeface="Times New Roman" pitchFamily="18" charset="0"/>
                <a:cs typeface="Times New Roman" pitchFamily="18" charset="0"/>
              </a:rPr>
              <a:t>Hãy</a:t>
            </a:r>
            <a:r>
              <a:rPr lang="en-US" sz="4000" dirty="0">
                <a:solidFill>
                  <a:srgbClr val="000000"/>
                </a:solidFill>
                <a:latin typeface="Times New Roman" pitchFamily="18" charset="0"/>
                <a:cs typeface="Times New Roman" pitchFamily="18" charset="0"/>
              </a:rPr>
              <a:t> </a:t>
            </a:r>
            <a:r>
              <a:rPr lang="en-US" sz="4000" dirty="0" err="1">
                <a:solidFill>
                  <a:srgbClr val="000000"/>
                </a:solidFill>
                <a:latin typeface="Times New Roman" pitchFamily="18" charset="0"/>
                <a:cs typeface="Times New Roman" pitchFamily="18" charset="0"/>
              </a:rPr>
              <a:t>lập</a:t>
            </a:r>
            <a:r>
              <a:rPr lang="en-US" sz="4000" dirty="0">
                <a:solidFill>
                  <a:srgbClr val="000000"/>
                </a:solidFill>
                <a:latin typeface="Times New Roman" pitchFamily="18" charset="0"/>
                <a:cs typeface="Times New Roman" pitchFamily="18" charset="0"/>
              </a:rPr>
              <a:t> </a:t>
            </a:r>
            <a:r>
              <a:rPr lang="en-US" sz="4000" dirty="0" err="1">
                <a:solidFill>
                  <a:srgbClr val="000000"/>
                </a:solidFill>
                <a:latin typeface="Times New Roman" pitchFamily="18" charset="0"/>
                <a:cs typeface="Times New Roman" pitchFamily="18" charset="0"/>
              </a:rPr>
              <a:t>số</a:t>
            </a:r>
            <a:r>
              <a:rPr lang="en-US" sz="4000"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bé</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nhất</a:t>
            </a:r>
            <a:r>
              <a:rPr lang="en-US" sz="4000" b="1" i="1" dirty="0">
                <a:solidFill>
                  <a:srgbClr val="000000"/>
                </a:solidFill>
                <a:latin typeface="Times New Roman" pitchFamily="18" charset="0"/>
                <a:cs typeface="Times New Roman" pitchFamily="18" charset="0"/>
              </a:rPr>
              <a:t> </a:t>
            </a:r>
            <a:r>
              <a:rPr lang="en-US" sz="4000" dirty="0" err="1">
                <a:solidFill>
                  <a:srgbClr val="000000"/>
                </a:solidFill>
                <a:latin typeface="Times New Roman" pitchFamily="18" charset="0"/>
                <a:cs typeface="Times New Roman" pitchFamily="18" charset="0"/>
              </a:rPr>
              <a:t>có</a:t>
            </a:r>
            <a:r>
              <a:rPr lang="en-US" sz="4000" dirty="0">
                <a:solidFill>
                  <a:srgbClr val="00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chín</a:t>
            </a:r>
            <a:r>
              <a:rPr lang="en-US" sz="4000" b="1" dirty="0">
                <a:solidFill>
                  <a:srgbClr val="FF0000"/>
                </a:solidFill>
                <a:latin typeface="Times New Roman" pitchFamily="18" charset="0"/>
                <a:cs typeface="Times New Roman" pitchFamily="18" charset="0"/>
              </a:rPr>
              <a:t> </a:t>
            </a:r>
            <a:r>
              <a:rPr lang="en-US" sz="4000" dirty="0" err="1">
                <a:solidFill>
                  <a:srgbClr val="000000"/>
                </a:solidFill>
                <a:latin typeface="Times New Roman" pitchFamily="18" charset="0"/>
                <a:cs typeface="Times New Roman" pitchFamily="18" charset="0"/>
              </a:rPr>
              <a:t>chữ</a:t>
            </a:r>
            <a:r>
              <a:rPr lang="en-US" sz="4000" dirty="0">
                <a:solidFill>
                  <a:srgbClr val="000000"/>
                </a:solidFill>
                <a:latin typeface="Times New Roman" pitchFamily="18" charset="0"/>
                <a:cs typeface="Times New Roman" pitchFamily="18" charset="0"/>
              </a:rPr>
              <a:t> </a:t>
            </a:r>
            <a:r>
              <a:rPr lang="en-US" sz="4000" dirty="0" err="1">
                <a:solidFill>
                  <a:srgbClr val="000000"/>
                </a:solidFill>
                <a:latin typeface="Times New Roman" pitchFamily="18" charset="0"/>
                <a:cs typeface="Times New Roman" pitchFamily="18" charset="0"/>
              </a:rPr>
              <a:t>số</a:t>
            </a:r>
            <a:r>
              <a:rPr lang="en-US" sz="4000" dirty="0">
                <a:solidFill>
                  <a:srgbClr val="000000"/>
                </a:solidFill>
                <a:latin typeface="Times New Roman" pitchFamily="18" charset="0"/>
                <a:cs typeface="Times New Roman" pitchFamily="18" charset="0"/>
              </a:rPr>
              <a:t>.</a:t>
            </a:r>
          </a:p>
        </p:txBody>
      </p:sp>
      <p:grpSp>
        <p:nvGrpSpPr>
          <p:cNvPr id="18" name="Group 17">
            <a:extLst>
              <a:ext uri="{FF2B5EF4-FFF2-40B4-BE49-F238E27FC236}">
                <a16:creationId xmlns:a16="http://schemas.microsoft.com/office/drawing/2014/main" xmlns="" id="{F3CA9AED-7348-4DDF-A03A-D85F129B25E4}"/>
              </a:ext>
            </a:extLst>
          </p:cNvPr>
          <p:cNvGrpSpPr/>
          <p:nvPr/>
        </p:nvGrpSpPr>
        <p:grpSpPr>
          <a:xfrm>
            <a:off x="1481524" y="839226"/>
            <a:ext cx="2798582" cy="784711"/>
            <a:chOff x="621568" y="835857"/>
            <a:chExt cx="2427543" cy="570344"/>
          </a:xfrm>
        </p:grpSpPr>
        <p:pic>
          <p:nvPicPr>
            <p:cNvPr id="19" name="Picture 18">
              <a:extLst>
                <a:ext uri="{FF2B5EF4-FFF2-40B4-BE49-F238E27FC236}">
                  <a16:creationId xmlns:a16="http://schemas.microsoft.com/office/drawing/2014/main" xmlns="" id="{480ECCB9-4A74-4F89-B171-665679B9E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568" y="835857"/>
              <a:ext cx="2106632" cy="570344"/>
            </a:xfrm>
            <a:prstGeom prst="rect">
              <a:avLst/>
            </a:prstGeom>
          </p:spPr>
        </p:pic>
        <p:sp>
          <p:nvSpPr>
            <p:cNvPr id="21" name="TextBox 20"/>
            <p:cNvSpPr txBox="1"/>
            <p:nvPr/>
          </p:nvSpPr>
          <p:spPr>
            <a:xfrm>
              <a:off x="724653" y="836219"/>
              <a:ext cx="2324458" cy="469767"/>
            </a:xfrm>
            <a:prstGeom prst="rect">
              <a:avLst/>
            </a:prstGeom>
            <a:noFill/>
          </p:spPr>
          <p:txBody>
            <a:bodyPr wrap="square" rtlCol="0">
              <a:spAutoFit/>
            </a:bodyPr>
            <a:lstStyle/>
            <a:p>
              <a:pPr algn="just">
                <a:defRPr/>
              </a:pPr>
              <a:r>
                <a:rPr lang="en-US" sz="3600" smtClean="0">
                  <a:solidFill>
                    <a:srgbClr val="FFFF00"/>
                  </a:solidFill>
                  <a:latin typeface="Times New Roman" pitchFamily="18" charset="0"/>
                  <a:cs typeface="Times New Roman" pitchFamily="18" charset="0"/>
                </a:rPr>
                <a:t>  Mật th</a:t>
              </a:r>
              <a:r>
                <a:rPr lang="vi-VN" sz="3600" smtClean="0">
                  <a:solidFill>
                    <a:srgbClr val="FFFF00"/>
                  </a:solidFill>
                  <a:latin typeface="Times New Roman" pitchFamily="18" charset="0"/>
                  <a:cs typeface="Times New Roman" pitchFamily="18" charset="0"/>
                </a:rPr>
                <a:t>ư</a:t>
              </a:r>
              <a:r>
                <a:rPr lang="en-US" sz="3600" smtClean="0">
                  <a:solidFill>
                    <a:srgbClr val="FFFF00"/>
                  </a:solidFill>
                  <a:latin typeface="Times New Roman" pitchFamily="18" charset="0"/>
                  <a:cs typeface="Times New Roman" pitchFamily="18" charset="0"/>
                </a:rPr>
                <a:t> 3</a:t>
              </a:r>
              <a:endParaRPr lang="en-US" sz="3600" dirty="0">
                <a:solidFill>
                  <a:srgbClr val="FFFF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990217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42"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8" grpId="0" animBg="1"/>
      <p:bldP spid="9" grpId="0" animBg="1"/>
      <p:bldP spid="10" grpId="0" animBg="1"/>
      <p:bldP spid="11" grpId="0" animBg="1"/>
      <p:bldP spid="12" grpId="0" animBg="1"/>
      <p:bldP spid="15" grpId="0" animBg="1"/>
      <p:bldP spid="16" grpId="0"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468191" y="501445"/>
            <a:ext cx="9805957" cy="608010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a:solidFill>
                <a:prstClr val="white"/>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xmlns="" id="{F3CA9AED-7348-4DDF-A03A-D85F129B25E4}"/>
              </a:ext>
            </a:extLst>
          </p:cNvPr>
          <p:cNvGrpSpPr/>
          <p:nvPr/>
        </p:nvGrpSpPr>
        <p:grpSpPr>
          <a:xfrm>
            <a:off x="1768077" y="487449"/>
            <a:ext cx="3799139" cy="945133"/>
            <a:chOff x="1103329" y="887575"/>
            <a:chExt cx="3260617" cy="595009"/>
          </a:xfrm>
        </p:grpSpPr>
        <p:pic>
          <p:nvPicPr>
            <p:cNvPr id="5" name="Picture 4">
              <a:extLst>
                <a:ext uri="{FF2B5EF4-FFF2-40B4-BE49-F238E27FC236}">
                  <a16:creationId xmlns:a16="http://schemas.microsoft.com/office/drawing/2014/main" xmlns="" id="{480ECCB9-4A74-4F89-B171-665679B9E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329" y="887575"/>
              <a:ext cx="2106632" cy="532424"/>
            </a:xfrm>
            <a:prstGeom prst="rect">
              <a:avLst/>
            </a:prstGeom>
          </p:spPr>
        </p:pic>
        <p:sp>
          <p:nvSpPr>
            <p:cNvPr id="26" name="TextBox 25"/>
            <p:cNvSpPr txBox="1"/>
            <p:nvPr/>
          </p:nvSpPr>
          <p:spPr>
            <a:xfrm>
              <a:off x="1269305" y="912602"/>
              <a:ext cx="3094641" cy="569982"/>
            </a:xfrm>
            <a:prstGeom prst="rect">
              <a:avLst/>
            </a:prstGeom>
            <a:noFill/>
          </p:spPr>
          <p:txBody>
            <a:bodyPr wrap="square" rtlCol="0">
              <a:spAutoFit/>
            </a:bodyPr>
            <a:lstStyle/>
            <a:p>
              <a:pPr algn="just">
                <a:defRPr/>
              </a:pPr>
              <a:r>
                <a:rPr lang="en-US" sz="3600" smtClean="0">
                  <a:solidFill>
                    <a:srgbClr val="FFFF00"/>
                  </a:solidFill>
                  <a:latin typeface="Times New Roman" pitchFamily="18" charset="0"/>
                  <a:cs typeface="Times New Roman" pitchFamily="18" charset="0"/>
                </a:rPr>
                <a:t>Mật th</a:t>
              </a:r>
              <a:r>
                <a:rPr lang="vi-VN" sz="3600" smtClean="0">
                  <a:solidFill>
                    <a:srgbClr val="FFFF00"/>
                  </a:solidFill>
                  <a:latin typeface="Times New Roman" pitchFamily="18" charset="0"/>
                  <a:cs typeface="Times New Roman" pitchFamily="18" charset="0"/>
                </a:rPr>
                <a:t>ư</a:t>
              </a:r>
              <a:r>
                <a:rPr lang="en-US" sz="3600" smtClean="0">
                  <a:solidFill>
                    <a:srgbClr val="FFFF00"/>
                  </a:solidFill>
                  <a:latin typeface="Times New Roman" pitchFamily="18" charset="0"/>
                  <a:cs typeface="Times New Roman" pitchFamily="18" charset="0"/>
                </a:rPr>
                <a:t> 4</a:t>
              </a:r>
              <a:endParaRPr lang="en-US" sz="3600" dirty="0">
                <a:solidFill>
                  <a:srgbClr val="FFFF00"/>
                </a:solidFill>
                <a:latin typeface="Times New Roman" pitchFamily="18" charset="0"/>
                <a:cs typeface="Times New Roman" pitchFamily="18" charset="0"/>
              </a:endParaRPr>
            </a:p>
          </p:txBody>
        </p:sp>
      </p:grpSp>
      <p:sp>
        <p:nvSpPr>
          <p:cNvPr id="2" name="TextBox 1"/>
          <p:cNvSpPr txBox="1"/>
          <p:nvPr/>
        </p:nvSpPr>
        <p:spPr>
          <a:xfrm>
            <a:off x="1468191" y="1227353"/>
            <a:ext cx="9805957" cy="1754326"/>
          </a:xfrm>
          <a:prstGeom prst="rect">
            <a:avLst/>
          </a:prstGeom>
          <a:noFill/>
        </p:spPr>
        <p:txBody>
          <a:bodyPr wrap="square" rtlCol="0">
            <a:spAutoFit/>
          </a:bodyPr>
          <a:lstStyle/>
          <a:p>
            <a:pPr>
              <a:defRPr/>
            </a:pPr>
            <a:r>
              <a:rPr lang="vi-VN" sz="3600" b="1" dirty="0">
                <a:solidFill>
                  <a:srgbClr val="000000"/>
                </a:solidFill>
                <a:latin typeface="Times New Roman" pitchFamily="18" charset="0"/>
                <a:cs typeface="Times New Roman" pitchFamily="18" charset="0"/>
              </a:rPr>
              <a:t>Xếp 12 chiếc vòng như hình dưới đây, Rô-bốt lập được số 312 211 011. Với 12 chiếc vòng, em lập được số lớn nhất là số nào?</a:t>
            </a:r>
            <a:endParaRPr lang="en-US" sz="3600" dirty="0">
              <a:solidFill>
                <a:srgbClr val="000000"/>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A5DEAE69-D134-B99B-0983-42EE85236913}"/>
              </a:ext>
            </a:extLst>
          </p:cNvPr>
          <p:cNvPicPr>
            <a:picLocks noChangeAspect="1"/>
          </p:cNvPicPr>
          <p:nvPr/>
        </p:nvPicPr>
        <p:blipFill>
          <a:blip r:embed="rId4"/>
          <a:stretch>
            <a:fillRect/>
          </a:stretch>
        </p:blipFill>
        <p:spPr>
          <a:xfrm>
            <a:off x="6126639" y="2331076"/>
            <a:ext cx="4788757" cy="2974145"/>
          </a:xfrm>
          <a:prstGeom prst="rect">
            <a:avLst/>
          </a:prstGeom>
        </p:spPr>
      </p:pic>
      <p:sp>
        <p:nvSpPr>
          <p:cNvPr id="13" name="TextBox 12">
            <a:extLst>
              <a:ext uri="{FF2B5EF4-FFF2-40B4-BE49-F238E27FC236}">
                <a16:creationId xmlns:a16="http://schemas.microsoft.com/office/drawing/2014/main" xmlns="" id="{68F49F06-04CA-FBE4-3AC2-11134793BF70}"/>
              </a:ext>
            </a:extLst>
          </p:cNvPr>
          <p:cNvSpPr txBox="1"/>
          <p:nvPr/>
        </p:nvSpPr>
        <p:spPr>
          <a:xfrm>
            <a:off x="1961466" y="5305221"/>
            <a:ext cx="5988612" cy="1077218"/>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 Chúc mừng nhóm </a:t>
            </a:r>
            <a:r>
              <a:rPr lang="en-US" sz="3200" b="1" smtClean="0">
                <a:solidFill>
                  <a:srgbClr val="FF0000"/>
                </a:solidFill>
                <a:latin typeface="Times New Roman" pitchFamily="18" charset="0"/>
                <a:cs typeface="Times New Roman" pitchFamily="18" charset="0"/>
              </a:rPr>
              <a:t>bạn </a:t>
            </a:r>
            <a:r>
              <a:rPr lang="vi-VN" sz="3200" b="1" smtClean="0">
                <a:solidFill>
                  <a:srgbClr val="FF0000"/>
                </a:solidFill>
                <a:latin typeface="Times New Roman" pitchFamily="18" charset="0"/>
                <a:cs typeface="Times New Roman" pitchFamily="18" charset="0"/>
              </a:rPr>
              <a:t>đã</a:t>
            </a:r>
            <a:r>
              <a:rPr lang="en-US" sz="3200" b="1">
                <a:solidFill>
                  <a:srgbClr val="FF0000"/>
                </a:solidFill>
                <a:latin typeface="Times New Roman" pitchFamily="18" charset="0"/>
                <a:cs typeface="Times New Roman" pitchFamily="18" charset="0"/>
              </a:rPr>
              <a:t> có vé thông hành </a:t>
            </a:r>
            <a:r>
              <a:rPr lang="vi-VN" sz="3200" b="1" smtClean="0">
                <a:solidFill>
                  <a:srgbClr val="FF0000"/>
                </a:solidFill>
                <a:latin typeface="Times New Roman" pitchFamily="18" charset="0"/>
                <a:cs typeface="Times New Roman" pitchFamily="18" charset="0"/>
              </a:rPr>
              <a:t>để</a:t>
            </a:r>
            <a:r>
              <a:rPr lang="en-US" sz="3200" b="1">
                <a:solidFill>
                  <a:srgbClr val="FF0000"/>
                </a:solidFill>
                <a:latin typeface="Times New Roman" pitchFamily="18" charset="0"/>
                <a:cs typeface="Times New Roman" pitchFamily="18" charset="0"/>
              </a:rPr>
              <a:t> trở về Trái </a:t>
            </a:r>
            <a:r>
              <a:rPr lang="en-US" sz="3200" b="1" smtClean="0">
                <a:solidFill>
                  <a:srgbClr val="FF0000"/>
                </a:solidFill>
                <a:latin typeface="Times New Roman" pitchFamily="18" charset="0"/>
                <a:cs typeface="Times New Roman" pitchFamily="18" charset="0"/>
              </a:rPr>
              <a:t>Đất!</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87652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barn(inVertical)">
                                      <p:cBhvr>
                                        <p:cTn id="2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000" b="-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672" y="1946728"/>
            <a:ext cx="2066472" cy="2066472"/>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0965" y="1112941"/>
            <a:ext cx="2032000" cy="2032000"/>
          </a:xfrm>
          <a:prstGeom prst="rect">
            <a:avLst/>
          </a:prstGeom>
        </p:spPr>
      </p:pic>
      <p:sp>
        <p:nvSpPr>
          <p:cNvPr id="6" name="Rounded Rectangle 5">
            <a:hlinkClick r:id="rId10" action="ppaction://hlinksldjump"/>
          </p:cNvPr>
          <p:cNvSpPr/>
          <p:nvPr/>
        </p:nvSpPr>
        <p:spPr>
          <a:xfrm>
            <a:off x="84364" y="298502"/>
            <a:ext cx="1422400" cy="7112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Luật</a:t>
            </a:r>
            <a:r>
              <a:rPr kumimoji="0" lang="en-US" sz="24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hlinkClick r:id="rId11" action="ppaction://hlinksldjump"/>
              </a:rPr>
              <a:t>chơi</a:t>
            </a: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12" name="Picture 11">
            <a:hlinkClick r:id="rId10"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3200" y="2209800"/>
            <a:ext cx="2146299" cy="1740243"/>
          </a:xfrm>
          <a:prstGeom prst="rect">
            <a:avLst/>
          </a:prstGeom>
        </p:spPr>
      </p:pic>
      <p:pic>
        <p:nvPicPr>
          <p:cNvPr id="13" name="Picture 1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9970" y="2413001"/>
            <a:ext cx="1274031" cy="1274031"/>
          </a:xfrm>
          <a:prstGeom prst="rect">
            <a:avLst/>
          </a:prstGeom>
        </p:spPr>
      </p:pic>
      <p:pic>
        <p:nvPicPr>
          <p:cNvPr id="14" name="Picture 1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9448801" y="2149685"/>
            <a:ext cx="1909721" cy="1990516"/>
          </a:xfrm>
          <a:prstGeom prst="rect">
            <a:avLst/>
          </a:prstGeom>
        </p:spPr>
      </p:pic>
      <p:sp>
        <p:nvSpPr>
          <p:cNvPr id="8" name="Rounded Rectangle 7">
            <a:hlinkClick r:id="rId17" action="ppaction://hlinksldjump"/>
          </p:cNvPr>
          <p:cNvSpPr/>
          <p:nvPr/>
        </p:nvSpPr>
        <p:spPr>
          <a:xfrm>
            <a:off x="10647321" y="5969000"/>
            <a:ext cx="1422400" cy="7112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itchFamily="18" charset="0"/>
                <a:cs typeface="Times New Roman" pitchFamily="18" charset="0"/>
              </a:rPr>
              <a:t>Kết thúc</a:t>
            </a:r>
            <a:endParaRPr kumimoji="0" lang="en-US" sz="24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55180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0382 0.09806 C 0.00382 0.09374 0.01753 0.09066 0.03455 0.09066 C 0.05225 0.09066 0.06632 0.09374 0.06632 0.09806 C 0.06632 0.10207 0.08003 0.10546 0.09774 0.10546 C 0.11475 0.10546 0.12882 0.10207 0.12882 0.09806 " pathEditMode="relative" rAng="0" ptsTypes="fffff">
                                      <p:cBhvr>
                                        <p:cTn id="6" dur="2000" fill="hold"/>
                                        <p:tgtEl>
                                          <p:spTgt spid="4"/>
                                        </p:tgtEl>
                                        <p:attrNameLst>
                                          <p:attrName>ppt_x</p:attrName>
                                          <p:attrName>ppt_y</p:attrName>
                                        </p:attrNameLst>
                                      </p:cBhvr>
                                      <p:rCtr x="6250" y="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0.12882 0.09806 L 0.12882 -0.15202 " pathEditMode="relative" rAng="0" ptsTypes="AA">
                                      <p:cBhvr>
                                        <p:cTn id="9" dur="2000" fill="hold"/>
                                        <p:tgtEl>
                                          <p:spTgt spid="4"/>
                                        </p:tgtEl>
                                        <p:attrNameLst>
                                          <p:attrName>ppt_x</p:attrName>
                                          <p:attrName>ppt_y</p:attrName>
                                        </p:attrNameLst>
                                      </p:cBhvr>
                                      <p:rCtr x="0" y="-12519"/>
                                    </p:animMotion>
                                  </p:childTnLst>
                                </p:cTn>
                              </p:par>
                            </p:childTnLst>
                          </p:cTn>
                        </p:par>
                        <p:par>
                          <p:cTn id="10" fill="hold">
                            <p:stCondLst>
                              <p:cond delay="4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lach01.wav"/>
                                        </p:tgtEl>
                                      </p:cMediaNode>
                                    </p:audio>
                                  </p:sub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12882 -0.15216 L 0.37882 -0.15216 " pathEditMode="relative" rAng="0" ptsTypes="AA">
                                      <p:cBhvr>
                                        <p:cTn id="19" dur="2000" fill="hold"/>
                                        <p:tgtEl>
                                          <p:spTgt spid="4"/>
                                        </p:tgtEl>
                                        <p:attrNameLst>
                                          <p:attrName>ppt_x</p:attrName>
                                          <p:attrName>ppt_y</p:attrName>
                                        </p:attrNameLst>
                                      </p:cBhvr>
                                      <p:rCtr x="12500" y="0"/>
                                    </p:animMotion>
                                  </p:childTnLst>
                                </p:cTn>
                              </p:par>
                            </p:childTnLst>
                          </p:cTn>
                        </p:par>
                        <p:par>
                          <p:cTn id="20" fill="hold">
                            <p:stCondLst>
                              <p:cond delay="2000"/>
                            </p:stCondLst>
                            <p:childTnLst>
                              <p:par>
                                <p:cTn id="21" presetID="64" presetClass="path" presetSubtype="0" accel="50000" decel="50000" fill="hold" nodeType="afterEffect">
                                  <p:stCondLst>
                                    <p:cond delay="0"/>
                                  </p:stCondLst>
                                  <p:childTnLst>
                                    <p:animMotion origin="layout" path="M 0.39548 -0.15216 L 0.39548 -0.28549 " pathEditMode="relative" rAng="0" ptsTypes="AA">
                                      <p:cBhvr>
                                        <p:cTn id="22" dur="2000" fill="hold"/>
                                        <p:tgtEl>
                                          <p:spTgt spid="4"/>
                                        </p:tgtEl>
                                        <p:attrNameLst>
                                          <p:attrName>ppt_x</p:attrName>
                                          <p:attrName>ppt_y</p:attrName>
                                        </p:attrNameLst>
                                      </p:cBhvr>
                                      <p:rCtr x="0" y="-6667"/>
                                    </p:animMotion>
                                  </p:childTnLst>
                                </p:cTn>
                              </p:par>
                              <p:par>
                                <p:cTn id="23" presetID="63" presetClass="path" presetSubtype="0" accel="50000" decel="50000" fill="hold" nodeType="withEffect">
                                  <p:stCondLst>
                                    <p:cond delay="0"/>
                                  </p:stCondLst>
                                  <p:childTnLst>
                                    <p:animMotion origin="layout" path="M 0.39548 -0.2855 L 0.47639 -0.27531 " pathEditMode="relative" rAng="0" ptsTypes="AA">
                                      <p:cBhvr>
                                        <p:cTn id="24" dur="2000" fill="hold"/>
                                        <p:tgtEl>
                                          <p:spTgt spid="4"/>
                                        </p:tgtEl>
                                        <p:attrNameLst>
                                          <p:attrName>ppt_x</p:attrName>
                                          <p:attrName>ppt_y</p:attrName>
                                        </p:attrNameLst>
                                      </p:cBhvr>
                                      <p:rCtr x="4045" y="494"/>
                                    </p:animMotion>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3" name="bear-roar.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46805 -0.27531 L 0.46805 0.19876 " pathEditMode="relative" rAng="0" ptsTypes="AA">
                                      <p:cBhvr>
                                        <p:cTn id="32" dur="2000" fill="hold"/>
                                        <p:tgtEl>
                                          <p:spTgt spid="4"/>
                                        </p:tgtEl>
                                        <p:attrNameLst>
                                          <p:attrName>ppt_x</p:attrName>
                                          <p:attrName>ppt_y</p:attrName>
                                        </p:attrNameLst>
                                      </p:cBhvr>
                                      <p:rCtr x="0" y="23704"/>
                                    </p:animMotion>
                                  </p:childTnLst>
                                </p:cTn>
                              </p:par>
                            </p:childTnLst>
                          </p:cTn>
                        </p:par>
                        <p:par>
                          <p:cTn id="33" fill="hold">
                            <p:stCondLst>
                              <p:cond delay="2000"/>
                            </p:stCondLst>
                            <p:childTnLst>
                              <p:par>
                                <p:cTn id="34" presetID="63" presetClass="path" presetSubtype="0" accel="50000" decel="50000" fill="hold" nodeType="afterEffect">
                                  <p:stCondLst>
                                    <p:cond delay="0"/>
                                  </p:stCondLst>
                                  <p:childTnLst>
                                    <p:animMotion origin="layout" path="M 0.46805 0.19876 L 0.52639 0.19876 " pathEditMode="relative" rAng="0" ptsTypes="AA">
                                      <p:cBhvr>
                                        <p:cTn id="35" dur="2000" fill="hold"/>
                                        <p:tgtEl>
                                          <p:spTgt spid="4"/>
                                        </p:tgtEl>
                                        <p:attrNameLst>
                                          <p:attrName>ppt_x</p:attrName>
                                          <p:attrName>ppt_y</p:attrName>
                                        </p:attrNameLst>
                                      </p:cBhvr>
                                      <p:rCtr x="2917" y="0"/>
                                    </p:animMotion>
                                  </p:childTnLst>
                                </p:cTn>
                              </p:par>
                            </p:childTnLst>
                          </p:cTn>
                        </p:par>
                        <p:par>
                          <p:cTn id="36" fill="hold">
                            <p:stCondLst>
                              <p:cond delay="4000"/>
                            </p:stCondLst>
                            <p:childTnLst>
                              <p:par>
                                <p:cTn id="37" presetID="64" presetClass="path" presetSubtype="0" accel="50000" decel="50000" fill="hold" nodeType="afterEffect">
                                  <p:stCondLst>
                                    <p:cond delay="0"/>
                                  </p:stCondLst>
                                  <p:childTnLst>
                                    <p:animMotion origin="layout" path="M 0.53472 0.19383 L 0.53472 -0.0284 " pathEditMode="relative" rAng="0" ptsTypes="AA">
                                      <p:cBhvr>
                                        <p:cTn id="38" dur="2000" fill="hold"/>
                                        <p:tgtEl>
                                          <p:spTgt spid="4"/>
                                        </p:tgtEl>
                                        <p:attrNameLst>
                                          <p:attrName>ppt_x</p:attrName>
                                          <p:attrName>ppt_y</p:attrName>
                                        </p:attrNameLst>
                                      </p:cBhvr>
                                      <p:rCtr x="0" y="-11111"/>
                                    </p:animMotion>
                                  </p:childTnLst>
                                </p:cTn>
                              </p:par>
                            </p:childTnLst>
                          </p:cTn>
                        </p:par>
                        <p:par>
                          <p:cTn id="39" fill="hold">
                            <p:stCondLst>
                              <p:cond delay="6000"/>
                            </p:stCondLst>
                            <p:childTnLst>
                              <p:par>
                                <p:cTn id="40" presetID="42"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4" name="m_okay.wav"/>
                                        </p:tgtEl>
                                      </p:cMediaNode>
                                    </p:audio>
                                  </p:sub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53472 -0.0284 L 0.67639 -0.02346 " pathEditMode="relative" rAng="0" ptsTypes="AA">
                                      <p:cBhvr>
                                        <p:cTn id="48" dur="2000" fill="hold"/>
                                        <p:tgtEl>
                                          <p:spTgt spid="4"/>
                                        </p:tgtEl>
                                        <p:attrNameLst>
                                          <p:attrName>ppt_x</p:attrName>
                                          <p:attrName>ppt_y</p:attrName>
                                        </p:attrNameLst>
                                      </p:cBhvr>
                                      <p:rCtr x="7083" y="247"/>
                                    </p:animMotion>
                                  </p:childTnLst>
                                </p:cTn>
                              </p:par>
                            </p:childTnLst>
                          </p:cTn>
                        </p:par>
                        <p:par>
                          <p:cTn id="49" fill="hold">
                            <p:stCondLst>
                              <p:cond delay="2000"/>
                            </p:stCondLst>
                            <p:childTnLst>
                              <p:par>
                                <p:cTn id="50" presetID="64" presetClass="path" presetSubtype="0" accel="50000" decel="50000" fill="hold" nodeType="afterEffect">
                                  <p:stCondLst>
                                    <p:cond delay="0"/>
                                  </p:stCondLst>
                                  <p:childTnLst>
                                    <p:animMotion origin="layout" path="M 0.68194 -0.02346 L 0.68472 -0.29013 " pathEditMode="relative" rAng="0" ptsTypes="AA">
                                      <p:cBhvr>
                                        <p:cTn id="51" dur="2000" fill="hold"/>
                                        <p:tgtEl>
                                          <p:spTgt spid="4"/>
                                        </p:tgtEl>
                                        <p:attrNameLst>
                                          <p:attrName>ppt_x</p:attrName>
                                          <p:attrName>ppt_y</p:attrName>
                                        </p:attrNameLst>
                                      </p:cBhvr>
                                      <p:rCtr x="139" y="-13333"/>
                                    </p:animMotion>
                                  </p:childTnLst>
                                </p:cTn>
                              </p:par>
                              <p:par>
                                <p:cTn id="52" presetID="63" presetClass="path" presetSubtype="0" accel="50000" decel="50000" fill="hold" nodeType="withEffect">
                                  <p:stCondLst>
                                    <p:cond delay="0"/>
                                  </p:stCondLst>
                                  <p:childTnLst>
                                    <p:animMotion origin="layout" path="M 0.68472 -0.29013 L 0.75139 -0.29013 " pathEditMode="relative" rAng="0" ptsTypes="AA">
                                      <p:cBhvr>
                                        <p:cTn id="53" dur="2000" fill="hold"/>
                                        <p:tgtEl>
                                          <p:spTgt spid="4"/>
                                        </p:tgtEl>
                                        <p:attrNameLst>
                                          <p:attrName>ppt_x</p:attrName>
                                          <p:attrName>ppt_y</p:attrName>
                                        </p:attrNameLst>
                                      </p:cBhvr>
                                      <p:rCtr x="3333" y="0"/>
                                    </p:animMotion>
                                  </p:childTnLst>
                                </p:cTn>
                              </p:par>
                            </p:childTnLst>
                          </p:cTn>
                        </p:par>
                        <p:par>
                          <p:cTn id="54" fill="hold">
                            <p:stCondLst>
                              <p:cond delay="4000"/>
                            </p:stCondLst>
                            <p:childTnLst>
                              <p:par>
                                <p:cTn id="55" presetID="2" presetClass="entr" presetSubtype="2"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1+#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5" name="Chimpanzee animals082.wav"/>
                                        </p:tgtEl>
                                      </p:cMediaNode>
                                    </p:audio>
                                  </p:sub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0.75139 -0.29013 L 0.75556 0.02099 " pathEditMode="relative" rAng="0" ptsTypes="AA">
                                      <p:cBhvr>
                                        <p:cTn id="62" dur="2000" fill="hold"/>
                                        <p:tgtEl>
                                          <p:spTgt spid="4"/>
                                        </p:tgtEl>
                                        <p:attrNameLst>
                                          <p:attrName>ppt_x</p:attrName>
                                          <p:attrName>ppt_y</p:attrName>
                                        </p:attrNameLst>
                                      </p:cBhvr>
                                      <p:rCtr x="208" y="15556"/>
                                    </p:animMotion>
                                  </p:childTnLst>
                                </p:cTn>
                              </p:par>
                            </p:childTnLst>
                          </p:cTn>
                        </p:par>
                        <p:par>
                          <p:cTn id="63" fill="hold">
                            <p:stCondLst>
                              <p:cond delay="2000"/>
                            </p:stCondLst>
                            <p:childTnLst>
                              <p:par>
                                <p:cTn id="64" presetID="63" presetClass="path" presetSubtype="0" accel="50000" decel="50000" fill="hold" nodeType="afterEffect">
                                  <p:stCondLst>
                                    <p:cond delay="0"/>
                                  </p:stCondLst>
                                  <p:childTnLst>
                                    <p:animMotion origin="layout" path="M 0.75555 0.02099 L 0.87639 0.02099 " pathEditMode="relative" rAng="0" ptsTypes="AA">
                                      <p:cBhvr>
                                        <p:cTn id="65" dur="2000" fill="hold"/>
                                        <p:tgtEl>
                                          <p:spTgt spid="4"/>
                                        </p:tgtEl>
                                        <p:attrNameLst>
                                          <p:attrName>ppt_x</p:attrName>
                                          <p:attrName>ppt_y</p:attrName>
                                        </p:attrNameLst>
                                      </p:cBhvr>
                                      <p:rCtr x="6042"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2" presetClass="exit" presetSubtype="9" fill="hold" nodeType="clickEffect">
                                  <p:stCondLst>
                                    <p:cond delay="0"/>
                                  </p:stCondLst>
                                  <p:childTnLst>
                                    <p:anim calcmode="lin" valueType="num">
                                      <p:cBhvr additive="base">
                                        <p:cTn id="70" dur="500"/>
                                        <p:tgtEl>
                                          <p:spTgt spid="5"/>
                                        </p:tgtEl>
                                        <p:attrNameLst>
                                          <p:attrName>ppt_x</p:attrName>
                                        </p:attrNameLst>
                                      </p:cBhvr>
                                      <p:tavLst>
                                        <p:tav tm="0">
                                          <p:val>
                                            <p:strVal val="ppt_x"/>
                                          </p:val>
                                        </p:tav>
                                        <p:tav tm="100000">
                                          <p:val>
                                            <p:strVal val="0-ppt_w/2"/>
                                          </p:val>
                                        </p:tav>
                                      </p:tavLst>
                                    </p:anim>
                                    <p:anim calcmode="lin" valueType="num">
                                      <p:cBhvr additive="base">
                                        <p:cTn id="71" dur="500"/>
                                        <p:tgtEl>
                                          <p:spTgt spid="5"/>
                                        </p:tgtEl>
                                        <p:attrNameLst>
                                          <p:attrName>ppt_y</p:attrName>
                                        </p:attrNameLst>
                                      </p:cBhvr>
                                      <p:tavLst>
                                        <p:tav tm="0">
                                          <p:val>
                                            <p:strVal val="ppt_y"/>
                                          </p:val>
                                        </p:tav>
                                        <p:tav tm="100000">
                                          <p:val>
                                            <p:strVal val="0-ppt_h/2"/>
                                          </p:val>
                                        </p:tav>
                                      </p:tavLst>
                                    </p:anim>
                                    <p:set>
                                      <p:cBhvr>
                                        <p:cTn id="7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3"/>
                    </p:tgtEl>
                  </p:cond>
                </p:stCondLst>
                <p:endSync evt="end" delay="0">
                  <p:rtn val="all"/>
                </p:endSync>
                <p:childTnLst>
                  <p:par>
                    <p:cTn id="80" fill="hold">
                      <p:stCondLst>
                        <p:cond delay="0"/>
                      </p:stCondLst>
                      <p:childTnLst>
                        <p:par>
                          <p:cTn id="81" fill="hold">
                            <p:stCondLst>
                              <p:cond delay="0"/>
                            </p:stCondLst>
                            <p:childTnLst>
                              <p:par>
                                <p:cTn id="82" presetID="2" presetClass="exit" presetSubtype="1" fill="hold" nodeType="clickEffect">
                                  <p:stCondLst>
                                    <p:cond delay="0"/>
                                  </p:stCondLst>
                                  <p:childTnLst>
                                    <p:anim calcmode="lin" valueType="num">
                                      <p:cBhvr additive="base">
                                        <p:cTn id="83" dur="500"/>
                                        <p:tgtEl>
                                          <p:spTgt spid="13"/>
                                        </p:tgtEl>
                                        <p:attrNameLst>
                                          <p:attrName>ppt_x</p:attrName>
                                        </p:attrNameLst>
                                      </p:cBhvr>
                                      <p:tavLst>
                                        <p:tav tm="0">
                                          <p:val>
                                            <p:strVal val="ppt_x"/>
                                          </p:val>
                                        </p:tav>
                                        <p:tav tm="100000">
                                          <p:val>
                                            <p:strVal val="ppt_x"/>
                                          </p:val>
                                        </p:tav>
                                      </p:tavLst>
                                    </p:anim>
                                    <p:anim calcmode="lin" valueType="num">
                                      <p:cBhvr additive="base">
                                        <p:cTn id="84" dur="500"/>
                                        <p:tgtEl>
                                          <p:spTgt spid="13"/>
                                        </p:tgtEl>
                                        <p:attrNameLst>
                                          <p:attrName>ppt_y</p:attrName>
                                        </p:attrNameLst>
                                      </p:cBhvr>
                                      <p:tavLst>
                                        <p:tav tm="0">
                                          <p:val>
                                            <p:strVal val="ppt_y"/>
                                          </p:val>
                                        </p:tav>
                                        <p:tav tm="100000">
                                          <p:val>
                                            <p:strVal val="0-ppt_h/2"/>
                                          </p:val>
                                        </p:tav>
                                      </p:tavLst>
                                    </p:anim>
                                    <p:set>
                                      <p:cBhvr>
                                        <p:cTn id="8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m_okay.wav"/>
                                        </p:tgtEl>
                                      </p:cMediaNode>
                                    </p:audio>
                                  </p:subTnLst>
                                </p:cTn>
                              </p:par>
                            </p:childTnLst>
                          </p:cTn>
                        </p:par>
                      </p:childTnLst>
                    </p:cTn>
                  </p:par>
                </p:childTnLst>
              </p:cTn>
              <p:nextCondLst>
                <p:cond evt="onClick" delay="0">
                  <p:tgtEl>
                    <p:spTgt spid="13"/>
                  </p:tgtEl>
                </p:cond>
              </p:nextCondLst>
            </p:seq>
            <p:seq concurrent="1" nextAc="seek">
              <p:cTn id="86" restart="whenNotActive" fill="hold" evtFilter="cancelBubble" nodeType="interactiveSeq">
                <p:stCondLst>
                  <p:cond evt="onClick" delay="0">
                    <p:tgtEl>
                      <p:spTgt spid="14"/>
                    </p:tgtEl>
                  </p:cond>
                </p:stCondLst>
                <p:endSync evt="end" delay="0">
                  <p:rtn val="all"/>
                </p:endSync>
                <p:childTnLst>
                  <p:par>
                    <p:cTn id="87" fill="hold">
                      <p:stCondLst>
                        <p:cond delay="0"/>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4"/>
                                        </p:tgtEl>
                                        <p:attrNameLst>
                                          <p:attrName>ppt_x</p:attrName>
                                        </p:attrNameLst>
                                      </p:cBhvr>
                                      <p:tavLst>
                                        <p:tav tm="0">
                                          <p:val>
                                            <p:strVal val="ppt_x"/>
                                          </p:val>
                                        </p:tav>
                                        <p:tav tm="100000">
                                          <p:val>
                                            <p:strVal val="ppt_x"/>
                                          </p:val>
                                        </p:tav>
                                      </p:tavLst>
                                    </p:anim>
                                    <p:anim calcmode="lin" valueType="num">
                                      <p:cBhvr additive="base">
                                        <p:cTn id="91" dur="500"/>
                                        <p:tgtEl>
                                          <p:spTgt spid="14"/>
                                        </p:tgtEl>
                                        <p:attrNameLst>
                                          <p:attrName>ppt_y</p:attrName>
                                        </p:attrNameLst>
                                      </p:cBhvr>
                                      <p:tavLst>
                                        <p:tav tm="0">
                                          <p:val>
                                            <p:strVal val="ppt_y"/>
                                          </p:val>
                                        </p:tav>
                                        <p:tav tm="100000">
                                          <p:val>
                                            <p:strVal val="1+ppt_h/2"/>
                                          </p:val>
                                        </p:tav>
                                      </p:tavLst>
                                    </p:anim>
                                    <p:set>
                                      <p:cBhvr>
                                        <p:cTn id="9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794000" y="2311400"/>
            <a:ext cx="6502400" cy="329340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sng"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Luật</a:t>
            </a:r>
            <a:r>
              <a:rPr kumimoji="0" lang="en-US" sz="3733" b="1" i="0" u="sng"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3733" b="1" i="0" u="sng"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chơi</a:t>
            </a:r>
            <a:r>
              <a:rPr kumimoji="0" lang="en-US" sz="3733" b="1"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Nhấn</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vào</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chướng</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ngại</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vật</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xuất</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hiện</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ở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từng</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chặng</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đường</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và</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trả</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lời</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câu</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hỏi</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để</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đi</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 </a:t>
            </a:r>
            <a:r>
              <a:rPr kumimoji="0" lang="en-US" sz="4267" b="0" i="0" u="none" strike="noStrike" kern="1200" cap="none" spc="0" normalizeH="0" baseline="0" noProof="0" dirty="0" err="1">
                <a:ln>
                  <a:noFill/>
                </a:ln>
                <a:solidFill>
                  <a:srgbClr val="4F81BD">
                    <a:lumMod val="75000"/>
                  </a:srgbClr>
                </a:solidFill>
                <a:effectLst/>
                <a:uLnTx/>
                <a:uFillTx/>
                <a:latin typeface="Times New Roman" pitchFamily="18" charset="0"/>
                <a:ea typeface="Tiffany" pitchFamily="18" charset="0"/>
                <a:cs typeface="Times New Roman" pitchFamily="18" charset="0"/>
              </a:rPr>
              <a:t>tiếp</a:t>
            </a:r>
            <a:r>
              <a:rPr kumimoji="0" lang="en-US" sz="4267" b="0" i="0" u="none" strike="noStrike" kern="1200" cap="none" spc="0" normalizeH="0" baseline="0" noProof="0" dirty="0">
                <a:ln>
                  <a:noFill/>
                </a:ln>
                <a:solidFill>
                  <a:srgbClr val="4F81BD">
                    <a:lumMod val="75000"/>
                  </a:srgbClr>
                </a:solidFill>
                <a:effectLst/>
                <a:uLnTx/>
                <a:uFillTx/>
                <a:latin typeface="Times New Roman" pitchFamily="18" charset="0"/>
                <a:ea typeface="Tiffany" pitchFamily="18" charset="0"/>
                <a:cs typeface="Times New Roman" pitchFamily="18" charset="0"/>
              </a:rPr>
              <a:t>.</a:t>
            </a:r>
          </a:p>
        </p:txBody>
      </p:sp>
      <p:sp>
        <p:nvSpPr>
          <p:cNvPr id="5" name="Right Arrow 4">
            <a:hlinkClick r:id="rId3" action="ppaction://hlinksldjump"/>
          </p:cNvPr>
          <p:cNvSpPr/>
          <p:nvPr/>
        </p:nvSpPr>
        <p:spPr>
          <a:xfrm>
            <a:off x="5283200" y="5891213"/>
            <a:ext cx="1727200" cy="889000"/>
          </a:xfrm>
          <a:prstGeom prst="rightArrow">
            <a:avLst>
              <a:gd name="adj1" fmla="val 50000"/>
              <a:gd name="adj2" fmla="val 61329"/>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F81BD">
                    <a:lumMod val="50000"/>
                  </a:srgbClr>
                </a:solidFill>
                <a:effectLst/>
                <a:uLnTx/>
                <a:uFillTx/>
                <a:latin typeface="Times New Roman" pitchFamily="18" charset="0"/>
                <a:cs typeface="Times New Roman" pitchFamily="18" charset="0"/>
              </a:rPr>
              <a:t>Tiếp</a:t>
            </a:r>
            <a:r>
              <a:rPr kumimoji="0" lang="en-US" sz="2400" b="1" i="0" u="none" strike="noStrike" kern="1200" cap="none" spc="0" normalizeH="0" baseline="0" noProof="0" dirty="0">
                <a:ln>
                  <a:noFill/>
                </a:ln>
                <a:solidFill>
                  <a:srgbClr val="4F81BD">
                    <a:lumMod val="50000"/>
                  </a:srgbClr>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4F81BD">
                    <a:lumMod val="50000"/>
                  </a:srgbClr>
                </a:solidFill>
                <a:effectLst/>
                <a:uLnTx/>
                <a:uFillTx/>
                <a:latin typeface="Times New Roman" pitchFamily="18" charset="0"/>
                <a:cs typeface="Times New Roman" pitchFamily="18" charset="0"/>
              </a:rPr>
              <a:t>tục</a:t>
            </a:r>
            <a:endParaRPr kumimoji="0" lang="en-US" sz="2400" b="1" i="0" u="none" strike="noStrike" kern="1200" cap="none" spc="0" normalizeH="0" baseline="0" noProof="0" dirty="0">
              <a:ln>
                <a:noFill/>
              </a:ln>
              <a:solidFill>
                <a:srgbClr val="4F81BD">
                  <a:lumMod val="50000"/>
                </a:srgbClr>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9513786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hlinkClick r:id="rId2" action="ppaction://hlinksldjump"/>
          </p:cNvPr>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 name="Rectangle 2"/>
          <p:cNvSpPr/>
          <p:nvPr/>
        </p:nvSpPr>
        <p:spPr>
          <a:xfrm>
            <a:off x="1524000" y="2006600"/>
            <a:ext cx="203200" cy="38608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ounded Rectangle 3"/>
          <p:cNvSpPr/>
          <p:nvPr/>
        </p:nvSpPr>
        <p:spPr>
          <a:xfrm>
            <a:off x="1422400" y="0"/>
            <a:ext cx="9448800" cy="2209800"/>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1744133" y="25654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kern="0" dirty="0">
                <a:solidFill>
                  <a:prstClr val="white"/>
                </a:solidFill>
                <a:latin typeface="Arial" pitchFamily="34" charset="0"/>
                <a:cs typeface="Arial" pitchFamily="34" charset="0"/>
              </a:rPr>
              <a:t>&gt;</a:t>
            </a:r>
            <a:endPar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Rectangle 5"/>
          <p:cNvSpPr/>
          <p:nvPr/>
        </p:nvSpPr>
        <p:spPr>
          <a:xfrm>
            <a:off x="1744133" y="39370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rPr>
              <a:t>&lt;</a:t>
            </a:r>
          </a:p>
        </p:txBody>
      </p:sp>
      <p:sp>
        <p:nvSpPr>
          <p:cNvPr id="7" name="Oval 6"/>
          <p:cNvSpPr/>
          <p:nvPr/>
        </p:nvSpPr>
        <p:spPr>
          <a:xfrm>
            <a:off x="1320800" y="27178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8" name="Oval 7"/>
          <p:cNvSpPr/>
          <p:nvPr/>
        </p:nvSpPr>
        <p:spPr>
          <a:xfrm>
            <a:off x="1320800" y="4072467"/>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p:sp>
        <p:nvSpPr>
          <p:cNvPr id="9" name="Rectangle 8"/>
          <p:cNvSpPr/>
          <p:nvPr/>
        </p:nvSpPr>
        <p:spPr>
          <a:xfrm>
            <a:off x="1727200" y="5274734"/>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rPr>
              <a:t>=</a:t>
            </a:r>
          </a:p>
        </p:txBody>
      </p:sp>
      <p:sp>
        <p:nvSpPr>
          <p:cNvPr id="10" name="Oval 9"/>
          <p:cNvSpPr/>
          <p:nvPr/>
        </p:nvSpPr>
        <p:spPr>
          <a:xfrm>
            <a:off x="1320800" y="54610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11" name="TextBox 10"/>
          <p:cNvSpPr txBox="1"/>
          <p:nvPr/>
        </p:nvSpPr>
        <p:spPr>
          <a:xfrm>
            <a:off x="2336800" y="550334"/>
            <a:ext cx="8432800" cy="66678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rPr>
              <a:t>So </a:t>
            </a:r>
            <a:r>
              <a:rPr kumimoji="0" lang="en-US" sz="3733" b="1" i="0" u="none" strike="noStrike" kern="1200" cap="none" spc="0" normalizeH="0" baseline="0" noProof="0" dirty="0" err="1">
                <a:ln>
                  <a:noFill/>
                </a:ln>
                <a:solidFill>
                  <a:prstClr val="white"/>
                </a:solidFill>
                <a:effectLst/>
                <a:uLnTx/>
                <a:uFillTx/>
                <a:latin typeface="Times New Roman" pitchFamily="18" charset="0"/>
                <a:ea typeface="AvantGarde" pitchFamily="2" charset="0"/>
                <a:cs typeface="Times New Roman" pitchFamily="18" charset="0"/>
              </a:rPr>
              <a:t>sánh</a:t>
            </a:r>
            <a:r>
              <a:rPr kumimoji="0" lang="en-US" sz="3733"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rPr>
              <a:t> </a:t>
            </a:r>
            <a:r>
              <a:rPr kumimoji="0" lang="en-US" sz="3733" b="1" i="0" u="none" strike="noStrike" kern="1200" cap="none" spc="0" normalizeH="0" baseline="0" noProof="0" dirty="0" err="1">
                <a:ln>
                  <a:noFill/>
                </a:ln>
                <a:solidFill>
                  <a:prstClr val="white"/>
                </a:solidFill>
                <a:effectLst/>
                <a:uLnTx/>
                <a:uFillTx/>
                <a:latin typeface="Times New Roman" pitchFamily="18" charset="0"/>
                <a:ea typeface="AvantGarde" pitchFamily="2" charset="0"/>
                <a:cs typeface="Times New Roman" pitchFamily="18" charset="0"/>
              </a:rPr>
              <a:t>số</a:t>
            </a:r>
            <a:r>
              <a:rPr kumimoji="0" lang="en-US" sz="3733"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rPr>
              <a:t> 693 251 </a:t>
            </a:r>
            <a:r>
              <a:rPr lang="en-US" sz="3733" b="1" dirty="0" err="1">
                <a:solidFill>
                  <a:prstClr val="white"/>
                </a:solidFill>
                <a:latin typeface="Times New Roman" pitchFamily="18" charset="0"/>
                <a:ea typeface="AvantGarde" pitchFamily="2" charset="0"/>
                <a:cs typeface="Times New Roman" pitchFamily="18" charset="0"/>
              </a:rPr>
              <a:t>và</a:t>
            </a:r>
            <a:r>
              <a:rPr lang="en-US" sz="3733" b="1" dirty="0">
                <a:solidFill>
                  <a:prstClr val="white"/>
                </a:solidFill>
                <a:latin typeface="Times New Roman" pitchFamily="18" charset="0"/>
                <a:ea typeface="AvantGarde" pitchFamily="2" charset="0"/>
                <a:cs typeface="Times New Roman" pitchFamily="18" charset="0"/>
              </a:rPr>
              <a:t> 693 500</a:t>
            </a:r>
            <a:endParaRPr kumimoji="0" lang="vi-VN" sz="3733"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endParaRPr>
          </a:p>
        </p:txBody>
      </p:sp>
      <p:sp>
        <p:nvSpPr>
          <p:cNvPr id="12" name="Right Arrow 11">
            <a:hlinkClick r:id="rId2" action="ppaction://hlinksldjump"/>
          </p:cNvPr>
          <p:cNvSpPr/>
          <p:nvPr/>
        </p:nvSpPr>
        <p:spPr>
          <a:xfrm>
            <a:off x="10651067" y="5909733"/>
            <a:ext cx="1303867" cy="736600"/>
          </a:xfrm>
          <a:prstGeom prst="rightArrow">
            <a:avLst>
              <a:gd name="adj1" fmla="val 50000"/>
              <a:gd name="adj2" fmla="val 61329"/>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Tiếp</a:t>
            </a:r>
            <a:r>
              <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rPr>
              <a:t> </a:t>
            </a: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tục</a:t>
            </a:r>
            <a:endPar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42418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
                                        <p:tgtEl>
                                          <p:spTgt spid="7"/>
                                        </p:tgtEl>
                                      </p:cBhvr>
                                    </p:animEffect>
                                    <p:set>
                                      <p:cBhvr>
                                        <p:cTn id="52" dur="1" fill="hold">
                                          <p:stCondLst>
                                            <p:cond delay="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5" grpId="1" animBg="1"/>
      <p:bldP spid="6" grpId="0" animBg="1"/>
      <p:bldP spid="7" grpId="0" animBg="1"/>
      <p:bldP spid="7" grpId="1" animBg="1"/>
      <p:bldP spid="8" grpId="0" animBg="1"/>
      <p:bldP spid="9" grpId="0" animBg="1"/>
      <p:bldP spid="9" grpId="1" animBg="1"/>
      <p:bldP spid="10" grpId="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 name="Rectangle 2"/>
          <p:cNvSpPr/>
          <p:nvPr/>
        </p:nvSpPr>
        <p:spPr>
          <a:xfrm>
            <a:off x="1524000" y="2006600"/>
            <a:ext cx="203200" cy="38608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ounded Rectangle 3"/>
          <p:cNvSpPr/>
          <p:nvPr/>
        </p:nvSpPr>
        <p:spPr>
          <a:xfrm>
            <a:off x="1422400" y="0"/>
            <a:ext cx="9448800" cy="2209800"/>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1744133" y="25654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a:t>
            </a:r>
          </a:p>
        </p:txBody>
      </p:sp>
      <p:sp>
        <p:nvSpPr>
          <p:cNvPr id="6" name="Rectangle 5"/>
          <p:cNvSpPr/>
          <p:nvPr/>
        </p:nvSpPr>
        <p:spPr>
          <a:xfrm>
            <a:off x="1744133" y="39370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&lt;</a:t>
            </a:r>
          </a:p>
        </p:txBody>
      </p:sp>
      <p:sp>
        <p:nvSpPr>
          <p:cNvPr id="7" name="Oval 6"/>
          <p:cNvSpPr/>
          <p:nvPr/>
        </p:nvSpPr>
        <p:spPr>
          <a:xfrm>
            <a:off x="1320800" y="27178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8" name="Oval 7"/>
          <p:cNvSpPr/>
          <p:nvPr/>
        </p:nvSpPr>
        <p:spPr>
          <a:xfrm>
            <a:off x="1320800" y="4072467"/>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p:sp>
        <p:nvSpPr>
          <p:cNvPr id="9" name="Rectangle 8"/>
          <p:cNvSpPr/>
          <p:nvPr/>
        </p:nvSpPr>
        <p:spPr>
          <a:xfrm>
            <a:off x="1744133" y="5274734"/>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kern="0" dirty="0">
                <a:solidFill>
                  <a:prstClr val="white"/>
                </a:solidFill>
                <a:latin typeface="Arial" panose="020B0604020202020204" pitchFamily="34" charset="0"/>
                <a:cs typeface="Arial" pitchFamily="34" charset="0"/>
              </a:rPr>
              <a:t>&gt;</a:t>
            </a:r>
            <a:endPar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0" name="Oval 9"/>
          <p:cNvSpPr/>
          <p:nvPr/>
        </p:nvSpPr>
        <p:spPr>
          <a:xfrm>
            <a:off x="1320800" y="54610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11" name="TextBox 10"/>
          <p:cNvSpPr txBox="1"/>
          <p:nvPr/>
        </p:nvSpPr>
        <p:spPr>
          <a:xfrm>
            <a:off x="1838325" y="655126"/>
            <a:ext cx="9907946" cy="83099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rPr>
              <a:t>So </a:t>
            </a:r>
            <a:r>
              <a:rPr kumimoji="0" lang="en-US" sz="4800" b="1" i="0" u="none" strike="noStrike" kern="1200" cap="none" spc="0" normalizeH="0" baseline="0" noProof="0" dirty="0" err="1">
                <a:ln>
                  <a:noFill/>
                </a:ln>
                <a:solidFill>
                  <a:prstClr val="white"/>
                </a:solidFill>
                <a:effectLst/>
                <a:uLnTx/>
                <a:uFillTx/>
                <a:latin typeface="Times New Roman" pitchFamily="18" charset="0"/>
                <a:ea typeface="AvantGarde" pitchFamily="2" charset="0"/>
                <a:cs typeface="Times New Roman" pitchFamily="18" charset="0"/>
              </a:rPr>
              <a:t>sánh</a:t>
            </a:r>
            <a:r>
              <a:rPr kumimoji="0" lang="en-US" sz="4800"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rPr>
              <a:t> </a:t>
            </a:r>
            <a:r>
              <a:rPr kumimoji="0" lang="en-US" sz="4800" b="1" i="0" u="none" strike="noStrike" kern="1200" cap="none" spc="0" normalizeH="0" baseline="0" noProof="0" dirty="0" err="1">
                <a:ln>
                  <a:noFill/>
                </a:ln>
                <a:solidFill>
                  <a:prstClr val="white"/>
                </a:solidFill>
                <a:effectLst/>
                <a:uLnTx/>
                <a:uFillTx/>
                <a:latin typeface="Times New Roman" pitchFamily="18" charset="0"/>
                <a:ea typeface="AvantGarde" pitchFamily="2" charset="0"/>
                <a:cs typeface="Times New Roman" pitchFamily="18" charset="0"/>
              </a:rPr>
              <a:t>số</a:t>
            </a:r>
            <a:r>
              <a:rPr kumimoji="0" lang="en-US" sz="4800"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rPr>
              <a:t> 200 000 </a:t>
            </a:r>
            <a:r>
              <a:rPr lang="en-US" sz="4800" b="1" dirty="0" err="1">
                <a:solidFill>
                  <a:prstClr val="white"/>
                </a:solidFill>
                <a:latin typeface="Times New Roman" pitchFamily="18" charset="0"/>
                <a:ea typeface="AvantGarde" pitchFamily="2" charset="0"/>
                <a:cs typeface="Times New Roman" pitchFamily="18" charset="0"/>
              </a:rPr>
              <a:t>và</a:t>
            </a:r>
            <a:r>
              <a:rPr lang="en-US" sz="4800" b="1" dirty="0">
                <a:solidFill>
                  <a:prstClr val="white"/>
                </a:solidFill>
                <a:latin typeface="Times New Roman" pitchFamily="18" charset="0"/>
                <a:ea typeface="AvantGarde" pitchFamily="2" charset="0"/>
                <a:cs typeface="Times New Roman" pitchFamily="18" charset="0"/>
              </a:rPr>
              <a:t> 98 487</a:t>
            </a:r>
            <a:endParaRPr kumimoji="0" lang="vi-VN" sz="4800"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endParaRPr>
          </a:p>
        </p:txBody>
      </p:sp>
      <p:sp>
        <p:nvSpPr>
          <p:cNvPr id="12" name="Right Arrow 11">
            <a:hlinkClick r:id="rId2" action="ppaction://hlinksldjump"/>
          </p:cNvPr>
          <p:cNvSpPr/>
          <p:nvPr/>
        </p:nvSpPr>
        <p:spPr>
          <a:xfrm>
            <a:off x="10651067" y="5909733"/>
            <a:ext cx="1303867" cy="736600"/>
          </a:xfrm>
          <a:prstGeom prst="rightArrow">
            <a:avLst>
              <a:gd name="adj1" fmla="val 50000"/>
              <a:gd name="adj2" fmla="val 61329"/>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Tiếp</a:t>
            </a:r>
            <a:r>
              <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rPr>
              <a:t> </a:t>
            </a: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tục</a:t>
            </a:r>
            <a:endPar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49295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5" grpId="1" animBg="1"/>
      <p:bldP spid="6" grpId="0" animBg="1"/>
      <p:bldP spid="6" grpId="1" animBg="1"/>
      <p:bldP spid="7" grpId="0" animBg="1"/>
      <p:bldP spid="7" grpId="1" animBg="1"/>
      <p:bldP spid="8" grpId="0" animBg="1"/>
      <p:bldP spid="8" grpId="1"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hlinkClick r:id="rId2" action="ppaction://hlinksldjump"/>
          </p:cNvPr>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1524000" y="2006600"/>
            <a:ext cx="203200" cy="38608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1422400" y="0"/>
            <a:ext cx="9448800" cy="2209800"/>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 name="Rectangle 5"/>
          <p:cNvSpPr/>
          <p:nvPr/>
        </p:nvSpPr>
        <p:spPr>
          <a:xfrm>
            <a:off x="1744133" y="2565400"/>
            <a:ext cx="8619067" cy="11853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en-US" sz="4800" b="1" kern="0" dirty="0">
                <a:solidFill>
                  <a:prstClr val="white"/>
                </a:solidFill>
                <a:latin typeface="Cambria" panose="02040503050406030204" pitchFamily="18" charset="0"/>
                <a:ea typeface="Cambria" panose="02040503050406030204" pitchFamily="18" charset="0"/>
                <a:cs typeface="Calibri" panose="020F0502020204030204" pitchFamily="34" charset="0"/>
              </a:rPr>
              <a:t>499 873</a:t>
            </a:r>
            <a:endPar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6"/>
          <p:cNvSpPr/>
          <p:nvPr/>
        </p:nvSpPr>
        <p:spPr>
          <a:xfrm>
            <a:off x="1744133" y="3937001"/>
            <a:ext cx="8619067" cy="1191846"/>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en-US" sz="4800" b="1" kern="0" dirty="0">
                <a:solidFill>
                  <a:prstClr val="white"/>
                </a:solidFill>
                <a:latin typeface="Cambria" panose="02040503050406030204" pitchFamily="18" charset="0"/>
                <a:ea typeface="Cambria" panose="02040503050406030204" pitchFamily="18" charset="0"/>
                <a:cs typeface="Calibri" panose="020F0502020204030204" pitchFamily="34" charset="0"/>
              </a:rPr>
              <a:t>59 876</a:t>
            </a:r>
            <a:endPar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Oval 7"/>
          <p:cNvSpPr/>
          <p:nvPr/>
        </p:nvSpPr>
        <p:spPr>
          <a:xfrm>
            <a:off x="1320800" y="27178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9" name="Oval 8"/>
          <p:cNvSpPr/>
          <p:nvPr/>
        </p:nvSpPr>
        <p:spPr>
          <a:xfrm>
            <a:off x="1320800" y="4072467"/>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mc:AlternateContent xmlns:mc="http://schemas.openxmlformats.org/markup-compatibility/2006" xmlns:a14="http://schemas.microsoft.com/office/drawing/2010/main">
        <mc:Choice Requires="a14">
          <p:sp>
            <p:nvSpPr>
              <p:cNvPr id="10" name="Rectangle 9"/>
              <p:cNvSpPr/>
              <p:nvPr/>
            </p:nvSpPr>
            <p:spPr>
              <a:xfrm>
                <a:off x="1744133" y="5274734"/>
                <a:ext cx="8619067" cy="1178820"/>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14:m>
                  <m:oMathPara xmlns:m="http://schemas.openxmlformats.org/officeDocument/2006/math">
                    <m:oMathParaPr>
                      <m:jc m:val="centerGroup"/>
                    </m:oMathParaPr>
                    <m:oMath xmlns:m="http://schemas.openxmlformats.org/officeDocument/2006/math">
                      <m:r>
                        <a:rPr lang="en-US" sz="4800" b="1" i="1" kern="0">
                          <a:solidFill>
                            <a:prstClr val="white"/>
                          </a:solidFill>
                          <a:latin typeface="Cambria Math" panose="02040503050406030204" pitchFamily="18" charset="0"/>
                        </a:rPr>
                        <m:t>𝟔𝟓𝟏</m:t>
                      </m:r>
                      <m:r>
                        <a:rPr lang="en-US" sz="4800" b="1" i="1" kern="0">
                          <a:solidFill>
                            <a:prstClr val="white"/>
                          </a:solidFill>
                          <a:latin typeface="Cambria Math" panose="02040503050406030204" pitchFamily="18" charset="0"/>
                        </a:rPr>
                        <m:t> </m:t>
                      </m:r>
                      <m:r>
                        <a:rPr lang="en-US" sz="4800" b="1" i="1" kern="0">
                          <a:solidFill>
                            <a:prstClr val="white"/>
                          </a:solidFill>
                          <a:latin typeface="Cambria Math" panose="02040503050406030204" pitchFamily="18" charset="0"/>
                        </a:rPr>
                        <m:t>𝟑𝟐𝟏</m:t>
                      </m:r>
                    </m:oMath>
                  </m:oMathPara>
                </a14:m>
                <a:endPar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744133" y="5274734"/>
                <a:ext cx="8619067" cy="1178820"/>
              </a:xfrm>
              <a:prstGeom prst="rect">
                <a:avLst/>
              </a:prstGeom>
              <a:blipFill>
                <a:blip r:embed="rId3"/>
                <a:stretch>
                  <a:fillRect/>
                </a:stretch>
              </a:blipFill>
              <a:ln w="38100" cap="flat" cmpd="sng" algn="ctr">
                <a:solidFill>
                  <a:sysClr val="window" lastClr="FFFFFF"/>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11" name="Oval 10"/>
          <p:cNvSpPr/>
          <p:nvPr/>
        </p:nvSpPr>
        <p:spPr>
          <a:xfrm>
            <a:off x="1320800" y="54610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12" name="TextBox 11"/>
          <p:cNvSpPr txBox="1"/>
          <p:nvPr/>
        </p:nvSpPr>
        <p:spPr>
          <a:xfrm>
            <a:off x="1524000" y="117145"/>
            <a:ext cx="9276080" cy="156966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itchFamily="18" charset="0"/>
                <a:ea typeface="AvantGarde" pitchFamily="2" charset="0"/>
                <a:cs typeface="Times New Roman" pitchFamily="18" charset="0"/>
              </a:rPr>
              <a:t>Tìm</a:t>
            </a:r>
            <a:r>
              <a:rPr kumimoji="0" lang="en-US" sz="4800"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rPr>
              <a:t> </a:t>
            </a:r>
            <a:r>
              <a:rPr kumimoji="0" lang="en-US" sz="4800" b="1" i="0" u="none" strike="noStrike" kern="1200" cap="none" spc="0" normalizeH="0" baseline="0" noProof="0" dirty="0" err="1">
                <a:ln>
                  <a:noFill/>
                </a:ln>
                <a:solidFill>
                  <a:prstClr val="white"/>
                </a:solidFill>
                <a:effectLst/>
                <a:uLnTx/>
                <a:uFillTx/>
                <a:latin typeface="Times New Roman" pitchFamily="18" charset="0"/>
                <a:ea typeface="AvantGarde" pitchFamily="2" charset="0"/>
                <a:cs typeface="Times New Roman" pitchFamily="18" charset="0"/>
              </a:rPr>
              <a:t>số</a:t>
            </a:r>
            <a:r>
              <a:rPr kumimoji="0" lang="en-US" sz="4800"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rPr>
              <a:t> </a:t>
            </a:r>
            <a:r>
              <a:rPr kumimoji="0" lang="en-US" sz="4800" b="1" i="0" u="none" strike="noStrike" kern="1200" cap="none" spc="0" normalizeH="0" baseline="0" noProof="0" dirty="0" err="1">
                <a:ln>
                  <a:noFill/>
                </a:ln>
                <a:solidFill>
                  <a:prstClr val="white"/>
                </a:solidFill>
                <a:effectLst/>
                <a:uLnTx/>
                <a:uFillTx/>
                <a:latin typeface="Times New Roman" pitchFamily="18" charset="0"/>
                <a:ea typeface="AvantGarde" pitchFamily="2" charset="0"/>
                <a:cs typeface="Times New Roman" pitchFamily="18" charset="0"/>
              </a:rPr>
              <a:t>lớn</a:t>
            </a:r>
            <a:r>
              <a:rPr kumimoji="0" lang="en-US" sz="4800"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rPr>
              <a:t> </a:t>
            </a:r>
            <a:r>
              <a:rPr kumimoji="0" lang="en-US" sz="4800" b="1" i="0" u="none" strike="noStrike" kern="1200" cap="none" spc="0" normalizeH="0" baseline="0" noProof="0" dirty="0" err="1">
                <a:ln>
                  <a:noFill/>
                </a:ln>
                <a:solidFill>
                  <a:prstClr val="white"/>
                </a:solidFill>
                <a:effectLst/>
                <a:uLnTx/>
                <a:uFillTx/>
                <a:latin typeface="Times New Roman" pitchFamily="18" charset="0"/>
                <a:ea typeface="AvantGarde" pitchFamily="2" charset="0"/>
                <a:cs typeface="Times New Roman" pitchFamily="18" charset="0"/>
              </a:rPr>
              <a:t>nhất</a:t>
            </a:r>
            <a:r>
              <a:rPr kumimoji="0" lang="en-US" sz="4800"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rPr>
              <a:t> </a:t>
            </a:r>
            <a:r>
              <a:rPr kumimoji="0" lang="en-US" sz="4800" b="1" i="0" u="none" strike="noStrike" kern="1200" cap="none" spc="0" normalizeH="0" baseline="0" noProof="0" dirty="0" err="1">
                <a:ln>
                  <a:noFill/>
                </a:ln>
                <a:solidFill>
                  <a:prstClr val="white"/>
                </a:solidFill>
                <a:effectLst/>
                <a:uLnTx/>
                <a:uFillTx/>
                <a:latin typeface="Times New Roman" pitchFamily="18" charset="0"/>
                <a:ea typeface="AvantGarde" pitchFamily="2" charset="0"/>
                <a:cs typeface="Times New Roman" pitchFamily="18" charset="0"/>
              </a:rPr>
              <a:t>trong</a:t>
            </a:r>
            <a:r>
              <a:rPr kumimoji="0" lang="en-US" sz="4800"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rPr>
              <a:t> </a:t>
            </a:r>
            <a:r>
              <a:rPr kumimoji="0" lang="en-US" sz="4800" b="1" i="0" u="none" strike="noStrike" kern="1200" cap="none" spc="0" normalizeH="0" baseline="0" noProof="0" dirty="0" err="1">
                <a:ln>
                  <a:noFill/>
                </a:ln>
                <a:solidFill>
                  <a:prstClr val="white"/>
                </a:solidFill>
                <a:effectLst/>
                <a:uLnTx/>
                <a:uFillTx/>
                <a:latin typeface="Times New Roman" pitchFamily="18" charset="0"/>
                <a:ea typeface="AvantGarde" pitchFamily="2" charset="0"/>
                <a:cs typeface="Times New Roman" pitchFamily="18" charset="0"/>
              </a:rPr>
              <a:t>các</a:t>
            </a:r>
            <a:r>
              <a:rPr kumimoji="0" lang="en-US" sz="4800"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rPr>
              <a:t> </a:t>
            </a:r>
            <a:r>
              <a:rPr kumimoji="0" lang="en-US" sz="4800" b="1" i="0" u="none" strike="noStrike" kern="1200" cap="none" spc="0" normalizeH="0" baseline="0" noProof="0" dirty="0" err="1">
                <a:ln>
                  <a:noFill/>
                </a:ln>
                <a:solidFill>
                  <a:prstClr val="white"/>
                </a:solidFill>
                <a:effectLst/>
                <a:uLnTx/>
                <a:uFillTx/>
                <a:latin typeface="Times New Roman" pitchFamily="18" charset="0"/>
                <a:ea typeface="AvantGarde" pitchFamily="2" charset="0"/>
                <a:cs typeface="Times New Roman" pitchFamily="18" charset="0"/>
              </a:rPr>
              <a:t>số</a:t>
            </a:r>
            <a:r>
              <a:rPr kumimoji="0" lang="en-US" sz="4800"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rPr>
              <a:t>:</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Times New Roman" pitchFamily="18" charset="0"/>
                <a:ea typeface="AvantGarde" pitchFamily="2" charset="0"/>
                <a:cs typeface="Times New Roman" pitchFamily="18" charset="0"/>
              </a:rPr>
              <a:t>59 876, 651 321, 499 873</a:t>
            </a:r>
            <a:endParaRPr kumimoji="0" lang="vi-VN" sz="4800" b="1" i="0" u="none" strike="noStrike" kern="1200" cap="none" spc="0" normalizeH="0" baseline="0" noProof="0" dirty="0">
              <a:ln>
                <a:noFill/>
              </a:ln>
              <a:solidFill>
                <a:prstClr val="white"/>
              </a:solidFill>
              <a:effectLst/>
              <a:uLnTx/>
              <a:uFillTx/>
              <a:latin typeface="Times New Roman" pitchFamily="18" charset="0"/>
              <a:ea typeface="AvantGarde" pitchFamily="2" charset="0"/>
              <a:cs typeface="Times New Roman" pitchFamily="18" charset="0"/>
            </a:endParaRPr>
          </a:p>
        </p:txBody>
      </p:sp>
      <p:sp>
        <p:nvSpPr>
          <p:cNvPr id="13" name="Right Arrow 12">
            <a:hlinkClick r:id="rId2" action="ppaction://hlinksldjump"/>
          </p:cNvPr>
          <p:cNvSpPr/>
          <p:nvPr/>
        </p:nvSpPr>
        <p:spPr>
          <a:xfrm>
            <a:off x="10651067" y="5909733"/>
            <a:ext cx="1303867" cy="736600"/>
          </a:xfrm>
          <a:prstGeom prst="rightArrow">
            <a:avLst>
              <a:gd name="adj1" fmla="val 50000"/>
              <a:gd name="adj2" fmla="val 61329"/>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Tiếp</a:t>
            </a:r>
            <a:r>
              <a:rPr kumimoji="0" lang="en-US" sz="1867" b="1" i="0" u="none" strike="noStrike" kern="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1867" b="1" i="0" u="none" strike="noStrike" kern="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tục</a:t>
            </a:r>
            <a:endParaRPr kumimoji="0" lang="en-US" sz="1867" b="1" i="0" u="none" strike="noStrike" kern="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4022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 calcmode="lin" valueType="num">
                                      <p:cBhvr>
                                        <p:cTn id="28" dur="500" fill="hold"/>
                                        <p:tgtEl>
                                          <p:spTgt spid="9"/>
                                        </p:tgtEl>
                                        <p:attrNameLst>
                                          <p:attrName>style.rotation</p:attrName>
                                        </p:attrNameLst>
                                      </p:cBhvr>
                                      <p:tavLst>
                                        <p:tav tm="0">
                                          <p:val>
                                            <p:fltVal val="360"/>
                                          </p:val>
                                        </p:tav>
                                        <p:tav tm="100000">
                                          <p:val>
                                            <p:fltVal val="0"/>
                                          </p:val>
                                        </p:tav>
                                      </p:tavLst>
                                    </p:anim>
                                    <p:animEffect transition="in" filter="fade">
                                      <p:cBhvr>
                                        <p:cTn id="29" dur="500"/>
                                        <p:tgtEl>
                                          <p:spTgt spid="9"/>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 calcmode="lin" valueType="num">
                                      <p:cBhvr>
                                        <p:cTn id="39" dur="500" fill="hold"/>
                                        <p:tgtEl>
                                          <p:spTgt spid="11"/>
                                        </p:tgtEl>
                                        <p:attrNameLst>
                                          <p:attrName>style.rotation</p:attrName>
                                        </p:attrNameLst>
                                      </p:cBhvr>
                                      <p:tavLst>
                                        <p:tav tm="0">
                                          <p:val>
                                            <p:fltVal val="360"/>
                                          </p:val>
                                        </p:tav>
                                        <p:tav tm="100000">
                                          <p:val>
                                            <p:fltVal val="0"/>
                                          </p:val>
                                        </p:tav>
                                      </p:tavLst>
                                    </p:anim>
                                    <p:animEffect transition="in" filter="fade">
                                      <p:cBhvr>
                                        <p:cTn id="40" dur="500"/>
                                        <p:tgtEl>
                                          <p:spTgt spid="11"/>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 name="Rectangle 2"/>
          <p:cNvSpPr/>
          <p:nvPr/>
        </p:nvSpPr>
        <p:spPr>
          <a:xfrm>
            <a:off x="1471246" y="2428631"/>
            <a:ext cx="203200" cy="38608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ounded Rectangle 3"/>
          <p:cNvSpPr/>
          <p:nvPr/>
        </p:nvSpPr>
        <p:spPr>
          <a:xfrm>
            <a:off x="281354" y="123092"/>
            <a:ext cx="11620826" cy="230553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en-US" sz="4400" b="1" dirty="0" err="1">
                <a:solidFill>
                  <a:prstClr val="white"/>
                </a:solidFill>
                <a:latin typeface="Times New Roman" pitchFamily="18" charset="0"/>
                <a:ea typeface="AvantGarde" pitchFamily="2" charset="0"/>
                <a:cs typeface="Times New Roman" pitchFamily="18" charset="0"/>
              </a:rPr>
              <a:t>Tìm</a:t>
            </a:r>
            <a:r>
              <a:rPr lang="en-US" sz="4400" b="1" dirty="0">
                <a:solidFill>
                  <a:prstClr val="white"/>
                </a:solidFill>
                <a:latin typeface="Times New Roman" pitchFamily="18" charset="0"/>
                <a:ea typeface="AvantGarde" pitchFamily="2" charset="0"/>
                <a:cs typeface="Times New Roman" pitchFamily="18" charset="0"/>
              </a:rPr>
              <a:t> </a:t>
            </a:r>
            <a:r>
              <a:rPr lang="en-US" sz="4400" b="1" dirty="0" err="1">
                <a:solidFill>
                  <a:prstClr val="white"/>
                </a:solidFill>
                <a:latin typeface="Times New Roman" pitchFamily="18" charset="0"/>
                <a:ea typeface="AvantGarde" pitchFamily="2" charset="0"/>
                <a:cs typeface="Times New Roman" pitchFamily="18" charset="0"/>
              </a:rPr>
              <a:t>số</a:t>
            </a:r>
            <a:r>
              <a:rPr lang="en-US" sz="4400" b="1" dirty="0">
                <a:solidFill>
                  <a:prstClr val="white"/>
                </a:solidFill>
                <a:latin typeface="Times New Roman" pitchFamily="18" charset="0"/>
                <a:ea typeface="AvantGarde" pitchFamily="2" charset="0"/>
                <a:cs typeface="Times New Roman" pitchFamily="18" charset="0"/>
              </a:rPr>
              <a:t> </a:t>
            </a:r>
            <a:r>
              <a:rPr lang="en-US" sz="4400" b="1" dirty="0" err="1">
                <a:solidFill>
                  <a:prstClr val="white"/>
                </a:solidFill>
                <a:latin typeface="Times New Roman" pitchFamily="18" charset="0"/>
                <a:ea typeface="AvantGarde" pitchFamily="2" charset="0"/>
                <a:cs typeface="Times New Roman" pitchFamily="18" charset="0"/>
              </a:rPr>
              <a:t>lớn</a:t>
            </a:r>
            <a:r>
              <a:rPr lang="en-US" sz="4400" b="1" dirty="0">
                <a:solidFill>
                  <a:prstClr val="white"/>
                </a:solidFill>
                <a:latin typeface="Times New Roman" pitchFamily="18" charset="0"/>
                <a:ea typeface="AvantGarde" pitchFamily="2" charset="0"/>
                <a:cs typeface="Times New Roman" pitchFamily="18" charset="0"/>
              </a:rPr>
              <a:t> </a:t>
            </a:r>
            <a:r>
              <a:rPr lang="en-US" sz="4400" b="1" dirty="0" err="1">
                <a:solidFill>
                  <a:prstClr val="white"/>
                </a:solidFill>
                <a:latin typeface="Times New Roman" pitchFamily="18" charset="0"/>
                <a:ea typeface="AvantGarde" pitchFamily="2" charset="0"/>
                <a:cs typeface="Times New Roman" pitchFamily="18" charset="0"/>
              </a:rPr>
              <a:t>nhất</a:t>
            </a:r>
            <a:r>
              <a:rPr lang="en-US" sz="4400" b="1" dirty="0">
                <a:solidFill>
                  <a:prstClr val="white"/>
                </a:solidFill>
                <a:latin typeface="Times New Roman" pitchFamily="18" charset="0"/>
                <a:ea typeface="AvantGarde" pitchFamily="2" charset="0"/>
                <a:cs typeface="Times New Roman" pitchFamily="18" charset="0"/>
              </a:rPr>
              <a:t> </a:t>
            </a:r>
            <a:r>
              <a:rPr lang="en-US" sz="4400" b="1" dirty="0" err="1">
                <a:solidFill>
                  <a:prstClr val="white"/>
                </a:solidFill>
                <a:latin typeface="Times New Roman" pitchFamily="18" charset="0"/>
                <a:ea typeface="AvantGarde" pitchFamily="2" charset="0"/>
                <a:cs typeface="Times New Roman" pitchFamily="18" charset="0"/>
              </a:rPr>
              <a:t>trong</a:t>
            </a:r>
            <a:r>
              <a:rPr lang="en-US" sz="4400" b="1" dirty="0">
                <a:solidFill>
                  <a:prstClr val="white"/>
                </a:solidFill>
                <a:latin typeface="Times New Roman" pitchFamily="18" charset="0"/>
                <a:ea typeface="AvantGarde" pitchFamily="2" charset="0"/>
                <a:cs typeface="Times New Roman" pitchFamily="18" charset="0"/>
              </a:rPr>
              <a:t> </a:t>
            </a:r>
            <a:r>
              <a:rPr lang="en-US" sz="4400" b="1" dirty="0" err="1">
                <a:solidFill>
                  <a:prstClr val="white"/>
                </a:solidFill>
                <a:latin typeface="Times New Roman" pitchFamily="18" charset="0"/>
                <a:ea typeface="AvantGarde" pitchFamily="2" charset="0"/>
                <a:cs typeface="Times New Roman" pitchFamily="18" charset="0"/>
              </a:rPr>
              <a:t>các</a:t>
            </a:r>
            <a:r>
              <a:rPr lang="en-US" sz="4400" b="1" dirty="0">
                <a:solidFill>
                  <a:prstClr val="white"/>
                </a:solidFill>
                <a:latin typeface="Times New Roman" pitchFamily="18" charset="0"/>
                <a:ea typeface="AvantGarde" pitchFamily="2" charset="0"/>
                <a:cs typeface="Times New Roman" pitchFamily="18" charset="0"/>
              </a:rPr>
              <a:t> </a:t>
            </a:r>
            <a:r>
              <a:rPr lang="en-US" sz="4400" b="1" dirty="0" err="1">
                <a:solidFill>
                  <a:prstClr val="white"/>
                </a:solidFill>
                <a:latin typeface="Times New Roman" pitchFamily="18" charset="0"/>
                <a:ea typeface="AvantGarde" pitchFamily="2" charset="0"/>
                <a:cs typeface="Times New Roman" pitchFamily="18" charset="0"/>
              </a:rPr>
              <a:t>số</a:t>
            </a:r>
            <a:r>
              <a:rPr lang="en-US" sz="4400" b="1" dirty="0">
                <a:solidFill>
                  <a:prstClr val="white"/>
                </a:solidFill>
                <a:latin typeface="Times New Roman" pitchFamily="18" charset="0"/>
                <a:ea typeface="AvantGarde" pitchFamily="2" charset="0"/>
                <a:cs typeface="Times New Roman" pitchFamily="18" charset="0"/>
              </a:rPr>
              <a:t>:</a:t>
            </a:r>
          </a:p>
          <a:p>
            <a:pPr lvl="0" algn="ctr" defTabSz="1219170">
              <a:defRPr/>
            </a:pPr>
            <a:r>
              <a:rPr lang="en-US" sz="4400" b="1" dirty="0">
                <a:solidFill>
                  <a:prstClr val="white"/>
                </a:solidFill>
                <a:latin typeface="Times New Roman" pitchFamily="18" charset="0"/>
                <a:ea typeface="AvantGarde" pitchFamily="2" charset="0"/>
                <a:cs typeface="Times New Roman" pitchFamily="18" charset="0"/>
              </a:rPr>
              <a:t>59 876, 651 321, 499 873</a:t>
            </a:r>
            <a:endParaRPr lang="vi-VN" sz="4400" b="1" dirty="0">
              <a:solidFill>
                <a:prstClr val="white"/>
              </a:solidFill>
              <a:latin typeface="Times New Roman" pitchFamily="18" charset="0"/>
              <a:ea typeface="AvantGarde" pitchFamily="2" charset="0"/>
              <a:cs typeface="Times New Roman" pitchFamily="18" charset="0"/>
            </a:endParaRPr>
          </a:p>
        </p:txBody>
      </p:sp>
      <p:sp>
        <p:nvSpPr>
          <p:cNvPr id="5" name="Rectangle 4"/>
          <p:cNvSpPr/>
          <p:nvPr/>
        </p:nvSpPr>
        <p:spPr>
          <a:xfrm>
            <a:off x="1691379" y="2969868"/>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en-US" sz="4800" kern="0" dirty="0">
                <a:solidFill>
                  <a:prstClr val="white"/>
                </a:solidFill>
                <a:latin typeface="Arial" pitchFamily="34" charset="0"/>
                <a:cs typeface="Arial" pitchFamily="34" charset="0"/>
              </a:rPr>
              <a:t>651 321</a:t>
            </a:r>
            <a:endPar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Rectangle 5"/>
          <p:cNvSpPr/>
          <p:nvPr/>
        </p:nvSpPr>
        <p:spPr>
          <a:xfrm>
            <a:off x="1691379" y="4112863"/>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en-US" sz="4800" kern="0" dirty="0">
                <a:solidFill>
                  <a:prstClr val="white"/>
                </a:solidFill>
                <a:latin typeface="Arial" pitchFamily="34" charset="0"/>
                <a:cs typeface="Arial" pitchFamily="34" charset="0"/>
              </a:rPr>
              <a:t>59 876</a:t>
            </a:r>
            <a:endPar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7" name="Oval 6"/>
          <p:cNvSpPr/>
          <p:nvPr/>
        </p:nvSpPr>
        <p:spPr>
          <a:xfrm>
            <a:off x="1268046" y="3122268"/>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8" name="Oval 7"/>
          <p:cNvSpPr/>
          <p:nvPr/>
        </p:nvSpPr>
        <p:spPr>
          <a:xfrm>
            <a:off x="1268046" y="424833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p:sp>
        <p:nvSpPr>
          <p:cNvPr id="9" name="Rectangle 8"/>
          <p:cNvSpPr/>
          <p:nvPr/>
        </p:nvSpPr>
        <p:spPr>
          <a:xfrm>
            <a:off x="1691379" y="5239577"/>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en-US" sz="4800" kern="0" dirty="0">
                <a:solidFill>
                  <a:prstClr val="white"/>
                </a:solidFill>
                <a:latin typeface="Arial" pitchFamily="34" charset="0"/>
                <a:cs typeface="Arial" pitchFamily="34" charset="0"/>
              </a:rPr>
              <a:t>499 873</a:t>
            </a:r>
            <a:endPar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0" name="Oval 9"/>
          <p:cNvSpPr/>
          <p:nvPr/>
        </p:nvSpPr>
        <p:spPr>
          <a:xfrm>
            <a:off x="1268046" y="5425843"/>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12" name="Right Arrow 11">
            <a:hlinkClick r:id="rId2" action="ppaction://hlinksldjump"/>
          </p:cNvPr>
          <p:cNvSpPr/>
          <p:nvPr/>
        </p:nvSpPr>
        <p:spPr>
          <a:xfrm>
            <a:off x="10598313" y="5874576"/>
            <a:ext cx="1303867" cy="736600"/>
          </a:xfrm>
          <a:prstGeom prst="rightArrow">
            <a:avLst>
              <a:gd name="adj1" fmla="val 50000"/>
              <a:gd name="adj2" fmla="val 61329"/>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Tiếp</a:t>
            </a:r>
            <a:r>
              <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rPr>
              <a:t> </a:t>
            </a: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tục</a:t>
            </a:r>
            <a:endPar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49750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5" grpId="1" animBg="1"/>
      <p:bldP spid="6" grpId="0" animBg="1"/>
      <p:bldP spid="7" grpId="0" animBg="1"/>
      <p:bldP spid="7" grpId="1" animBg="1"/>
      <p:bldP spid="8" grpId="0" animBg="1"/>
      <p:bldP spid="9" grpId="0" animBg="1"/>
      <p:bldP spid="9" grpId="1" animBg="1"/>
      <p:bldP spid="10" grpId="0" animBg="1"/>
      <p:bldP spid="10" grpId="1" animBg="1"/>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967</Words>
  <Application>Microsoft Office PowerPoint</Application>
  <PresentationFormat>Custom</PresentationFormat>
  <Paragraphs>155</Paragraphs>
  <Slides>31</Slides>
  <Notes>12</Notes>
  <HiddenSlides>0</HiddenSlides>
  <MMClips>1</MMClips>
  <ScaleCrop>false</ScaleCrop>
  <HeadingPairs>
    <vt:vector size="4" baseType="variant">
      <vt:variant>
        <vt:lpstr>Theme</vt:lpstr>
      </vt:variant>
      <vt:variant>
        <vt:i4>10</vt:i4>
      </vt:variant>
      <vt:variant>
        <vt:lpstr>Slide Titles</vt:lpstr>
      </vt:variant>
      <vt:variant>
        <vt:i4>31</vt:i4>
      </vt:variant>
    </vt:vector>
  </HeadingPairs>
  <TitlesOfParts>
    <vt:vector size="41" baseType="lpstr">
      <vt:lpstr>千图网拥有20W+精美PPT模板 更多PPT模板下载至：www.58pic.com/office/ppt​​</vt:lpstr>
      <vt:lpstr>1_Office Theme</vt:lpstr>
      <vt:lpstr>2_Office Theme</vt:lpstr>
      <vt:lpstr>4_Office Theme</vt:lpstr>
      <vt:lpstr>5_Office Theme</vt:lpstr>
      <vt:lpstr>3_Office Theme</vt:lpstr>
      <vt:lpstr>6_Office Theme</vt:lpstr>
      <vt:lpstr>7_Office Theme</vt:lpstr>
      <vt:lpstr>8_Office Theme</vt:lpstr>
      <vt:lpstr>1_Slipstream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cp:lastPrinted>2024-10-21T22:49:52Z</cp:lastPrinted>
  <dcterms:created xsi:type="dcterms:W3CDTF">2023-08-07T08:44:57Z</dcterms:created>
  <dcterms:modified xsi:type="dcterms:W3CDTF">2024-10-24T07:10:47Z</dcterms:modified>
</cp:coreProperties>
</file>