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heme/theme8.xml" ContentType="application/vnd.openxmlformats-officedocument.theme+xml"/>
  <Override PartName="/ppt/notesSlides/notesSlide1.xml" ContentType="application/vnd.openxmlformats-officedocument.presentationml.notesSlide+xml"/>
  <Override PartName="/ppt/tags/tag206.xml" ContentType="application/vnd.openxmlformats-officedocument.presentationml.tags+xml"/>
  <Override PartName="/ppt/notesSlides/notesSlide2.xml" ContentType="application/vnd.openxmlformats-officedocument.presentationml.notesSlide+xml"/>
  <Override PartName="/ppt/tags/tag20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13" r:id="rId5"/>
    <p:sldMasterId id="2147483725" r:id="rId6"/>
    <p:sldMasterId id="2147483737" r:id="rId7"/>
  </p:sldMasterIdLst>
  <p:notesMasterIdLst>
    <p:notesMasterId r:id="rId34"/>
  </p:notesMasterIdLst>
  <p:sldIdLst>
    <p:sldId id="256" r:id="rId8"/>
    <p:sldId id="323" r:id="rId9"/>
    <p:sldId id="324" r:id="rId10"/>
    <p:sldId id="328" r:id="rId11"/>
    <p:sldId id="329" r:id="rId12"/>
    <p:sldId id="330" r:id="rId13"/>
    <p:sldId id="331" r:id="rId14"/>
    <p:sldId id="332" r:id="rId15"/>
    <p:sldId id="2007577189" r:id="rId16"/>
    <p:sldId id="2007577190" r:id="rId17"/>
    <p:sldId id="2007577191" r:id="rId18"/>
    <p:sldId id="336" r:id="rId19"/>
    <p:sldId id="274" r:id="rId20"/>
    <p:sldId id="366" r:id="rId21"/>
    <p:sldId id="367" r:id="rId22"/>
    <p:sldId id="368" r:id="rId23"/>
    <p:sldId id="369" r:id="rId24"/>
    <p:sldId id="370" r:id="rId25"/>
    <p:sldId id="346" r:id="rId26"/>
    <p:sldId id="371" r:id="rId27"/>
    <p:sldId id="372" r:id="rId28"/>
    <p:sldId id="373" r:id="rId29"/>
    <p:sldId id="374" r:id="rId30"/>
    <p:sldId id="2007577186" r:id="rId31"/>
    <p:sldId id="2007577187" r:id="rId32"/>
    <p:sldId id="20075771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9339" autoAdjust="0"/>
  </p:normalViewPr>
  <p:slideViewPr>
    <p:cSldViewPr snapToGrid="0">
      <p:cViewPr varScale="1">
        <p:scale>
          <a:sx n="65" d="100"/>
          <a:sy n="65" d="100"/>
        </p:scale>
        <p:origin x="-94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A0868-F147-412C-AE80-E55ECA4EFA86}" type="datetimeFigureOut">
              <a:rPr lang="en-US" smtClean="0"/>
              <a:t>10/27/2024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409F6-35B1-40E7-B43B-545C7BC1EA69}" type="slidenum">
              <a:rPr lang="en-US" smtClean="0"/>
              <a:t>‹#›</a:t>
            </a:fld>
            <a:endParaRPr lang="en-US"/>
          </a:p>
        </p:txBody>
      </p:sp>
    </p:spTree>
    <p:extLst>
      <p:ext uri="{BB962C8B-B14F-4D97-AF65-F5344CB8AC3E}">
        <p14:creationId xmlns:p14="http://schemas.microsoft.com/office/powerpoint/2010/main" val="140740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0409F6-35B1-40E7-B43B-545C7BC1EA69}" type="slidenum">
              <a:rPr lang="en-US" smtClean="0"/>
              <a:t>1</a:t>
            </a:fld>
            <a:endParaRPr lang="en-US"/>
          </a:p>
        </p:txBody>
      </p:sp>
    </p:spTree>
    <p:extLst>
      <p:ext uri="{BB962C8B-B14F-4D97-AF65-F5344CB8AC3E}">
        <p14:creationId xmlns:p14="http://schemas.microsoft.com/office/powerpoint/2010/main" val="56207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15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703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679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06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16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336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688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19</a:t>
            </a:fld>
            <a:endParaRPr lang="en-US"/>
          </a:p>
        </p:txBody>
      </p:sp>
    </p:spTree>
    <p:extLst>
      <p:ext uri="{BB962C8B-B14F-4D97-AF65-F5344CB8AC3E}">
        <p14:creationId xmlns:p14="http://schemas.microsoft.com/office/powerpoint/2010/main" val="954097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17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7E4A1-AA4E-4BC9-A38F-D1B484F28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749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7292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6</a:t>
            </a:fld>
            <a:endParaRPr lang="en-US"/>
          </a:p>
        </p:txBody>
      </p:sp>
    </p:spTree>
    <p:extLst>
      <p:ext uri="{BB962C8B-B14F-4D97-AF65-F5344CB8AC3E}">
        <p14:creationId xmlns:p14="http://schemas.microsoft.com/office/powerpoint/2010/main" val="159836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fld id="{3E0409F6-35B1-40E7-B43B-545C7BC1EA69}" type="slidenum">
              <a:rPr lang="en-US" smtClean="0"/>
              <a:t>7</a:t>
            </a:fld>
            <a:endParaRPr lang="en-US"/>
          </a:p>
        </p:txBody>
      </p:sp>
    </p:spTree>
    <p:extLst>
      <p:ext uri="{BB962C8B-B14F-4D97-AF65-F5344CB8AC3E}">
        <p14:creationId xmlns:p14="http://schemas.microsoft.com/office/powerpoint/2010/main" val="226106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186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a:defRPr/>
            </a:pPr>
            <a:fld id="{3E0409F6-35B1-40E7-B43B-545C7BC1EA69}"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888611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a:defRPr/>
            </a:pPr>
            <a:fld id="{3E0409F6-35B1-40E7-B43B-545C7BC1EA69}"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600351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a:defRPr/>
            </a:pPr>
            <a:fld id="{3E0409F6-35B1-40E7-B43B-545C7BC1EA69}"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3788893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1.xml"/><Relationship Id="rId5" Type="http://schemas.openxmlformats.org/officeDocument/2006/relationships/tags" Target="../tags/tag41.xml"/><Relationship Id="rId4" Type="http://schemas.openxmlformats.org/officeDocument/2006/relationships/tags" Target="../tags/tag40.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2.xml"/><Relationship Id="rId5" Type="http://schemas.openxmlformats.org/officeDocument/2006/relationships/tags" Target="../tags/tag47.xml"/><Relationship Id="rId4" Type="http://schemas.openxmlformats.org/officeDocument/2006/relationships/tags" Target="../tags/tag46.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Master" Target="../slideMasters/slideMaster2.xml"/><Relationship Id="rId4" Type="http://schemas.openxmlformats.org/officeDocument/2006/relationships/tags" Target="../tags/tag5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2.xml"/><Relationship Id="rId5" Type="http://schemas.openxmlformats.org/officeDocument/2006/relationships/tags" Target="../tags/tag73.xml"/><Relationship Id="rId4" Type="http://schemas.openxmlformats.org/officeDocument/2006/relationships/tags" Target="../tags/tag7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Master" Target="../slideMasters/slideMaster2.xml"/><Relationship Id="rId4" Type="http://schemas.openxmlformats.org/officeDocument/2006/relationships/tags" Target="../tags/tag77.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2.xml"/><Relationship Id="rId5" Type="http://schemas.openxmlformats.org/officeDocument/2006/relationships/tags" Target="../tags/tag82.xml"/><Relationship Id="rId4" Type="http://schemas.openxmlformats.org/officeDocument/2006/relationships/tags" Target="../tags/tag8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Master" Target="../slideMasters/slideMaster5.xml"/><Relationship Id="rId5" Type="http://schemas.openxmlformats.org/officeDocument/2006/relationships/tags" Target="../tags/tag88.xml"/><Relationship Id="rId4" Type="http://schemas.openxmlformats.org/officeDocument/2006/relationships/tags" Target="../tags/tag87.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9"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slideMaster" Target="../slideMasters/slideMaster5.xml"/><Relationship Id="rId4" Type="http://schemas.openxmlformats.org/officeDocument/2006/relationships/tags" Target="../tags/tag100.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slideMaster" Target="../slideMasters/slideMaster5.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5.xml"/><Relationship Id="rId5" Type="http://schemas.openxmlformats.org/officeDocument/2006/relationships/tags" Target="../tags/tag114.xml"/><Relationship Id="rId4" Type="http://schemas.openxmlformats.org/officeDocument/2006/relationships/tags" Target="../tags/tag113.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slideMaster" Target="../slideMasters/slideMaster5.xml"/><Relationship Id="rId4" Type="http://schemas.openxmlformats.org/officeDocument/2006/relationships/tags" Target="../tags/tag118.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Master" Target="../slideMasters/slideMaster5.xml"/><Relationship Id="rId5" Type="http://schemas.openxmlformats.org/officeDocument/2006/relationships/tags" Target="../tags/tag123.xml"/><Relationship Id="rId4" Type="http://schemas.openxmlformats.org/officeDocument/2006/relationships/tags" Target="../tags/tag122.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slideMaster" Target="../slideMasters/slideMaster6.xml"/><Relationship Id="rId5" Type="http://schemas.openxmlformats.org/officeDocument/2006/relationships/tags" Target="../tags/tag129.xml"/><Relationship Id="rId4" Type="http://schemas.openxmlformats.org/officeDocument/2006/relationships/tags" Target="../tags/tag128.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8" Type="http://schemas.openxmlformats.org/officeDocument/2006/relationships/tags" Target="../tags/tag137.xml"/><Relationship Id="rId3" Type="http://schemas.openxmlformats.org/officeDocument/2006/relationships/tags" Target="../tags/tag132.xml"/><Relationship Id="rId7" Type="http://schemas.openxmlformats.org/officeDocument/2006/relationships/tags" Target="../tags/tag13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9"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slideMaster" Target="../slideMasters/slideMaster6.xml"/><Relationship Id="rId4" Type="http://schemas.openxmlformats.org/officeDocument/2006/relationships/tags" Target="../tags/tag141.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slideMaster" Target="../slideMasters/slideMaster6.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slideMaster" Target="../slideMasters/slideMaster6.xml"/><Relationship Id="rId5" Type="http://schemas.openxmlformats.org/officeDocument/2006/relationships/tags" Target="../tags/tag155.xml"/><Relationship Id="rId4" Type="http://schemas.openxmlformats.org/officeDocument/2006/relationships/tags" Target="../tags/tag154.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slideMaster" Target="../slideMasters/slideMaster6.xml"/><Relationship Id="rId4" Type="http://schemas.openxmlformats.org/officeDocument/2006/relationships/tags" Target="../tags/tag159.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slideMaster" Target="../slideMasters/slideMaster6.xml"/><Relationship Id="rId5" Type="http://schemas.openxmlformats.org/officeDocument/2006/relationships/tags" Target="../tags/tag164.xml"/><Relationship Id="rId4" Type="http://schemas.openxmlformats.org/officeDocument/2006/relationships/tags" Target="../tags/tag163.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slideMaster" Target="../slideMasters/slideMaster7.xml"/><Relationship Id="rId5" Type="http://schemas.openxmlformats.org/officeDocument/2006/relationships/tags" Target="../tags/tag170.xml"/><Relationship Id="rId4" Type="http://schemas.openxmlformats.org/officeDocument/2006/relationships/tags" Target="../tags/tag169.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7.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7.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7.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8" Type="http://schemas.openxmlformats.org/officeDocument/2006/relationships/tags" Target="../tags/tag178.xml"/><Relationship Id="rId3" Type="http://schemas.openxmlformats.org/officeDocument/2006/relationships/tags" Target="../tags/tag173.xml"/><Relationship Id="rId7" Type="http://schemas.openxmlformats.org/officeDocument/2006/relationships/tags" Target="../tags/tag177.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9"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slideMaster" Target="../slideMasters/slideMaster7.xml"/><Relationship Id="rId4" Type="http://schemas.openxmlformats.org/officeDocument/2006/relationships/tags" Target="../tags/tag182.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4"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188.xml"/><Relationship Id="rId7" Type="http://schemas.openxmlformats.org/officeDocument/2006/relationships/slideMaster" Target="../slideMasters/slideMaster7.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slideMaster" Target="../slideMasters/slideMaster7.xml"/><Relationship Id="rId5" Type="http://schemas.openxmlformats.org/officeDocument/2006/relationships/tags" Target="../tags/tag196.xml"/><Relationship Id="rId4" Type="http://schemas.openxmlformats.org/officeDocument/2006/relationships/tags" Target="../tags/tag195.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5" Type="http://schemas.openxmlformats.org/officeDocument/2006/relationships/slideMaster" Target="../slideMasters/slideMaster7.xml"/><Relationship Id="rId4" Type="http://schemas.openxmlformats.org/officeDocument/2006/relationships/tags" Target="../tags/tag200.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slideMaster" Target="../slideMasters/slideMaster7.xml"/><Relationship Id="rId5" Type="http://schemas.openxmlformats.org/officeDocument/2006/relationships/tags" Target="../tags/tag205.xml"/><Relationship Id="rId4" Type="http://schemas.openxmlformats.org/officeDocument/2006/relationships/tags" Target="../tags/tag20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1.xml"/><Relationship Id="rId5" Type="http://schemas.openxmlformats.org/officeDocument/2006/relationships/tags" Target="../tags/tag32.xml"/><Relationship Id="rId4" Type="http://schemas.openxmlformats.org/officeDocument/2006/relationships/tags" Target="../tags/tag3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2024/10/27</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09634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2024/10/27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25708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2024/10/27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338117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2024/10/27</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066757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xmlns=""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xmlns=""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xmlns=""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xmlns=""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xmlns=""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xmlns=""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xmlns=""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xmlns=""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2240184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2" name="TextBox 3">
            <a:extLst>
              <a:ext uri="{FF2B5EF4-FFF2-40B4-BE49-F238E27FC236}">
                <a16:creationId xmlns:a16="http://schemas.microsoft.com/office/drawing/2014/main" xmlns="" id="{C8FC6DA3-BF55-7CF3-090E-C9AD424E7F3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93BE46DD-DEDF-51C2-F24D-C3018ADE144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B3CCBD91-C510-F646-EBCF-6FDBFD317D0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19AA071C-9FAC-FEBE-33A8-C0C4C53C26D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xmlns="" id="{F1BE5AD5-648A-F3F6-BE66-2CCA48C9DCA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xmlns="" id="{FD7B84F7-382B-7A32-8709-88B9C90CDA6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xmlns=""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pic>
        <p:nvPicPr>
          <p:cNvPr id="16" name="Picture 15">
            <a:extLst>
              <a:ext uri="{FF2B5EF4-FFF2-40B4-BE49-F238E27FC236}">
                <a16:creationId xmlns:a16="http://schemas.microsoft.com/office/drawing/2014/main" xmlns="" id="{26C6AC87-550E-92FB-046A-760EF6657D34}"/>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7" name="Picture 16">
            <a:extLst>
              <a:ext uri="{FF2B5EF4-FFF2-40B4-BE49-F238E27FC236}">
                <a16:creationId xmlns:a16="http://schemas.microsoft.com/office/drawing/2014/main" xmlns="" id="{FF7BC5F0-A7C2-4692-82E9-BD2FD1DA667E}"/>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1873514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sp>
        <p:nvSpPr>
          <p:cNvPr id="2" name="TextBox 3">
            <a:extLst>
              <a:ext uri="{FF2B5EF4-FFF2-40B4-BE49-F238E27FC236}">
                <a16:creationId xmlns:a16="http://schemas.microsoft.com/office/drawing/2014/main" xmlns="" id="{190CC991-469B-7D93-F7C5-D7A5B3B1440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xmlns="" id="{D3B2A0F9-B030-8DAA-C556-3D4F58AFC6DE}"/>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xmlns="" id="{4FB1CFC8-6C23-AE10-DB2D-205D268F7360}"/>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2DBCDBCB-CEDA-AFDC-DAEB-4415315734F4}"/>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85C21192-6C89-93E1-215D-138866F4C6DE}"/>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xmlns="" id="{F2B6FB04-A220-0CA1-D17A-6A0E4E5EBA2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xmlns="" id="{E0B88CCE-952C-88D1-5D41-997BD3192386}"/>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xmlns="" id="{F6215875-4A4D-2CE2-57C2-D511A3D75E93}"/>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9" name="Picture 18">
            <a:extLst>
              <a:ext uri="{FF2B5EF4-FFF2-40B4-BE49-F238E27FC236}">
                <a16:creationId xmlns:a16="http://schemas.microsoft.com/office/drawing/2014/main" xmlns="" id="{B7C25819-DB76-8AD4-3A39-BCE3DEC7AA0E}"/>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20" name="Picture 19">
            <a:extLst>
              <a:ext uri="{FF2B5EF4-FFF2-40B4-BE49-F238E27FC236}">
                <a16:creationId xmlns:a16="http://schemas.microsoft.com/office/drawing/2014/main" xmlns="" id="{B8BB93C7-F4B2-6272-DA9E-10273AF52877}"/>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3942365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2024/10/27</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86288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2024/10/27</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61526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2024/10/27</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51378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2024/10/27</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35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xmlns=""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xmlns=""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xmlns=""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xmlns=""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xmlns=""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xmlns=""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xmlns=""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xmlns=""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664284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2024/10/27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18015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2024/10/27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410753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2024/10/27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970991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D80A3012-D26C-4D37-AE6C-1BCF8B566C82}"/>
              </a:ext>
            </a:extLst>
          </p:cNvPr>
          <p:cNvPicPr>
            <a:picLocks noChangeAspect="1"/>
          </p:cNvPicPr>
          <p:nvPr userDrawn="1"/>
        </p:nvPicPr>
        <p:blipFill>
          <a:blip r:embed="rId2"/>
          <a:stretch>
            <a:fillRect/>
          </a:stretch>
        </p:blipFill>
        <p:spPr>
          <a:xfrm>
            <a:off x="-527" y="-1314"/>
            <a:ext cx="12193057" cy="6860627"/>
          </a:xfrm>
          <a:prstGeom prst="rect">
            <a:avLst/>
          </a:prstGeom>
        </p:spPr>
      </p:pic>
      <p:pic>
        <p:nvPicPr>
          <p:cNvPr id="6" name="图片 5">
            <a:extLst>
              <a:ext uri="{FF2B5EF4-FFF2-40B4-BE49-F238E27FC236}">
                <a16:creationId xmlns:a16="http://schemas.microsoft.com/office/drawing/2014/main" xmlns="" id="{D230C292-4FCB-4F0D-9B99-667E1032FC8C}"/>
              </a:ext>
            </a:extLst>
          </p:cNvPr>
          <p:cNvPicPr>
            <a:picLocks noChangeAspect="1"/>
          </p:cNvPicPr>
          <p:nvPr userDrawn="1"/>
        </p:nvPicPr>
        <p:blipFill>
          <a:blip r:embed="rId3"/>
          <a:stretch>
            <a:fillRect/>
          </a:stretch>
        </p:blipFill>
        <p:spPr>
          <a:xfrm>
            <a:off x="-178527" y="-236046"/>
            <a:ext cx="12697036" cy="6860627"/>
          </a:xfrm>
          <a:prstGeom prst="rect">
            <a:avLst/>
          </a:prstGeom>
        </p:spPr>
      </p:pic>
    </p:spTree>
    <p:extLst>
      <p:ext uri="{BB962C8B-B14F-4D97-AF65-F5344CB8AC3E}">
        <p14:creationId xmlns:p14="http://schemas.microsoft.com/office/powerpoint/2010/main" val="1180210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CBD05D83-12F7-4801-84F5-69B5D0F0F21F}"/>
              </a:ext>
            </a:extLst>
          </p:cNvPr>
          <p:cNvPicPr>
            <a:picLocks noChangeAspect="1"/>
          </p:cNvPicPr>
          <p:nvPr userDrawn="1"/>
        </p:nvPicPr>
        <p:blipFill>
          <a:blip r:embed="rId2"/>
          <a:stretch>
            <a:fillRect/>
          </a:stretch>
        </p:blipFill>
        <p:spPr>
          <a:xfrm>
            <a:off x="-527" y="-1314"/>
            <a:ext cx="12193057" cy="6860627"/>
          </a:xfrm>
          <a:prstGeom prst="rect">
            <a:avLst/>
          </a:prstGeom>
        </p:spPr>
      </p:pic>
    </p:spTree>
    <p:extLst>
      <p:ext uri="{BB962C8B-B14F-4D97-AF65-F5344CB8AC3E}">
        <p14:creationId xmlns:p14="http://schemas.microsoft.com/office/powerpoint/2010/main" val="1012283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48484D2-C01F-4EA8-81EF-09692B85756F}" type="datetimeFigureOut">
              <a:rPr lang="zh-CN" altLang="en-US" smtClean="0"/>
              <a:t>2024/10/27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201031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48484D2-C01F-4EA8-81EF-09692B85756F}" type="datetimeFigureOut">
              <a:rPr lang="zh-CN" altLang="en-US" smtClean="0"/>
              <a:t>2024/10/27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53042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48484D2-C01F-4EA8-81EF-09692B85756F}" type="datetimeFigureOut">
              <a:rPr lang="zh-CN" altLang="en-US" smtClean="0"/>
              <a:t>2024/10/27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308098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48484D2-C01F-4EA8-81EF-09692B85756F}" type="datetimeFigureOut">
              <a:rPr lang="zh-CN" altLang="en-US" smtClean="0"/>
              <a:t>2024/10/27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573596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484D2-C01F-4EA8-81EF-09692B85756F}" type="datetimeFigureOut">
              <a:rPr lang="zh-CN" altLang="en-US" smtClean="0"/>
              <a:t>2024/10/27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770877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3" name="Title 1">
            <a:extLst>
              <a:ext uri="{FF2B5EF4-FFF2-40B4-BE49-F238E27FC236}">
                <a16:creationId xmlns:a16="http://schemas.microsoft.com/office/drawing/2014/main" xmlns="" id="{40C87004-CA66-DB1D-59A9-0A92D3C21BD6}"/>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000" b="0" dirty="0">
              <a:solidFill>
                <a:schemeClr val="accent2">
                  <a:lumMod val="20000"/>
                  <a:lumOff val="80000"/>
                </a:schemeClr>
              </a:solidFill>
              <a:latin typeface="#9Slide07 HoneyCream" pitchFamily="2" charset="0"/>
            </a:endParaRPr>
          </a:p>
        </p:txBody>
      </p:sp>
      <p:pic>
        <p:nvPicPr>
          <p:cNvPr id="4" name="Picture 3">
            <a:extLst>
              <a:ext uri="{FF2B5EF4-FFF2-40B4-BE49-F238E27FC236}">
                <a16:creationId xmlns:a16="http://schemas.microsoft.com/office/drawing/2014/main" xmlns="" id="{93BE46DD-DEDF-51C2-F24D-C3018ADE144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B3CCBD91-C510-F646-EBCF-6FDBFD317D0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19AA071C-9FAC-FEBE-33A8-C0C4C53C26D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xmlns="" id="{F1BE5AD5-648A-F3F6-BE66-2CCA48C9DCA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xmlns=""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942409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2024/10/27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452371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2024/10/27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156388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2024/10/27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50141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2024/10/27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666012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2024/10/27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507329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2024/10/27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125715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312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solidFill>
                  <a:srgbClr val="000000"/>
                </a:solidFill>
              </a:rPr>
              <a:pPr/>
              <a:t>2024/10/27</a:t>
            </a:fld>
            <a:endParaRPr lang="zh-CN" altLang="en-US">
              <a:solidFill>
                <a:srgbClr val="000000"/>
              </a:solidFill>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solidFill>
                <a:srgbClr val="000000"/>
              </a:solidFill>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1579396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srgbClr val="000000"/>
              </a:solidFill>
            </a:endParaRPr>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xmlns=""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srgbClr val="2C9430"/>
                </a:solidFill>
                <a:latin typeface="SVN-Newton" panose="02040603050506020204" pitchFamily="18" charset="0"/>
                <a:cs typeface="Times New Roman" panose="02020603050405020304" pitchFamily="18" charset="0"/>
              </a:rPr>
              <a:t>MĂNG NON – TÀI LIỆU TIỂU HỌC</a:t>
            </a:r>
          </a:p>
          <a:p>
            <a:pPr algn="ctr">
              <a:defRPr/>
            </a:pPr>
            <a:r>
              <a:rPr lang="en-US" b="1">
                <a:solidFill>
                  <a:srgbClr val="000000"/>
                </a:solidFill>
                <a:latin typeface="Times New Roman" panose="02020603050405020304" pitchFamily="18" charset="0"/>
                <a:cs typeface="Times New Roman" panose="02020603050405020304" pitchFamily="18" charset="0"/>
              </a:rPr>
              <a:t>Mời </a:t>
            </a:r>
            <a:r>
              <a:rPr lang="en-US" b="1" dirty="0" err="1">
                <a:solidFill>
                  <a:srgbClr val="000000"/>
                </a:solidFill>
                <a:latin typeface="Times New Roman" panose="02020603050405020304" pitchFamily="18" charset="0"/>
                <a:cs typeface="Times New Roman" panose="02020603050405020304" pitchFamily="18" charset="0"/>
              </a:rPr>
              <a:t>truy</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cập</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dirty="0">
              <a:solidFill>
                <a:srgbClr val="FF0066"/>
              </a:solidFill>
              <a:latin typeface="SVN-Newton" panose="02040603050506020204" pitchFamily="18" charset="0"/>
              <a:cs typeface="Times New Roman" panose="02020603050405020304" pitchFamily="18" charset="0"/>
            </a:endParaRPr>
          </a:p>
          <a:p>
            <a:pPr algn="ctr"/>
            <a:r>
              <a:rPr lang="en-US" b="1" dirty="0">
                <a:solidFill>
                  <a:srgbClr val="0D4370"/>
                </a:solidFill>
                <a:latin typeface="SVN-Newton" panose="02040603050506020204" pitchFamily="18" charset="0"/>
                <a:cs typeface="Times New Roman" panose="02020603050405020304" pitchFamily="18" charset="0"/>
              </a:rPr>
              <a:t>SĐT ZALO : </a:t>
            </a:r>
            <a:r>
              <a:rPr lang="en-US" b="1" u="sng" dirty="0">
                <a:solidFill>
                  <a:srgbClr val="0D4370"/>
                </a:solidFill>
                <a:latin typeface="SVN-Newton" panose="02040603050506020204" pitchFamily="18" charset="0"/>
              </a:rPr>
              <a:t>0382348780</a:t>
            </a:r>
            <a:r>
              <a:rPr lang="en-US" b="1" dirty="0">
                <a:solidFill>
                  <a:srgbClr val="0D4370"/>
                </a:solidFill>
                <a:latin typeface="SVN-Newton" panose="02040603050506020204" pitchFamily="18" charset="0"/>
              </a:rPr>
              <a:t> - </a:t>
            </a:r>
            <a:r>
              <a:rPr lang="en-US" b="1" u="sng" dirty="0">
                <a:solidFill>
                  <a:srgbClr val="0D4370"/>
                </a:solidFill>
                <a:latin typeface="SVN-Newton" panose="02040603050506020204" pitchFamily="18" charset="0"/>
              </a:rPr>
              <a:t>0984848929</a:t>
            </a:r>
            <a:endParaRPr lang="en-US"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xmlns=""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err="1">
                <a:solidFill>
                  <a:srgbClr val="58B6E5">
                    <a:lumMod val="20000"/>
                    <a:lumOff val="80000"/>
                  </a:srgbClr>
                </a:solidFill>
                <a:latin typeface="#9Slide07 HoneyCream" pitchFamily="2" charset="0"/>
              </a:rPr>
              <a:t>Măng</a:t>
            </a:r>
            <a:r>
              <a:rPr lang="en-US" sz="2000" dirty="0">
                <a:solidFill>
                  <a:srgbClr val="58B6E5">
                    <a:lumMod val="20000"/>
                    <a:lumOff val="80000"/>
                  </a:srgbClr>
                </a:solidFill>
                <a:latin typeface="#9Slide07 HoneyCream" pitchFamily="2" charset="0"/>
              </a:rPr>
              <a:t> Non</a:t>
            </a:r>
          </a:p>
        </p:txBody>
      </p:sp>
      <p:pic>
        <p:nvPicPr>
          <p:cNvPr id="4" name="Picture 3">
            <a:extLst>
              <a:ext uri="{FF2B5EF4-FFF2-40B4-BE49-F238E27FC236}">
                <a16:creationId xmlns:a16="http://schemas.microsoft.com/office/drawing/2014/main" xmlns=""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xmlns=""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xmlns=""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rgbClr val="EC5F74">
                    <a:lumMod val="50000"/>
                    <a:alpha val="41000"/>
                  </a:srgbClr>
                </a:solidFill>
                <a:latin typeface="SVN-Ready" panose="02040603050506020204" pitchFamily="18" charset="0"/>
              </a:rPr>
              <a:t>By </a:t>
            </a:r>
            <a:r>
              <a:rPr lang="en-US" sz="1600" dirty="0" err="1">
                <a:solidFill>
                  <a:srgbClr val="EC5F74">
                    <a:lumMod val="50000"/>
                    <a:alpha val="41000"/>
                  </a:srgbClr>
                </a:solidFill>
                <a:latin typeface="SVN-Ready" panose="02040603050506020204" pitchFamily="18" charset="0"/>
              </a:rPr>
              <a:t>Khánh</a:t>
            </a:r>
            <a:r>
              <a:rPr lang="en-US" sz="1600" dirty="0">
                <a:solidFill>
                  <a:srgbClr val="EC5F74">
                    <a:lumMod val="50000"/>
                    <a:alpha val="41000"/>
                  </a:srgbClr>
                </a:solidFill>
                <a:latin typeface="SVN-Ready" panose="02040603050506020204" pitchFamily="18" charset="0"/>
              </a:rPr>
              <a:t> </a:t>
            </a:r>
            <a:r>
              <a:rPr lang="en-US" sz="1600" dirty="0" err="1">
                <a:solidFill>
                  <a:srgbClr val="EC5F74">
                    <a:lumMod val="50000"/>
                    <a:alpha val="41000"/>
                  </a:srgbClr>
                </a:solidFill>
                <a:latin typeface="SVN-Ready" panose="02040603050506020204" pitchFamily="18" charset="0"/>
              </a:rPr>
              <a:t>Huyền</a:t>
            </a:r>
            <a:endParaRPr lang="en-US" sz="1600" dirty="0">
              <a:solidFill>
                <a:srgbClr val="EC5F74">
                  <a:lumMod val="50000"/>
                  <a:alpha val="41000"/>
                </a:srgbClr>
              </a:solidFill>
              <a:latin typeface="SVN-Ready" panose="02040603050506020204" pitchFamily="18" charset="0"/>
            </a:endParaRPr>
          </a:p>
        </p:txBody>
      </p:sp>
      <p:sp>
        <p:nvSpPr>
          <p:cNvPr id="9" name="Title 1">
            <a:extLst>
              <a:ext uri="{FF2B5EF4-FFF2-40B4-BE49-F238E27FC236}">
                <a16:creationId xmlns:a16="http://schemas.microsoft.com/office/drawing/2014/main" xmlns=""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err="1">
                <a:solidFill>
                  <a:srgbClr val="56CA95">
                    <a:lumMod val="60000"/>
                    <a:lumOff val="40000"/>
                  </a:srgbClr>
                </a:solidFill>
                <a:latin typeface="#9Slide07 HoneyCream" pitchFamily="2" charset="0"/>
              </a:rPr>
              <a:t>Măng</a:t>
            </a:r>
            <a:r>
              <a:rPr lang="en-US" sz="1800" dirty="0">
                <a:solidFill>
                  <a:srgbClr val="56CA95">
                    <a:lumMod val="60000"/>
                    <a:lumOff val="40000"/>
                  </a:srgbClr>
                </a:solidFill>
                <a:latin typeface="#9Slide07 HoneyCream" pitchFamily="2" charset="0"/>
              </a:rPr>
              <a:t> Non</a:t>
            </a:r>
          </a:p>
        </p:txBody>
      </p:sp>
      <p:pic>
        <p:nvPicPr>
          <p:cNvPr id="10" name="Picture 9">
            <a:extLst>
              <a:ext uri="{FF2B5EF4-FFF2-40B4-BE49-F238E27FC236}">
                <a16:creationId xmlns:a16="http://schemas.microsoft.com/office/drawing/2014/main" xmlns=""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xmlns=""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17377347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srgbClr val="000000"/>
              </a:solidFill>
            </a:endParaRPr>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2" name="TextBox 3">
            <a:extLst>
              <a:ext uri="{FF2B5EF4-FFF2-40B4-BE49-F238E27FC236}">
                <a16:creationId xmlns:a16="http://schemas.microsoft.com/office/drawing/2014/main" xmlns="" id="{C8FC6DA3-BF55-7CF3-090E-C9AD424E7F3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srgbClr val="2C9430"/>
                </a:solidFill>
                <a:latin typeface="SVN-Newton" panose="02040603050506020204" pitchFamily="18" charset="0"/>
                <a:cs typeface="Times New Roman" panose="02020603050405020304" pitchFamily="18" charset="0"/>
              </a:rPr>
              <a:t>MĂNG NON – TÀI LIỆU TIỂU HỌC</a:t>
            </a:r>
          </a:p>
          <a:p>
            <a:pPr algn="ctr">
              <a:defRPr/>
            </a:pPr>
            <a:r>
              <a:rPr lang="en-US" b="1">
                <a:solidFill>
                  <a:srgbClr val="000000"/>
                </a:solidFill>
                <a:latin typeface="Times New Roman" panose="02020603050405020304" pitchFamily="18" charset="0"/>
                <a:cs typeface="Times New Roman" panose="02020603050405020304" pitchFamily="18" charset="0"/>
              </a:rPr>
              <a:t>Mời </a:t>
            </a:r>
            <a:r>
              <a:rPr lang="en-US" b="1" dirty="0" err="1">
                <a:solidFill>
                  <a:srgbClr val="000000"/>
                </a:solidFill>
                <a:latin typeface="Times New Roman" panose="02020603050405020304" pitchFamily="18" charset="0"/>
                <a:cs typeface="Times New Roman" panose="02020603050405020304" pitchFamily="18" charset="0"/>
              </a:rPr>
              <a:t>truy</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cập</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dirty="0">
              <a:solidFill>
                <a:srgbClr val="FF0066"/>
              </a:solidFill>
              <a:latin typeface="SVN-Newton" panose="02040603050506020204" pitchFamily="18" charset="0"/>
              <a:cs typeface="Times New Roman" panose="02020603050405020304" pitchFamily="18" charset="0"/>
            </a:endParaRPr>
          </a:p>
          <a:p>
            <a:pPr algn="ctr"/>
            <a:r>
              <a:rPr lang="en-US" b="1" dirty="0">
                <a:solidFill>
                  <a:srgbClr val="0D4370"/>
                </a:solidFill>
                <a:latin typeface="SVN-Newton" panose="02040603050506020204" pitchFamily="18" charset="0"/>
                <a:cs typeface="Times New Roman" panose="02020603050405020304" pitchFamily="18" charset="0"/>
              </a:rPr>
              <a:t>SĐT ZALO : </a:t>
            </a:r>
            <a:r>
              <a:rPr lang="en-US" b="1" u="sng" dirty="0">
                <a:solidFill>
                  <a:srgbClr val="0D4370"/>
                </a:solidFill>
                <a:latin typeface="SVN-Newton" panose="02040603050506020204" pitchFamily="18" charset="0"/>
              </a:rPr>
              <a:t>0382348780</a:t>
            </a:r>
            <a:r>
              <a:rPr lang="en-US" b="1" dirty="0">
                <a:solidFill>
                  <a:srgbClr val="0D4370"/>
                </a:solidFill>
                <a:latin typeface="SVN-Newton" panose="02040603050506020204" pitchFamily="18" charset="0"/>
              </a:rPr>
              <a:t> - </a:t>
            </a:r>
            <a:r>
              <a:rPr lang="en-US" b="1" u="sng" dirty="0">
                <a:solidFill>
                  <a:srgbClr val="0D4370"/>
                </a:solidFill>
                <a:latin typeface="SVN-Newton" panose="02040603050506020204" pitchFamily="18" charset="0"/>
              </a:rPr>
              <a:t>0984848929</a:t>
            </a:r>
            <a:endParaRPr lang="en-US"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93BE46DD-DEDF-51C2-F24D-C3018ADE144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B3CCBD91-C510-F646-EBCF-6FDBFD317D0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19AA071C-9FAC-FEBE-33A8-C0C4C53C26D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xmlns="" id="{F1BE5AD5-648A-F3F6-BE66-2CCA48C9DCA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xmlns="" id="{FD7B84F7-382B-7A32-8709-88B9C90CDA6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rgbClr val="EC5F74">
                    <a:lumMod val="50000"/>
                    <a:alpha val="41000"/>
                  </a:srgbClr>
                </a:solidFill>
                <a:latin typeface="SVN-Ready" panose="02040603050506020204" pitchFamily="18" charset="0"/>
              </a:rPr>
              <a:t>By </a:t>
            </a:r>
            <a:r>
              <a:rPr lang="en-US" sz="1600" dirty="0" err="1">
                <a:solidFill>
                  <a:srgbClr val="EC5F74">
                    <a:lumMod val="50000"/>
                    <a:alpha val="41000"/>
                  </a:srgbClr>
                </a:solidFill>
                <a:latin typeface="SVN-Ready" panose="02040603050506020204" pitchFamily="18" charset="0"/>
              </a:rPr>
              <a:t>Khánh</a:t>
            </a:r>
            <a:r>
              <a:rPr lang="en-US" sz="1600" dirty="0">
                <a:solidFill>
                  <a:srgbClr val="EC5F74">
                    <a:lumMod val="50000"/>
                    <a:alpha val="41000"/>
                  </a:srgbClr>
                </a:solidFill>
                <a:latin typeface="SVN-Ready" panose="02040603050506020204" pitchFamily="18" charset="0"/>
              </a:rPr>
              <a:t> </a:t>
            </a:r>
            <a:r>
              <a:rPr lang="en-US" sz="1600" dirty="0" err="1">
                <a:solidFill>
                  <a:srgbClr val="EC5F74">
                    <a:lumMod val="50000"/>
                    <a:alpha val="41000"/>
                  </a:srgbClr>
                </a:solidFill>
                <a:latin typeface="SVN-Ready" panose="02040603050506020204" pitchFamily="18" charset="0"/>
              </a:rPr>
              <a:t>Huyền</a:t>
            </a:r>
            <a:endParaRPr lang="en-US" sz="1600" dirty="0">
              <a:solidFill>
                <a:srgbClr val="EC5F74">
                  <a:lumMod val="50000"/>
                  <a:alpha val="41000"/>
                </a:srgbClr>
              </a:solidFill>
              <a:latin typeface="SVN-Ready" panose="02040603050506020204" pitchFamily="18" charset="0"/>
            </a:endParaRPr>
          </a:p>
        </p:txBody>
      </p:sp>
      <p:sp>
        <p:nvSpPr>
          <p:cNvPr id="14" name="Title 1">
            <a:extLst>
              <a:ext uri="{FF2B5EF4-FFF2-40B4-BE49-F238E27FC236}">
                <a16:creationId xmlns:a16="http://schemas.microsoft.com/office/drawing/2014/main" xmlns=""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dirty="0">
              <a:solidFill>
                <a:srgbClr val="56CA95">
                  <a:lumMod val="60000"/>
                  <a:lumOff val="40000"/>
                </a:srgbClr>
              </a:solidFill>
              <a:latin typeface="#9Slide07 HoneyCream" pitchFamily="2" charset="0"/>
            </a:endParaRPr>
          </a:p>
        </p:txBody>
      </p:sp>
      <p:pic>
        <p:nvPicPr>
          <p:cNvPr id="16" name="Picture 15">
            <a:extLst>
              <a:ext uri="{FF2B5EF4-FFF2-40B4-BE49-F238E27FC236}">
                <a16:creationId xmlns:a16="http://schemas.microsoft.com/office/drawing/2014/main" xmlns="" id="{26C6AC87-550E-92FB-046A-760EF6657D34}"/>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7" name="Picture 16">
            <a:extLst>
              <a:ext uri="{FF2B5EF4-FFF2-40B4-BE49-F238E27FC236}">
                <a16:creationId xmlns:a16="http://schemas.microsoft.com/office/drawing/2014/main" xmlns="" id="{FF7BC5F0-A7C2-4692-82E9-BD2FD1DA667E}"/>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119131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pic>
        <p:nvPicPr>
          <p:cNvPr id="4" name="Picture 3">
            <a:extLst>
              <a:ext uri="{FF2B5EF4-FFF2-40B4-BE49-F238E27FC236}">
                <a16:creationId xmlns:a16="http://schemas.microsoft.com/office/drawing/2014/main" xmlns="" id="{4FB1CFC8-6C23-AE10-DB2D-205D268F736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2DBCDBCB-CEDA-AFDC-DAEB-4415315734F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85C21192-6C89-93E1-215D-138866F4C6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xmlns="" id="{F2B6FB04-A220-0CA1-D17A-6A0E4E5EBA2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2681307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srgbClr val="000000"/>
              </a:solidFill>
            </a:endParaRPr>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sp>
        <p:nvSpPr>
          <p:cNvPr id="2" name="TextBox 3">
            <a:extLst>
              <a:ext uri="{FF2B5EF4-FFF2-40B4-BE49-F238E27FC236}">
                <a16:creationId xmlns:a16="http://schemas.microsoft.com/office/drawing/2014/main" xmlns="" id="{190CC991-469B-7D93-F7C5-D7A5B3B1440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srgbClr val="2C9430"/>
                </a:solidFill>
                <a:latin typeface="SVN-Newton" panose="02040603050506020204" pitchFamily="18" charset="0"/>
                <a:cs typeface="Times New Roman" panose="02020603050405020304" pitchFamily="18" charset="0"/>
              </a:rPr>
              <a:t>MĂNG NON – TÀI LIỆU TIỂU HỌC</a:t>
            </a:r>
          </a:p>
          <a:p>
            <a:pPr algn="ctr">
              <a:defRPr/>
            </a:pPr>
            <a:r>
              <a:rPr lang="en-US" b="1">
                <a:solidFill>
                  <a:srgbClr val="000000"/>
                </a:solidFill>
                <a:latin typeface="Times New Roman" panose="02020603050405020304" pitchFamily="18" charset="0"/>
                <a:cs typeface="Times New Roman" panose="02020603050405020304" pitchFamily="18" charset="0"/>
              </a:rPr>
              <a:t>Mời </a:t>
            </a:r>
            <a:r>
              <a:rPr lang="en-US" b="1" dirty="0" err="1">
                <a:solidFill>
                  <a:srgbClr val="000000"/>
                </a:solidFill>
                <a:latin typeface="Times New Roman" panose="02020603050405020304" pitchFamily="18" charset="0"/>
                <a:cs typeface="Times New Roman" panose="02020603050405020304" pitchFamily="18" charset="0"/>
              </a:rPr>
              <a:t>truy</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cập</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dirty="0">
              <a:solidFill>
                <a:srgbClr val="FF0066"/>
              </a:solidFill>
              <a:latin typeface="SVN-Newton" panose="02040603050506020204" pitchFamily="18" charset="0"/>
              <a:cs typeface="Times New Roman" panose="02020603050405020304" pitchFamily="18" charset="0"/>
            </a:endParaRPr>
          </a:p>
          <a:p>
            <a:pPr algn="ctr"/>
            <a:r>
              <a:rPr lang="en-US" b="1" dirty="0">
                <a:solidFill>
                  <a:srgbClr val="0D4370"/>
                </a:solidFill>
                <a:latin typeface="SVN-Newton" panose="02040603050506020204" pitchFamily="18" charset="0"/>
                <a:cs typeface="Times New Roman" panose="02020603050405020304" pitchFamily="18" charset="0"/>
              </a:rPr>
              <a:t>SĐT ZALO : </a:t>
            </a:r>
            <a:r>
              <a:rPr lang="en-US" b="1" u="sng" dirty="0">
                <a:solidFill>
                  <a:srgbClr val="0D4370"/>
                </a:solidFill>
                <a:latin typeface="SVN-Newton" panose="02040603050506020204" pitchFamily="18" charset="0"/>
              </a:rPr>
              <a:t>0382348780</a:t>
            </a:r>
            <a:r>
              <a:rPr lang="en-US" b="1" dirty="0">
                <a:solidFill>
                  <a:srgbClr val="0D4370"/>
                </a:solidFill>
                <a:latin typeface="SVN-Newton" panose="02040603050506020204" pitchFamily="18" charset="0"/>
              </a:rPr>
              <a:t> - </a:t>
            </a:r>
            <a:r>
              <a:rPr lang="en-US" b="1" u="sng" dirty="0">
                <a:solidFill>
                  <a:srgbClr val="0D4370"/>
                </a:solidFill>
                <a:latin typeface="SVN-Newton" panose="02040603050506020204" pitchFamily="18" charset="0"/>
              </a:rPr>
              <a:t>0984848929</a:t>
            </a:r>
            <a:endParaRPr lang="en-US"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xmlns="" id="{D3B2A0F9-B030-8DAA-C556-3D4F58AFC6DE}"/>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err="1">
                <a:solidFill>
                  <a:srgbClr val="58B6E5">
                    <a:lumMod val="20000"/>
                    <a:lumOff val="80000"/>
                  </a:srgbClr>
                </a:solidFill>
                <a:latin typeface="#9Slide07 HoneyCream" pitchFamily="2" charset="0"/>
              </a:rPr>
              <a:t>Măng</a:t>
            </a:r>
            <a:r>
              <a:rPr lang="en-US" sz="2000" dirty="0">
                <a:solidFill>
                  <a:srgbClr val="58B6E5">
                    <a:lumMod val="20000"/>
                    <a:lumOff val="80000"/>
                  </a:srgbClr>
                </a:solidFill>
                <a:latin typeface="#9Slide07 HoneyCream" pitchFamily="2" charset="0"/>
              </a:rPr>
              <a:t> Non</a:t>
            </a:r>
          </a:p>
        </p:txBody>
      </p:sp>
      <p:pic>
        <p:nvPicPr>
          <p:cNvPr id="4" name="Picture 3">
            <a:extLst>
              <a:ext uri="{FF2B5EF4-FFF2-40B4-BE49-F238E27FC236}">
                <a16:creationId xmlns:a16="http://schemas.microsoft.com/office/drawing/2014/main" xmlns="" id="{4FB1CFC8-6C23-AE10-DB2D-205D268F7360}"/>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2DBCDBCB-CEDA-AFDC-DAEB-4415315734F4}"/>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85C21192-6C89-93E1-215D-138866F4C6DE}"/>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xmlns="" id="{F2B6FB04-A220-0CA1-D17A-6A0E4E5EBA2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xmlns="" id="{E0B88CCE-952C-88D1-5D41-997BD3192386}"/>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rgbClr val="EC5F74">
                    <a:lumMod val="50000"/>
                    <a:alpha val="41000"/>
                  </a:srgbClr>
                </a:solidFill>
                <a:latin typeface="SVN-Ready" panose="02040603050506020204" pitchFamily="18" charset="0"/>
              </a:rPr>
              <a:t>By </a:t>
            </a:r>
            <a:r>
              <a:rPr lang="en-US" sz="1600" dirty="0" err="1">
                <a:solidFill>
                  <a:srgbClr val="EC5F74">
                    <a:lumMod val="50000"/>
                    <a:alpha val="41000"/>
                  </a:srgbClr>
                </a:solidFill>
                <a:latin typeface="SVN-Ready" panose="02040603050506020204" pitchFamily="18" charset="0"/>
              </a:rPr>
              <a:t>Khánh</a:t>
            </a:r>
            <a:r>
              <a:rPr lang="en-US" sz="1600" dirty="0">
                <a:solidFill>
                  <a:srgbClr val="EC5F74">
                    <a:lumMod val="50000"/>
                    <a:alpha val="41000"/>
                  </a:srgbClr>
                </a:solidFill>
                <a:latin typeface="SVN-Ready" panose="02040603050506020204" pitchFamily="18" charset="0"/>
              </a:rPr>
              <a:t> </a:t>
            </a:r>
            <a:r>
              <a:rPr lang="en-US" sz="1600" dirty="0" err="1">
                <a:solidFill>
                  <a:srgbClr val="EC5F74">
                    <a:lumMod val="50000"/>
                    <a:alpha val="41000"/>
                  </a:srgbClr>
                </a:solidFill>
                <a:latin typeface="SVN-Ready" panose="02040603050506020204" pitchFamily="18" charset="0"/>
              </a:rPr>
              <a:t>Huyền</a:t>
            </a:r>
            <a:endParaRPr lang="en-US" sz="1600" dirty="0">
              <a:solidFill>
                <a:srgbClr val="EC5F74">
                  <a:lumMod val="50000"/>
                  <a:alpha val="41000"/>
                </a:srgbClr>
              </a:solidFill>
              <a:latin typeface="SVN-Ready" panose="02040603050506020204" pitchFamily="18" charset="0"/>
            </a:endParaRPr>
          </a:p>
        </p:txBody>
      </p:sp>
      <p:sp>
        <p:nvSpPr>
          <p:cNvPr id="14" name="Title 1">
            <a:extLst>
              <a:ext uri="{FF2B5EF4-FFF2-40B4-BE49-F238E27FC236}">
                <a16:creationId xmlns:a16="http://schemas.microsoft.com/office/drawing/2014/main" xmlns="" id="{F6215875-4A4D-2CE2-57C2-D511A3D75E93}"/>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err="1">
                <a:solidFill>
                  <a:srgbClr val="56CA95">
                    <a:lumMod val="60000"/>
                    <a:lumOff val="40000"/>
                  </a:srgbClr>
                </a:solidFill>
                <a:latin typeface="#9Slide07 HoneyCream" pitchFamily="2" charset="0"/>
              </a:rPr>
              <a:t>Măng</a:t>
            </a:r>
            <a:r>
              <a:rPr lang="en-US" sz="1800" dirty="0">
                <a:solidFill>
                  <a:srgbClr val="56CA95">
                    <a:lumMod val="60000"/>
                    <a:lumOff val="40000"/>
                  </a:srgbClr>
                </a:solidFill>
                <a:latin typeface="#9Slide07 HoneyCream" pitchFamily="2" charset="0"/>
              </a:rPr>
              <a:t> Non</a:t>
            </a:r>
          </a:p>
        </p:txBody>
      </p:sp>
      <p:pic>
        <p:nvPicPr>
          <p:cNvPr id="19" name="Picture 18">
            <a:extLst>
              <a:ext uri="{FF2B5EF4-FFF2-40B4-BE49-F238E27FC236}">
                <a16:creationId xmlns:a16="http://schemas.microsoft.com/office/drawing/2014/main" xmlns="" id="{B7C25819-DB76-8AD4-3A39-BCE3DEC7AA0E}"/>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20" name="Picture 19">
            <a:extLst>
              <a:ext uri="{FF2B5EF4-FFF2-40B4-BE49-F238E27FC236}">
                <a16:creationId xmlns:a16="http://schemas.microsoft.com/office/drawing/2014/main" xmlns="" id="{B8BB93C7-F4B2-6272-DA9E-10273AF52877}"/>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866089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solidFill>
                  <a:srgbClr val="000000"/>
                </a:solidFill>
              </a:rPr>
              <a:pPr/>
              <a:t>2024/10/27</a:t>
            </a:fld>
            <a:endParaRPr lang="zh-CN" altLang="en-US">
              <a:solidFill>
                <a:srgbClr val="000000"/>
              </a:solidFill>
            </a:endParaRPr>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solidFill>
                <a:srgbClr val="000000"/>
              </a:solidFill>
            </a:endParaRPr>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7683855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solidFill>
                  <a:srgbClr val="000000"/>
                </a:solidFill>
              </a:rPr>
              <a:pPr/>
              <a:t>2024/10/27</a:t>
            </a:fld>
            <a:endParaRPr lang="zh-CN" altLang="en-US">
              <a:solidFill>
                <a:srgbClr val="000000"/>
              </a:solidFill>
            </a:endParaRPr>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solidFill>
                <a:srgbClr val="000000"/>
              </a:solidFill>
            </a:endParaRPr>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656392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solidFill>
                  <a:srgbClr val="000000"/>
                </a:solidFill>
              </a:rPr>
              <a:pPr/>
              <a:t>2024/10/27</a:t>
            </a:fld>
            <a:endParaRPr lang="zh-CN" altLang="en-US">
              <a:solidFill>
                <a:srgbClr val="000000"/>
              </a:solidFill>
            </a:endParaRPr>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177827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solidFill>
                  <a:srgbClr val="000000"/>
                </a:solidFill>
              </a:rPr>
              <a:pPr/>
              <a:t>2024/10/27</a:t>
            </a:fld>
            <a:endParaRPr lang="zh-CN" altLang="en-US" dirty="0">
              <a:solidFill>
                <a:srgbClr val="000000"/>
              </a:solidFill>
            </a:endParaRPr>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solidFill>
                <a:srgbClr val="000000"/>
              </a:solidFill>
            </a:endParaRPr>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solidFill>
                  <a:srgbClr val="000000"/>
                </a:solidFill>
              </a:rPr>
              <a:pPr/>
              <a:t>‹#›</a:t>
            </a:fld>
            <a:endParaRPr lang="zh-CN" altLang="en-US">
              <a:solidFill>
                <a:srgbClr val="000000"/>
              </a:solidFill>
            </a:endParaRPr>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451644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solidFill>
                  <a:srgbClr val="000000"/>
                </a:solidFill>
              </a:rPr>
              <a:pPr/>
              <a:t>2024/10/27</a:t>
            </a:fld>
            <a:endParaRPr lang="zh-CN" altLang="en-US">
              <a:solidFill>
                <a:srgbClr val="000000"/>
              </a:solidFill>
            </a:endParaRPr>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8149033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solidFill>
                  <a:srgbClr val="000000"/>
                </a:solidFill>
              </a:rPr>
              <a:pPr/>
              <a:t>2024/10/27</a:t>
            </a:fld>
            <a:endParaRPr lang="zh-CN" altLang="en-US">
              <a:solidFill>
                <a:srgbClr val="000000"/>
              </a:solidFill>
            </a:endParaRPr>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solidFill>
                <a:srgbClr val="000000"/>
              </a:solidFill>
            </a:endParaRPr>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solidFill>
                  <a:srgbClr val="000000"/>
                </a:solidFill>
              </a:rPr>
              <a:pPr/>
              <a:t>‹#›</a:t>
            </a:fld>
            <a:endParaRPr lang="zh-CN" altLang="en-US">
              <a:solidFill>
                <a:srgbClr val="000000"/>
              </a:solidFill>
            </a:endParaRPr>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3650488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solidFill>
                  <a:srgbClr val="000000"/>
                </a:solidFill>
              </a:rPr>
              <a:pPr/>
              <a:t>2024/10/27</a:t>
            </a:fld>
            <a:endParaRPr lang="zh-CN" altLang="en-US">
              <a:solidFill>
                <a:srgbClr val="000000"/>
              </a:solidFill>
            </a:endParaRPr>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solidFill>
                <a:srgbClr val="000000"/>
              </a:solidFill>
            </a:endParaRPr>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solidFill>
                  <a:srgbClr val="000000"/>
                </a:solidFill>
              </a:rPr>
              <a:pPr/>
              <a:t>‹#›</a:t>
            </a:fld>
            <a:endParaRPr lang="zh-CN" altLang="en-US">
              <a:solidFill>
                <a:srgbClr val="000000"/>
              </a:solidFill>
            </a:endParaRPr>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4313418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solidFill>
                  <a:srgbClr val="000000"/>
                </a:solidFill>
              </a:rPr>
              <a:pPr/>
              <a:t>2024/10/27</a:t>
            </a:fld>
            <a:endParaRPr lang="zh-CN" altLang="en-US">
              <a:solidFill>
                <a:srgbClr val="000000"/>
              </a:solidFill>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solidFill>
                <a:srgbClr val="000000"/>
              </a:solidFill>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13293802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srgbClr val="000000"/>
              </a:solidFill>
            </a:endParaRPr>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xmlns=""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srgbClr val="2C9430"/>
                </a:solidFill>
                <a:latin typeface="SVN-Newton" panose="02040603050506020204" pitchFamily="18" charset="0"/>
                <a:cs typeface="Times New Roman" panose="02020603050405020304" pitchFamily="18" charset="0"/>
              </a:rPr>
              <a:t>MĂNG NON – TÀI LIỆU TIỂU HỌC</a:t>
            </a:r>
          </a:p>
          <a:p>
            <a:pPr algn="ctr">
              <a:defRPr/>
            </a:pPr>
            <a:r>
              <a:rPr lang="en-US" b="1">
                <a:solidFill>
                  <a:srgbClr val="000000"/>
                </a:solidFill>
                <a:latin typeface="Times New Roman" panose="02020603050405020304" pitchFamily="18" charset="0"/>
                <a:cs typeface="Times New Roman" panose="02020603050405020304" pitchFamily="18" charset="0"/>
              </a:rPr>
              <a:t>Mời </a:t>
            </a:r>
            <a:r>
              <a:rPr lang="en-US" b="1" dirty="0" err="1">
                <a:solidFill>
                  <a:srgbClr val="000000"/>
                </a:solidFill>
                <a:latin typeface="Times New Roman" panose="02020603050405020304" pitchFamily="18" charset="0"/>
                <a:cs typeface="Times New Roman" panose="02020603050405020304" pitchFamily="18" charset="0"/>
              </a:rPr>
              <a:t>truy</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cập</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dirty="0">
              <a:solidFill>
                <a:srgbClr val="FF0066"/>
              </a:solidFill>
              <a:latin typeface="SVN-Newton" panose="02040603050506020204" pitchFamily="18" charset="0"/>
              <a:cs typeface="Times New Roman" panose="02020603050405020304" pitchFamily="18" charset="0"/>
            </a:endParaRPr>
          </a:p>
          <a:p>
            <a:pPr algn="ctr"/>
            <a:r>
              <a:rPr lang="en-US" b="1" dirty="0">
                <a:solidFill>
                  <a:srgbClr val="0D4370"/>
                </a:solidFill>
                <a:latin typeface="SVN-Newton" panose="02040603050506020204" pitchFamily="18" charset="0"/>
                <a:cs typeface="Times New Roman" panose="02020603050405020304" pitchFamily="18" charset="0"/>
              </a:rPr>
              <a:t>SĐT ZALO : </a:t>
            </a:r>
            <a:r>
              <a:rPr lang="en-US" b="1" u="sng" dirty="0">
                <a:solidFill>
                  <a:srgbClr val="0D4370"/>
                </a:solidFill>
                <a:latin typeface="SVN-Newton" panose="02040603050506020204" pitchFamily="18" charset="0"/>
              </a:rPr>
              <a:t>0382348780</a:t>
            </a:r>
            <a:r>
              <a:rPr lang="en-US" b="1" dirty="0">
                <a:solidFill>
                  <a:srgbClr val="0D4370"/>
                </a:solidFill>
                <a:latin typeface="SVN-Newton" panose="02040603050506020204" pitchFamily="18" charset="0"/>
              </a:rPr>
              <a:t> - </a:t>
            </a:r>
            <a:r>
              <a:rPr lang="en-US" b="1" u="sng" dirty="0">
                <a:solidFill>
                  <a:srgbClr val="0D4370"/>
                </a:solidFill>
                <a:latin typeface="SVN-Newton" panose="02040603050506020204" pitchFamily="18" charset="0"/>
              </a:rPr>
              <a:t>0984848929</a:t>
            </a:r>
            <a:endParaRPr lang="en-US"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xmlns=""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err="1">
                <a:solidFill>
                  <a:srgbClr val="58B6E5">
                    <a:lumMod val="20000"/>
                    <a:lumOff val="80000"/>
                  </a:srgbClr>
                </a:solidFill>
                <a:latin typeface="#9Slide07 HoneyCream" pitchFamily="2" charset="0"/>
              </a:rPr>
              <a:t>Măng</a:t>
            </a:r>
            <a:r>
              <a:rPr lang="en-US" sz="2000" dirty="0">
                <a:solidFill>
                  <a:srgbClr val="58B6E5">
                    <a:lumMod val="20000"/>
                    <a:lumOff val="80000"/>
                  </a:srgbClr>
                </a:solidFill>
                <a:latin typeface="#9Slide07 HoneyCream" pitchFamily="2" charset="0"/>
              </a:rPr>
              <a:t> Non</a:t>
            </a:r>
          </a:p>
        </p:txBody>
      </p:sp>
      <p:pic>
        <p:nvPicPr>
          <p:cNvPr id="4" name="Picture 3">
            <a:extLst>
              <a:ext uri="{FF2B5EF4-FFF2-40B4-BE49-F238E27FC236}">
                <a16:creationId xmlns:a16="http://schemas.microsoft.com/office/drawing/2014/main" xmlns=""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xmlns=""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xmlns=""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rgbClr val="EC5F74">
                    <a:lumMod val="50000"/>
                    <a:alpha val="41000"/>
                  </a:srgbClr>
                </a:solidFill>
                <a:latin typeface="SVN-Ready" panose="02040603050506020204" pitchFamily="18" charset="0"/>
              </a:rPr>
              <a:t>By </a:t>
            </a:r>
            <a:r>
              <a:rPr lang="en-US" sz="1600" dirty="0" err="1">
                <a:solidFill>
                  <a:srgbClr val="EC5F74">
                    <a:lumMod val="50000"/>
                    <a:alpha val="41000"/>
                  </a:srgbClr>
                </a:solidFill>
                <a:latin typeface="SVN-Ready" panose="02040603050506020204" pitchFamily="18" charset="0"/>
              </a:rPr>
              <a:t>Khánh</a:t>
            </a:r>
            <a:r>
              <a:rPr lang="en-US" sz="1600" dirty="0">
                <a:solidFill>
                  <a:srgbClr val="EC5F74">
                    <a:lumMod val="50000"/>
                    <a:alpha val="41000"/>
                  </a:srgbClr>
                </a:solidFill>
                <a:latin typeface="SVN-Ready" panose="02040603050506020204" pitchFamily="18" charset="0"/>
              </a:rPr>
              <a:t> </a:t>
            </a:r>
            <a:r>
              <a:rPr lang="en-US" sz="1600" dirty="0" err="1">
                <a:solidFill>
                  <a:srgbClr val="EC5F74">
                    <a:lumMod val="50000"/>
                    <a:alpha val="41000"/>
                  </a:srgbClr>
                </a:solidFill>
                <a:latin typeface="SVN-Ready" panose="02040603050506020204" pitchFamily="18" charset="0"/>
              </a:rPr>
              <a:t>Huyền</a:t>
            </a:r>
            <a:endParaRPr lang="en-US" sz="1600" dirty="0">
              <a:solidFill>
                <a:srgbClr val="EC5F74">
                  <a:lumMod val="50000"/>
                  <a:alpha val="41000"/>
                </a:srgbClr>
              </a:solidFill>
              <a:latin typeface="SVN-Ready" panose="02040603050506020204" pitchFamily="18" charset="0"/>
            </a:endParaRPr>
          </a:p>
        </p:txBody>
      </p:sp>
      <p:sp>
        <p:nvSpPr>
          <p:cNvPr id="9" name="Title 1">
            <a:extLst>
              <a:ext uri="{FF2B5EF4-FFF2-40B4-BE49-F238E27FC236}">
                <a16:creationId xmlns:a16="http://schemas.microsoft.com/office/drawing/2014/main" xmlns=""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err="1">
                <a:solidFill>
                  <a:srgbClr val="56CA95">
                    <a:lumMod val="60000"/>
                    <a:lumOff val="40000"/>
                  </a:srgbClr>
                </a:solidFill>
                <a:latin typeface="#9Slide07 HoneyCream" pitchFamily="2" charset="0"/>
              </a:rPr>
              <a:t>Măng</a:t>
            </a:r>
            <a:r>
              <a:rPr lang="en-US" sz="1800" dirty="0">
                <a:solidFill>
                  <a:srgbClr val="56CA95">
                    <a:lumMod val="60000"/>
                    <a:lumOff val="40000"/>
                  </a:srgbClr>
                </a:solidFill>
                <a:latin typeface="#9Slide07 HoneyCream" pitchFamily="2" charset="0"/>
              </a:rPr>
              <a:t> Non</a:t>
            </a:r>
          </a:p>
        </p:txBody>
      </p:sp>
      <p:pic>
        <p:nvPicPr>
          <p:cNvPr id="10" name="Picture 9">
            <a:extLst>
              <a:ext uri="{FF2B5EF4-FFF2-40B4-BE49-F238E27FC236}">
                <a16:creationId xmlns:a16="http://schemas.microsoft.com/office/drawing/2014/main" xmlns=""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xmlns=""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2480036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2024/10/27</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277593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srgbClr val="000000"/>
              </a:solidFill>
            </a:endParaRPr>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2" name="TextBox 3">
            <a:extLst>
              <a:ext uri="{FF2B5EF4-FFF2-40B4-BE49-F238E27FC236}">
                <a16:creationId xmlns:a16="http://schemas.microsoft.com/office/drawing/2014/main" xmlns="" id="{C8FC6DA3-BF55-7CF3-090E-C9AD424E7F3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srgbClr val="2C9430"/>
                </a:solidFill>
                <a:latin typeface="SVN-Newton" panose="02040603050506020204" pitchFamily="18" charset="0"/>
                <a:cs typeface="Times New Roman" panose="02020603050405020304" pitchFamily="18" charset="0"/>
              </a:rPr>
              <a:t>MĂNG NON – TÀI LIỆU TIỂU HỌC</a:t>
            </a:r>
          </a:p>
          <a:p>
            <a:pPr algn="ctr">
              <a:defRPr/>
            </a:pPr>
            <a:r>
              <a:rPr lang="en-US" b="1">
                <a:solidFill>
                  <a:srgbClr val="000000"/>
                </a:solidFill>
                <a:latin typeface="Times New Roman" panose="02020603050405020304" pitchFamily="18" charset="0"/>
                <a:cs typeface="Times New Roman" panose="02020603050405020304" pitchFamily="18" charset="0"/>
              </a:rPr>
              <a:t>Mời </a:t>
            </a:r>
            <a:r>
              <a:rPr lang="en-US" b="1" dirty="0" err="1">
                <a:solidFill>
                  <a:srgbClr val="000000"/>
                </a:solidFill>
                <a:latin typeface="Times New Roman" panose="02020603050405020304" pitchFamily="18" charset="0"/>
                <a:cs typeface="Times New Roman" panose="02020603050405020304" pitchFamily="18" charset="0"/>
              </a:rPr>
              <a:t>truy</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cập</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dirty="0">
              <a:solidFill>
                <a:srgbClr val="FF0066"/>
              </a:solidFill>
              <a:latin typeface="SVN-Newton" panose="02040603050506020204" pitchFamily="18" charset="0"/>
              <a:cs typeface="Times New Roman" panose="02020603050405020304" pitchFamily="18" charset="0"/>
            </a:endParaRPr>
          </a:p>
          <a:p>
            <a:pPr algn="ctr"/>
            <a:r>
              <a:rPr lang="en-US" b="1" dirty="0">
                <a:solidFill>
                  <a:srgbClr val="0D4370"/>
                </a:solidFill>
                <a:latin typeface="SVN-Newton" panose="02040603050506020204" pitchFamily="18" charset="0"/>
                <a:cs typeface="Times New Roman" panose="02020603050405020304" pitchFamily="18" charset="0"/>
              </a:rPr>
              <a:t>SĐT ZALO : </a:t>
            </a:r>
            <a:r>
              <a:rPr lang="en-US" b="1" u="sng" dirty="0">
                <a:solidFill>
                  <a:srgbClr val="0D4370"/>
                </a:solidFill>
                <a:latin typeface="SVN-Newton" panose="02040603050506020204" pitchFamily="18" charset="0"/>
              </a:rPr>
              <a:t>0382348780</a:t>
            </a:r>
            <a:r>
              <a:rPr lang="en-US" b="1" dirty="0">
                <a:solidFill>
                  <a:srgbClr val="0D4370"/>
                </a:solidFill>
                <a:latin typeface="SVN-Newton" panose="02040603050506020204" pitchFamily="18" charset="0"/>
              </a:rPr>
              <a:t> - </a:t>
            </a:r>
            <a:r>
              <a:rPr lang="en-US" b="1" u="sng" dirty="0">
                <a:solidFill>
                  <a:srgbClr val="0D4370"/>
                </a:solidFill>
                <a:latin typeface="SVN-Newton" panose="02040603050506020204" pitchFamily="18" charset="0"/>
              </a:rPr>
              <a:t>0984848929</a:t>
            </a:r>
            <a:endParaRPr lang="en-US"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93BE46DD-DEDF-51C2-F24D-C3018ADE144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B3CCBD91-C510-F646-EBCF-6FDBFD317D0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19AA071C-9FAC-FEBE-33A8-C0C4C53C26D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xmlns="" id="{F1BE5AD5-648A-F3F6-BE66-2CCA48C9DCA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xmlns="" id="{FD7B84F7-382B-7A32-8709-88B9C90CDA6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rgbClr val="EC5F74">
                    <a:lumMod val="50000"/>
                    <a:alpha val="41000"/>
                  </a:srgbClr>
                </a:solidFill>
                <a:latin typeface="SVN-Ready" panose="02040603050506020204" pitchFamily="18" charset="0"/>
              </a:rPr>
              <a:t>By </a:t>
            </a:r>
            <a:r>
              <a:rPr lang="en-US" sz="1600" dirty="0" err="1">
                <a:solidFill>
                  <a:srgbClr val="EC5F74">
                    <a:lumMod val="50000"/>
                    <a:alpha val="41000"/>
                  </a:srgbClr>
                </a:solidFill>
                <a:latin typeface="SVN-Ready" panose="02040603050506020204" pitchFamily="18" charset="0"/>
              </a:rPr>
              <a:t>Khánh</a:t>
            </a:r>
            <a:r>
              <a:rPr lang="en-US" sz="1600" dirty="0">
                <a:solidFill>
                  <a:srgbClr val="EC5F74">
                    <a:lumMod val="50000"/>
                    <a:alpha val="41000"/>
                  </a:srgbClr>
                </a:solidFill>
                <a:latin typeface="SVN-Ready" panose="02040603050506020204" pitchFamily="18" charset="0"/>
              </a:rPr>
              <a:t> </a:t>
            </a:r>
            <a:r>
              <a:rPr lang="en-US" sz="1600" dirty="0" err="1">
                <a:solidFill>
                  <a:srgbClr val="EC5F74">
                    <a:lumMod val="50000"/>
                    <a:alpha val="41000"/>
                  </a:srgbClr>
                </a:solidFill>
                <a:latin typeface="SVN-Ready" panose="02040603050506020204" pitchFamily="18" charset="0"/>
              </a:rPr>
              <a:t>Huyền</a:t>
            </a:r>
            <a:endParaRPr lang="en-US" sz="1600" dirty="0">
              <a:solidFill>
                <a:srgbClr val="EC5F74">
                  <a:lumMod val="50000"/>
                  <a:alpha val="41000"/>
                </a:srgbClr>
              </a:solidFill>
              <a:latin typeface="SVN-Ready" panose="02040603050506020204" pitchFamily="18" charset="0"/>
            </a:endParaRPr>
          </a:p>
        </p:txBody>
      </p:sp>
      <p:sp>
        <p:nvSpPr>
          <p:cNvPr id="14" name="Title 1">
            <a:extLst>
              <a:ext uri="{FF2B5EF4-FFF2-40B4-BE49-F238E27FC236}">
                <a16:creationId xmlns:a16="http://schemas.microsoft.com/office/drawing/2014/main" xmlns=""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dirty="0">
              <a:solidFill>
                <a:srgbClr val="56CA95">
                  <a:lumMod val="60000"/>
                  <a:lumOff val="40000"/>
                </a:srgbClr>
              </a:solidFill>
              <a:latin typeface="#9Slide07 HoneyCream" pitchFamily="2" charset="0"/>
            </a:endParaRPr>
          </a:p>
        </p:txBody>
      </p:sp>
      <p:pic>
        <p:nvPicPr>
          <p:cNvPr id="16" name="Picture 15">
            <a:extLst>
              <a:ext uri="{FF2B5EF4-FFF2-40B4-BE49-F238E27FC236}">
                <a16:creationId xmlns:a16="http://schemas.microsoft.com/office/drawing/2014/main" xmlns="" id="{26C6AC87-550E-92FB-046A-760EF6657D34}"/>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7" name="Picture 16">
            <a:extLst>
              <a:ext uri="{FF2B5EF4-FFF2-40B4-BE49-F238E27FC236}">
                <a16:creationId xmlns:a16="http://schemas.microsoft.com/office/drawing/2014/main" xmlns="" id="{FF7BC5F0-A7C2-4692-82E9-BD2FD1DA667E}"/>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38039809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srgbClr val="000000"/>
              </a:solidFill>
            </a:endParaRPr>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sp>
        <p:nvSpPr>
          <p:cNvPr id="2" name="TextBox 3">
            <a:extLst>
              <a:ext uri="{FF2B5EF4-FFF2-40B4-BE49-F238E27FC236}">
                <a16:creationId xmlns:a16="http://schemas.microsoft.com/office/drawing/2014/main" xmlns="" id="{190CC991-469B-7D93-F7C5-D7A5B3B1440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srgbClr val="2C9430"/>
                </a:solidFill>
                <a:latin typeface="SVN-Newton" panose="02040603050506020204" pitchFamily="18" charset="0"/>
                <a:cs typeface="Times New Roman" panose="02020603050405020304" pitchFamily="18" charset="0"/>
              </a:rPr>
              <a:t>MĂNG NON – TÀI LIỆU TIỂU HỌC</a:t>
            </a:r>
          </a:p>
          <a:p>
            <a:pPr algn="ctr">
              <a:defRPr/>
            </a:pPr>
            <a:r>
              <a:rPr lang="en-US" b="1">
                <a:solidFill>
                  <a:srgbClr val="000000"/>
                </a:solidFill>
                <a:latin typeface="Times New Roman" panose="02020603050405020304" pitchFamily="18" charset="0"/>
                <a:cs typeface="Times New Roman" panose="02020603050405020304" pitchFamily="18" charset="0"/>
              </a:rPr>
              <a:t>Mời </a:t>
            </a:r>
            <a:r>
              <a:rPr lang="en-US" b="1" dirty="0" err="1">
                <a:solidFill>
                  <a:srgbClr val="000000"/>
                </a:solidFill>
                <a:latin typeface="Times New Roman" panose="02020603050405020304" pitchFamily="18" charset="0"/>
                <a:cs typeface="Times New Roman" panose="02020603050405020304" pitchFamily="18" charset="0"/>
              </a:rPr>
              <a:t>truy</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cập</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dirty="0">
              <a:solidFill>
                <a:srgbClr val="FF0066"/>
              </a:solidFill>
              <a:latin typeface="SVN-Newton" panose="02040603050506020204" pitchFamily="18" charset="0"/>
              <a:cs typeface="Times New Roman" panose="02020603050405020304" pitchFamily="18" charset="0"/>
            </a:endParaRPr>
          </a:p>
          <a:p>
            <a:pPr algn="ctr"/>
            <a:r>
              <a:rPr lang="en-US" b="1" dirty="0">
                <a:solidFill>
                  <a:srgbClr val="0D4370"/>
                </a:solidFill>
                <a:latin typeface="SVN-Newton" panose="02040603050506020204" pitchFamily="18" charset="0"/>
                <a:cs typeface="Times New Roman" panose="02020603050405020304" pitchFamily="18" charset="0"/>
              </a:rPr>
              <a:t>SĐT ZALO : </a:t>
            </a:r>
            <a:r>
              <a:rPr lang="en-US" b="1" u="sng" dirty="0">
                <a:solidFill>
                  <a:srgbClr val="0D4370"/>
                </a:solidFill>
                <a:latin typeface="SVN-Newton" panose="02040603050506020204" pitchFamily="18" charset="0"/>
              </a:rPr>
              <a:t>0382348780</a:t>
            </a:r>
            <a:r>
              <a:rPr lang="en-US" b="1" dirty="0">
                <a:solidFill>
                  <a:srgbClr val="0D4370"/>
                </a:solidFill>
                <a:latin typeface="SVN-Newton" panose="02040603050506020204" pitchFamily="18" charset="0"/>
              </a:rPr>
              <a:t> - </a:t>
            </a:r>
            <a:r>
              <a:rPr lang="en-US" b="1" u="sng" dirty="0">
                <a:solidFill>
                  <a:srgbClr val="0D4370"/>
                </a:solidFill>
                <a:latin typeface="SVN-Newton" panose="02040603050506020204" pitchFamily="18" charset="0"/>
              </a:rPr>
              <a:t>0984848929</a:t>
            </a:r>
            <a:endParaRPr lang="en-US"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xmlns="" id="{D3B2A0F9-B030-8DAA-C556-3D4F58AFC6DE}"/>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err="1">
                <a:solidFill>
                  <a:srgbClr val="58B6E5">
                    <a:lumMod val="20000"/>
                    <a:lumOff val="80000"/>
                  </a:srgbClr>
                </a:solidFill>
                <a:latin typeface="#9Slide07 HoneyCream" pitchFamily="2" charset="0"/>
              </a:rPr>
              <a:t>Măng</a:t>
            </a:r>
            <a:r>
              <a:rPr lang="en-US" sz="2000" dirty="0">
                <a:solidFill>
                  <a:srgbClr val="58B6E5">
                    <a:lumMod val="20000"/>
                    <a:lumOff val="80000"/>
                  </a:srgbClr>
                </a:solidFill>
                <a:latin typeface="#9Slide07 HoneyCream" pitchFamily="2" charset="0"/>
              </a:rPr>
              <a:t> Non</a:t>
            </a:r>
          </a:p>
        </p:txBody>
      </p:sp>
      <p:pic>
        <p:nvPicPr>
          <p:cNvPr id="4" name="Picture 3">
            <a:extLst>
              <a:ext uri="{FF2B5EF4-FFF2-40B4-BE49-F238E27FC236}">
                <a16:creationId xmlns:a16="http://schemas.microsoft.com/office/drawing/2014/main" xmlns="" id="{4FB1CFC8-6C23-AE10-DB2D-205D268F7360}"/>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2DBCDBCB-CEDA-AFDC-DAEB-4415315734F4}"/>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85C21192-6C89-93E1-215D-138866F4C6DE}"/>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xmlns="" id="{F2B6FB04-A220-0CA1-D17A-6A0E4E5EBA2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xmlns="" id="{E0B88CCE-952C-88D1-5D41-997BD3192386}"/>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rgbClr val="EC5F74">
                    <a:lumMod val="50000"/>
                    <a:alpha val="41000"/>
                  </a:srgbClr>
                </a:solidFill>
                <a:latin typeface="SVN-Ready" panose="02040603050506020204" pitchFamily="18" charset="0"/>
              </a:rPr>
              <a:t>By </a:t>
            </a:r>
            <a:r>
              <a:rPr lang="en-US" sz="1600" dirty="0" err="1">
                <a:solidFill>
                  <a:srgbClr val="EC5F74">
                    <a:lumMod val="50000"/>
                    <a:alpha val="41000"/>
                  </a:srgbClr>
                </a:solidFill>
                <a:latin typeface="SVN-Ready" panose="02040603050506020204" pitchFamily="18" charset="0"/>
              </a:rPr>
              <a:t>Khánh</a:t>
            </a:r>
            <a:r>
              <a:rPr lang="en-US" sz="1600" dirty="0">
                <a:solidFill>
                  <a:srgbClr val="EC5F74">
                    <a:lumMod val="50000"/>
                    <a:alpha val="41000"/>
                  </a:srgbClr>
                </a:solidFill>
                <a:latin typeface="SVN-Ready" panose="02040603050506020204" pitchFamily="18" charset="0"/>
              </a:rPr>
              <a:t> </a:t>
            </a:r>
            <a:r>
              <a:rPr lang="en-US" sz="1600" dirty="0" err="1">
                <a:solidFill>
                  <a:srgbClr val="EC5F74">
                    <a:lumMod val="50000"/>
                    <a:alpha val="41000"/>
                  </a:srgbClr>
                </a:solidFill>
                <a:latin typeface="SVN-Ready" panose="02040603050506020204" pitchFamily="18" charset="0"/>
              </a:rPr>
              <a:t>Huyền</a:t>
            </a:r>
            <a:endParaRPr lang="en-US" sz="1600" dirty="0">
              <a:solidFill>
                <a:srgbClr val="EC5F74">
                  <a:lumMod val="50000"/>
                  <a:alpha val="41000"/>
                </a:srgbClr>
              </a:solidFill>
              <a:latin typeface="SVN-Ready" panose="02040603050506020204" pitchFamily="18" charset="0"/>
            </a:endParaRPr>
          </a:p>
        </p:txBody>
      </p:sp>
      <p:sp>
        <p:nvSpPr>
          <p:cNvPr id="14" name="Title 1">
            <a:extLst>
              <a:ext uri="{FF2B5EF4-FFF2-40B4-BE49-F238E27FC236}">
                <a16:creationId xmlns:a16="http://schemas.microsoft.com/office/drawing/2014/main" xmlns="" id="{F6215875-4A4D-2CE2-57C2-D511A3D75E93}"/>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err="1">
                <a:solidFill>
                  <a:srgbClr val="56CA95">
                    <a:lumMod val="60000"/>
                    <a:lumOff val="40000"/>
                  </a:srgbClr>
                </a:solidFill>
                <a:latin typeface="#9Slide07 HoneyCream" pitchFamily="2" charset="0"/>
              </a:rPr>
              <a:t>Măng</a:t>
            </a:r>
            <a:r>
              <a:rPr lang="en-US" sz="1800" dirty="0">
                <a:solidFill>
                  <a:srgbClr val="56CA95">
                    <a:lumMod val="60000"/>
                    <a:lumOff val="40000"/>
                  </a:srgbClr>
                </a:solidFill>
                <a:latin typeface="#9Slide07 HoneyCream" pitchFamily="2" charset="0"/>
              </a:rPr>
              <a:t> Non</a:t>
            </a:r>
          </a:p>
        </p:txBody>
      </p:sp>
      <p:pic>
        <p:nvPicPr>
          <p:cNvPr id="19" name="Picture 18">
            <a:extLst>
              <a:ext uri="{FF2B5EF4-FFF2-40B4-BE49-F238E27FC236}">
                <a16:creationId xmlns:a16="http://schemas.microsoft.com/office/drawing/2014/main" xmlns="" id="{B7C25819-DB76-8AD4-3A39-BCE3DEC7AA0E}"/>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20" name="Picture 19">
            <a:extLst>
              <a:ext uri="{FF2B5EF4-FFF2-40B4-BE49-F238E27FC236}">
                <a16:creationId xmlns:a16="http://schemas.microsoft.com/office/drawing/2014/main" xmlns="" id="{B8BB93C7-F4B2-6272-DA9E-10273AF52877}"/>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32030446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solidFill>
                  <a:srgbClr val="000000"/>
                </a:solidFill>
              </a:rPr>
              <a:pPr/>
              <a:t>2024/10/27</a:t>
            </a:fld>
            <a:endParaRPr lang="zh-CN" altLang="en-US">
              <a:solidFill>
                <a:srgbClr val="000000"/>
              </a:solidFill>
            </a:endParaRPr>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solidFill>
                <a:srgbClr val="000000"/>
              </a:solidFill>
            </a:endParaRPr>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5361956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solidFill>
                  <a:srgbClr val="000000"/>
                </a:solidFill>
              </a:rPr>
              <a:pPr/>
              <a:t>2024/10/27</a:t>
            </a:fld>
            <a:endParaRPr lang="zh-CN" altLang="en-US">
              <a:solidFill>
                <a:srgbClr val="000000"/>
              </a:solidFill>
            </a:endParaRPr>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solidFill>
                <a:srgbClr val="000000"/>
              </a:solidFill>
            </a:endParaRPr>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5481412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solidFill>
                  <a:srgbClr val="000000"/>
                </a:solidFill>
              </a:rPr>
              <a:pPr/>
              <a:t>2024/10/27</a:t>
            </a:fld>
            <a:endParaRPr lang="zh-CN" altLang="en-US">
              <a:solidFill>
                <a:srgbClr val="000000"/>
              </a:solidFill>
            </a:endParaRPr>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796617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solidFill>
                  <a:srgbClr val="000000"/>
                </a:solidFill>
              </a:rPr>
              <a:pPr/>
              <a:t>2024/10/27</a:t>
            </a:fld>
            <a:endParaRPr lang="zh-CN" altLang="en-US" dirty="0">
              <a:solidFill>
                <a:srgbClr val="000000"/>
              </a:solidFill>
            </a:endParaRPr>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solidFill>
                <a:srgbClr val="000000"/>
              </a:solidFill>
            </a:endParaRPr>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solidFill>
                  <a:srgbClr val="000000"/>
                </a:solidFill>
              </a:rPr>
              <a:pPr/>
              <a:t>‹#›</a:t>
            </a:fld>
            <a:endParaRPr lang="zh-CN" altLang="en-US">
              <a:solidFill>
                <a:srgbClr val="000000"/>
              </a:solidFill>
            </a:endParaRPr>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369455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solidFill>
                  <a:srgbClr val="000000"/>
                </a:solidFill>
              </a:rPr>
              <a:pPr/>
              <a:t>2024/10/27</a:t>
            </a:fld>
            <a:endParaRPr lang="zh-CN" altLang="en-US">
              <a:solidFill>
                <a:srgbClr val="000000"/>
              </a:solidFill>
            </a:endParaRPr>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2354622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solidFill>
                  <a:srgbClr val="000000"/>
                </a:solidFill>
              </a:rPr>
              <a:pPr/>
              <a:t>2024/10/27</a:t>
            </a:fld>
            <a:endParaRPr lang="zh-CN" altLang="en-US">
              <a:solidFill>
                <a:srgbClr val="000000"/>
              </a:solidFill>
            </a:endParaRPr>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solidFill>
                <a:srgbClr val="000000"/>
              </a:solidFill>
            </a:endParaRPr>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solidFill>
                  <a:srgbClr val="000000"/>
                </a:solidFill>
              </a:rPr>
              <a:pPr/>
              <a:t>‹#›</a:t>
            </a:fld>
            <a:endParaRPr lang="zh-CN" altLang="en-US">
              <a:solidFill>
                <a:srgbClr val="000000"/>
              </a:solidFill>
            </a:endParaRPr>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8412341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solidFill>
                  <a:srgbClr val="000000"/>
                </a:solidFill>
              </a:rPr>
              <a:pPr/>
              <a:t>2024/10/27</a:t>
            </a:fld>
            <a:endParaRPr lang="zh-CN" altLang="en-US">
              <a:solidFill>
                <a:srgbClr val="000000"/>
              </a:solidFill>
            </a:endParaRPr>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solidFill>
                <a:srgbClr val="000000"/>
              </a:solidFill>
            </a:endParaRPr>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solidFill>
                  <a:srgbClr val="000000"/>
                </a:solidFill>
              </a:rPr>
              <a:pPr/>
              <a:t>‹#›</a:t>
            </a:fld>
            <a:endParaRPr lang="zh-CN" altLang="en-US">
              <a:solidFill>
                <a:srgbClr val="000000"/>
              </a:solidFill>
            </a:endParaRPr>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415003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solidFill>
                  <a:srgbClr val="000000"/>
                </a:solidFill>
              </a:rPr>
              <a:pPr/>
              <a:t>2024/10/27</a:t>
            </a:fld>
            <a:endParaRPr lang="zh-CN" altLang="en-US">
              <a:solidFill>
                <a:srgbClr val="000000"/>
              </a:solidFill>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solidFill>
                <a:srgbClr val="000000"/>
              </a:solidFill>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151135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2024/10/27</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995480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srgbClr val="000000"/>
              </a:solidFill>
            </a:endParaRPr>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xmlns=""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srgbClr val="2C9430"/>
                </a:solidFill>
                <a:latin typeface="SVN-Newton" panose="02040603050506020204" pitchFamily="18" charset="0"/>
                <a:cs typeface="Times New Roman" panose="02020603050405020304" pitchFamily="18" charset="0"/>
              </a:rPr>
              <a:t>MĂNG NON – TÀI LIỆU TIỂU HỌC</a:t>
            </a:r>
          </a:p>
          <a:p>
            <a:pPr algn="ctr">
              <a:defRPr/>
            </a:pPr>
            <a:r>
              <a:rPr lang="en-US" b="1">
                <a:solidFill>
                  <a:srgbClr val="000000"/>
                </a:solidFill>
                <a:latin typeface="Times New Roman" panose="02020603050405020304" pitchFamily="18" charset="0"/>
                <a:cs typeface="Times New Roman" panose="02020603050405020304" pitchFamily="18" charset="0"/>
              </a:rPr>
              <a:t>Mời </a:t>
            </a:r>
            <a:r>
              <a:rPr lang="en-US" b="1" dirty="0" err="1">
                <a:solidFill>
                  <a:srgbClr val="000000"/>
                </a:solidFill>
                <a:latin typeface="Times New Roman" panose="02020603050405020304" pitchFamily="18" charset="0"/>
                <a:cs typeface="Times New Roman" panose="02020603050405020304" pitchFamily="18" charset="0"/>
              </a:rPr>
              <a:t>truy</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cập</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dirty="0">
              <a:solidFill>
                <a:srgbClr val="FF0066"/>
              </a:solidFill>
              <a:latin typeface="SVN-Newton" panose="02040603050506020204" pitchFamily="18" charset="0"/>
              <a:cs typeface="Times New Roman" panose="02020603050405020304" pitchFamily="18" charset="0"/>
            </a:endParaRPr>
          </a:p>
          <a:p>
            <a:pPr algn="ctr"/>
            <a:r>
              <a:rPr lang="en-US" b="1" dirty="0">
                <a:solidFill>
                  <a:srgbClr val="0D4370"/>
                </a:solidFill>
                <a:latin typeface="SVN-Newton" panose="02040603050506020204" pitchFamily="18" charset="0"/>
                <a:cs typeface="Times New Roman" panose="02020603050405020304" pitchFamily="18" charset="0"/>
              </a:rPr>
              <a:t>SĐT ZALO : </a:t>
            </a:r>
            <a:r>
              <a:rPr lang="en-US" b="1" u="sng" dirty="0">
                <a:solidFill>
                  <a:srgbClr val="0D4370"/>
                </a:solidFill>
                <a:latin typeface="SVN-Newton" panose="02040603050506020204" pitchFamily="18" charset="0"/>
              </a:rPr>
              <a:t>0382348780</a:t>
            </a:r>
            <a:r>
              <a:rPr lang="en-US" b="1" dirty="0">
                <a:solidFill>
                  <a:srgbClr val="0D4370"/>
                </a:solidFill>
                <a:latin typeface="SVN-Newton" panose="02040603050506020204" pitchFamily="18" charset="0"/>
              </a:rPr>
              <a:t> - </a:t>
            </a:r>
            <a:r>
              <a:rPr lang="en-US" b="1" u="sng" dirty="0">
                <a:solidFill>
                  <a:srgbClr val="0D4370"/>
                </a:solidFill>
                <a:latin typeface="SVN-Newton" panose="02040603050506020204" pitchFamily="18" charset="0"/>
              </a:rPr>
              <a:t>0984848929</a:t>
            </a:r>
            <a:endParaRPr lang="en-US"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xmlns=""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err="1">
                <a:solidFill>
                  <a:srgbClr val="58B6E5">
                    <a:lumMod val="20000"/>
                    <a:lumOff val="80000"/>
                  </a:srgbClr>
                </a:solidFill>
                <a:latin typeface="#9Slide07 HoneyCream" pitchFamily="2" charset="0"/>
              </a:rPr>
              <a:t>Măng</a:t>
            </a:r>
            <a:r>
              <a:rPr lang="en-US" sz="2000" dirty="0">
                <a:solidFill>
                  <a:srgbClr val="58B6E5">
                    <a:lumMod val="20000"/>
                    <a:lumOff val="80000"/>
                  </a:srgbClr>
                </a:solidFill>
                <a:latin typeface="#9Slide07 HoneyCream" pitchFamily="2" charset="0"/>
              </a:rPr>
              <a:t> Non</a:t>
            </a:r>
          </a:p>
        </p:txBody>
      </p:sp>
      <p:pic>
        <p:nvPicPr>
          <p:cNvPr id="4" name="Picture 3">
            <a:extLst>
              <a:ext uri="{FF2B5EF4-FFF2-40B4-BE49-F238E27FC236}">
                <a16:creationId xmlns:a16="http://schemas.microsoft.com/office/drawing/2014/main" xmlns=""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xmlns=""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xmlns=""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rgbClr val="EC5F74">
                    <a:lumMod val="50000"/>
                    <a:alpha val="41000"/>
                  </a:srgbClr>
                </a:solidFill>
                <a:latin typeface="SVN-Ready" panose="02040603050506020204" pitchFamily="18" charset="0"/>
              </a:rPr>
              <a:t>By </a:t>
            </a:r>
            <a:r>
              <a:rPr lang="en-US" sz="1600" dirty="0" err="1">
                <a:solidFill>
                  <a:srgbClr val="EC5F74">
                    <a:lumMod val="50000"/>
                    <a:alpha val="41000"/>
                  </a:srgbClr>
                </a:solidFill>
                <a:latin typeface="SVN-Ready" panose="02040603050506020204" pitchFamily="18" charset="0"/>
              </a:rPr>
              <a:t>Khánh</a:t>
            </a:r>
            <a:r>
              <a:rPr lang="en-US" sz="1600" dirty="0">
                <a:solidFill>
                  <a:srgbClr val="EC5F74">
                    <a:lumMod val="50000"/>
                    <a:alpha val="41000"/>
                  </a:srgbClr>
                </a:solidFill>
                <a:latin typeface="SVN-Ready" panose="02040603050506020204" pitchFamily="18" charset="0"/>
              </a:rPr>
              <a:t> </a:t>
            </a:r>
            <a:r>
              <a:rPr lang="en-US" sz="1600" dirty="0" err="1">
                <a:solidFill>
                  <a:srgbClr val="EC5F74">
                    <a:lumMod val="50000"/>
                    <a:alpha val="41000"/>
                  </a:srgbClr>
                </a:solidFill>
                <a:latin typeface="SVN-Ready" panose="02040603050506020204" pitchFamily="18" charset="0"/>
              </a:rPr>
              <a:t>Huyền</a:t>
            </a:r>
            <a:endParaRPr lang="en-US" sz="1600" dirty="0">
              <a:solidFill>
                <a:srgbClr val="EC5F74">
                  <a:lumMod val="50000"/>
                  <a:alpha val="41000"/>
                </a:srgbClr>
              </a:solidFill>
              <a:latin typeface="SVN-Ready" panose="02040603050506020204" pitchFamily="18" charset="0"/>
            </a:endParaRPr>
          </a:p>
        </p:txBody>
      </p:sp>
      <p:sp>
        <p:nvSpPr>
          <p:cNvPr id="9" name="Title 1">
            <a:extLst>
              <a:ext uri="{FF2B5EF4-FFF2-40B4-BE49-F238E27FC236}">
                <a16:creationId xmlns:a16="http://schemas.microsoft.com/office/drawing/2014/main" xmlns=""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err="1">
                <a:solidFill>
                  <a:srgbClr val="56CA95">
                    <a:lumMod val="60000"/>
                    <a:lumOff val="40000"/>
                  </a:srgbClr>
                </a:solidFill>
                <a:latin typeface="#9Slide07 HoneyCream" pitchFamily="2" charset="0"/>
              </a:rPr>
              <a:t>Măng</a:t>
            </a:r>
            <a:r>
              <a:rPr lang="en-US" sz="1800" dirty="0">
                <a:solidFill>
                  <a:srgbClr val="56CA95">
                    <a:lumMod val="60000"/>
                    <a:lumOff val="40000"/>
                  </a:srgbClr>
                </a:solidFill>
                <a:latin typeface="#9Slide07 HoneyCream" pitchFamily="2" charset="0"/>
              </a:rPr>
              <a:t> Non</a:t>
            </a:r>
          </a:p>
        </p:txBody>
      </p:sp>
      <p:pic>
        <p:nvPicPr>
          <p:cNvPr id="10" name="Picture 9">
            <a:extLst>
              <a:ext uri="{FF2B5EF4-FFF2-40B4-BE49-F238E27FC236}">
                <a16:creationId xmlns:a16="http://schemas.microsoft.com/office/drawing/2014/main" xmlns=""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xmlns=""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42282368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srgbClr val="000000"/>
              </a:solidFill>
            </a:endParaRPr>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2" name="TextBox 3">
            <a:extLst>
              <a:ext uri="{FF2B5EF4-FFF2-40B4-BE49-F238E27FC236}">
                <a16:creationId xmlns:a16="http://schemas.microsoft.com/office/drawing/2014/main" xmlns="" id="{C8FC6DA3-BF55-7CF3-090E-C9AD424E7F3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srgbClr val="2C9430"/>
                </a:solidFill>
                <a:latin typeface="SVN-Newton" panose="02040603050506020204" pitchFamily="18" charset="0"/>
                <a:cs typeface="Times New Roman" panose="02020603050405020304" pitchFamily="18" charset="0"/>
              </a:rPr>
              <a:t>MĂNG NON – TÀI LIỆU TIỂU HỌC</a:t>
            </a:r>
          </a:p>
          <a:p>
            <a:pPr algn="ctr">
              <a:defRPr/>
            </a:pPr>
            <a:r>
              <a:rPr lang="en-US" b="1">
                <a:solidFill>
                  <a:srgbClr val="000000"/>
                </a:solidFill>
                <a:latin typeface="Times New Roman" panose="02020603050405020304" pitchFamily="18" charset="0"/>
                <a:cs typeface="Times New Roman" panose="02020603050405020304" pitchFamily="18" charset="0"/>
              </a:rPr>
              <a:t>Mời </a:t>
            </a:r>
            <a:r>
              <a:rPr lang="en-US" b="1" dirty="0" err="1">
                <a:solidFill>
                  <a:srgbClr val="000000"/>
                </a:solidFill>
                <a:latin typeface="Times New Roman" panose="02020603050405020304" pitchFamily="18" charset="0"/>
                <a:cs typeface="Times New Roman" panose="02020603050405020304" pitchFamily="18" charset="0"/>
              </a:rPr>
              <a:t>truy</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cập</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dirty="0">
              <a:solidFill>
                <a:srgbClr val="FF0066"/>
              </a:solidFill>
              <a:latin typeface="SVN-Newton" panose="02040603050506020204" pitchFamily="18" charset="0"/>
              <a:cs typeface="Times New Roman" panose="02020603050405020304" pitchFamily="18" charset="0"/>
            </a:endParaRPr>
          </a:p>
          <a:p>
            <a:pPr algn="ctr"/>
            <a:r>
              <a:rPr lang="en-US" b="1" dirty="0">
                <a:solidFill>
                  <a:srgbClr val="0D4370"/>
                </a:solidFill>
                <a:latin typeface="SVN-Newton" panose="02040603050506020204" pitchFamily="18" charset="0"/>
                <a:cs typeface="Times New Roman" panose="02020603050405020304" pitchFamily="18" charset="0"/>
              </a:rPr>
              <a:t>SĐT ZALO : </a:t>
            </a:r>
            <a:r>
              <a:rPr lang="en-US" b="1" u="sng" dirty="0">
                <a:solidFill>
                  <a:srgbClr val="0D4370"/>
                </a:solidFill>
                <a:latin typeface="SVN-Newton" panose="02040603050506020204" pitchFamily="18" charset="0"/>
              </a:rPr>
              <a:t>0382348780</a:t>
            </a:r>
            <a:r>
              <a:rPr lang="en-US" b="1" dirty="0">
                <a:solidFill>
                  <a:srgbClr val="0D4370"/>
                </a:solidFill>
                <a:latin typeface="SVN-Newton" panose="02040603050506020204" pitchFamily="18" charset="0"/>
              </a:rPr>
              <a:t> - </a:t>
            </a:r>
            <a:r>
              <a:rPr lang="en-US" b="1" u="sng" dirty="0">
                <a:solidFill>
                  <a:srgbClr val="0D4370"/>
                </a:solidFill>
                <a:latin typeface="SVN-Newton" panose="02040603050506020204" pitchFamily="18" charset="0"/>
              </a:rPr>
              <a:t>0984848929</a:t>
            </a:r>
            <a:endParaRPr lang="en-US"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93BE46DD-DEDF-51C2-F24D-C3018ADE144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B3CCBD91-C510-F646-EBCF-6FDBFD317D0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19AA071C-9FAC-FEBE-33A8-C0C4C53C26D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xmlns="" id="{F1BE5AD5-648A-F3F6-BE66-2CCA48C9DCA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xmlns="" id="{FD7B84F7-382B-7A32-8709-88B9C90CDA6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rgbClr val="EC5F74">
                    <a:lumMod val="50000"/>
                    <a:alpha val="41000"/>
                  </a:srgbClr>
                </a:solidFill>
                <a:latin typeface="SVN-Ready" panose="02040603050506020204" pitchFamily="18" charset="0"/>
              </a:rPr>
              <a:t>By </a:t>
            </a:r>
            <a:r>
              <a:rPr lang="en-US" sz="1600" dirty="0" err="1">
                <a:solidFill>
                  <a:srgbClr val="EC5F74">
                    <a:lumMod val="50000"/>
                    <a:alpha val="41000"/>
                  </a:srgbClr>
                </a:solidFill>
                <a:latin typeface="SVN-Ready" panose="02040603050506020204" pitchFamily="18" charset="0"/>
              </a:rPr>
              <a:t>Khánh</a:t>
            </a:r>
            <a:r>
              <a:rPr lang="en-US" sz="1600" dirty="0">
                <a:solidFill>
                  <a:srgbClr val="EC5F74">
                    <a:lumMod val="50000"/>
                    <a:alpha val="41000"/>
                  </a:srgbClr>
                </a:solidFill>
                <a:latin typeface="SVN-Ready" panose="02040603050506020204" pitchFamily="18" charset="0"/>
              </a:rPr>
              <a:t> </a:t>
            </a:r>
            <a:r>
              <a:rPr lang="en-US" sz="1600" dirty="0" err="1">
                <a:solidFill>
                  <a:srgbClr val="EC5F74">
                    <a:lumMod val="50000"/>
                    <a:alpha val="41000"/>
                  </a:srgbClr>
                </a:solidFill>
                <a:latin typeface="SVN-Ready" panose="02040603050506020204" pitchFamily="18" charset="0"/>
              </a:rPr>
              <a:t>Huyền</a:t>
            </a:r>
            <a:endParaRPr lang="en-US" sz="1600" dirty="0">
              <a:solidFill>
                <a:srgbClr val="EC5F74">
                  <a:lumMod val="50000"/>
                  <a:alpha val="41000"/>
                </a:srgbClr>
              </a:solidFill>
              <a:latin typeface="SVN-Ready" panose="02040603050506020204" pitchFamily="18" charset="0"/>
            </a:endParaRPr>
          </a:p>
        </p:txBody>
      </p:sp>
      <p:sp>
        <p:nvSpPr>
          <p:cNvPr id="14" name="Title 1">
            <a:extLst>
              <a:ext uri="{FF2B5EF4-FFF2-40B4-BE49-F238E27FC236}">
                <a16:creationId xmlns:a16="http://schemas.microsoft.com/office/drawing/2014/main" xmlns=""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dirty="0">
              <a:solidFill>
                <a:srgbClr val="56CA95">
                  <a:lumMod val="60000"/>
                  <a:lumOff val="40000"/>
                </a:srgbClr>
              </a:solidFill>
              <a:latin typeface="#9Slide07 HoneyCream" pitchFamily="2" charset="0"/>
            </a:endParaRPr>
          </a:p>
        </p:txBody>
      </p:sp>
      <p:pic>
        <p:nvPicPr>
          <p:cNvPr id="16" name="Picture 15">
            <a:extLst>
              <a:ext uri="{FF2B5EF4-FFF2-40B4-BE49-F238E27FC236}">
                <a16:creationId xmlns:a16="http://schemas.microsoft.com/office/drawing/2014/main" xmlns="" id="{26C6AC87-550E-92FB-046A-760EF6657D34}"/>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7" name="Picture 16">
            <a:extLst>
              <a:ext uri="{FF2B5EF4-FFF2-40B4-BE49-F238E27FC236}">
                <a16:creationId xmlns:a16="http://schemas.microsoft.com/office/drawing/2014/main" xmlns="" id="{FF7BC5F0-A7C2-4692-82E9-BD2FD1DA667E}"/>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26534485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srgbClr val="000000"/>
              </a:solidFill>
            </a:endParaRPr>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sp>
        <p:nvSpPr>
          <p:cNvPr id="2" name="TextBox 3">
            <a:extLst>
              <a:ext uri="{FF2B5EF4-FFF2-40B4-BE49-F238E27FC236}">
                <a16:creationId xmlns:a16="http://schemas.microsoft.com/office/drawing/2014/main" xmlns="" id="{190CC991-469B-7D93-F7C5-D7A5B3B1440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srgbClr val="2C9430"/>
                </a:solidFill>
                <a:latin typeface="SVN-Newton" panose="02040603050506020204" pitchFamily="18" charset="0"/>
                <a:cs typeface="Times New Roman" panose="02020603050405020304" pitchFamily="18" charset="0"/>
              </a:rPr>
              <a:t>MĂNG NON – TÀI LIỆU TIỂU HỌC</a:t>
            </a:r>
          </a:p>
          <a:p>
            <a:pPr algn="ctr">
              <a:defRPr/>
            </a:pPr>
            <a:r>
              <a:rPr lang="en-US" b="1">
                <a:solidFill>
                  <a:srgbClr val="000000"/>
                </a:solidFill>
                <a:latin typeface="Times New Roman" panose="02020603050405020304" pitchFamily="18" charset="0"/>
                <a:cs typeface="Times New Roman" panose="02020603050405020304" pitchFamily="18" charset="0"/>
              </a:rPr>
              <a:t>Mời </a:t>
            </a:r>
            <a:r>
              <a:rPr lang="en-US" b="1" dirty="0" err="1">
                <a:solidFill>
                  <a:srgbClr val="000000"/>
                </a:solidFill>
                <a:latin typeface="Times New Roman" panose="02020603050405020304" pitchFamily="18" charset="0"/>
                <a:cs typeface="Times New Roman" panose="02020603050405020304" pitchFamily="18" charset="0"/>
              </a:rPr>
              <a:t>truy</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cập</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dirty="0">
              <a:solidFill>
                <a:srgbClr val="FF0066"/>
              </a:solidFill>
              <a:latin typeface="SVN-Newton" panose="02040603050506020204" pitchFamily="18" charset="0"/>
              <a:cs typeface="Times New Roman" panose="02020603050405020304" pitchFamily="18" charset="0"/>
            </a:endParaRPr>
          </a:p>
          <a:p>
            <a:pPr algn="ctr"/>
            <a:r>
              <a:rPr lang="en-US" b="1" dirty="0">
                <a:solidFill>
                  <a:srgbClr val="0D4370"/>
                </a:solidFill>
                <a:latin typeface="SVN-Newton" panose="02040603050506020204" pitchFamily="18" charset="0"/>
                <a:cs typeface="Times New Roman" panose="02020603050405020304" pitchFamily="18" charset="0"/>
              </a:rPr>
              <a:t>SĐT ZALO : </a:t>
            </a:r>
            <a:r>
              <a:rPr lang="en-US" b="1" u="sng" dirty="0">
                <a:solidFill>
                  <a:srgbClr val="0D4370"/>
                </a:solidFill>
                <a:latin typeface="SVN-Newton" panose="02040603050506020204" pitchFamily="18" charset="0"/>
              </a:rPr>
              <a:t>0382348780</a:t>
            </a:r>
            <a:r>
              <a:rPr lang="en-US" b="1" dirty="0">
                <a:solidFill>
                  <a:srgbClr val="0D4370"/>
                </a:solidFill>
                <a:latin typeface="SVN-Newton" panose="02040603050506020204" pitchFamily="18" charset="0"/>
              </a:rPr>
              <a:t> - </a:t>
            </a:r>
            <a:r>
              <a:rPr lang="en-US" b="1" u="sng" dirty="0">
                <a:solidFill>
                  <a:srgbClr val="0D4370"/>
                </a:solidFill>
                <a:latin typeface="SVN-Newton" panose="02040603050506020204" pitchFamily="18" charset="0"/>
              </a:rPr>
              <a:t>0984848929</a:t>
            </a:r>
            <a:endParaRPr lang="en-US"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xmlns="" id="{D3B2A0F9-B030-8DAA-C556-3D4F58AFC6DE}"/>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err="1">
                <a:solidFill>
                  <a:srgbClr val="58B6E5">
                    <a:lumMod val="20000"/>
                    <a:lumOff val="80000"/>
                  </a:srgbClr>
                </a:solidFill>
                <a:latin typeface="#9Slide07 HoneyCream" pitchFamily="2" charset="0"/>
              </a:rPr>
              <a:t>Măng</a:t>
            </a:r>
            <a:r>
              <a:rPr lang="en-US" sz="2000" dirty="0">
                <a:solidFill>
                  <a:srgbClr val="58B6E5">
                    <a:lumMod val="20000"/>
                    <a:lumOff val="80000"/>
                  </a:srgbClr>
                </a:solidFill>
                <a:latin typeface="#9Slide07 HoneyCream" pitchFamily="2" charset="0"/>
              </a:rPr>
              <a:t> Non</a:t>
            </a:r>
          </a:p>
        </p:txBody>
      </p:sp>
      <p:pic>
        <p:nvPicPr>
          <p:cNvPr id="4" name="Picture 3">
            <a:extLst>
              <a:ext uri="{FF2B5EF4-FFF2-40B4-BE49-F238E27FC236}">
                <a16:creationId xmlns:a16="http://schemas.microsoft.com/office/drawing/2014/main" xmlns="" id="{4FB1CFC8-6C23-AE10-DB2D-205D268F7360}"/>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2DBCDBCB-CEDA-AFDC-DAEB-4415315734F4}"/>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85C21192-6C89-93E1-215D-138866F4C6DE}"/>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xmlns="" id="{F2B6FB04-A220-0CA1-D17A-6A0E4E5EBA2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xmlns="" id="{E0B88CCE-952C-88D1-5D41-997BD3192386}"/>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rgbClr val="EC5F74">
                    <a:lumMod val="50000"/>
                    <a:alpha val="41000"/>
                  </a:srgbClr>
                </a:solidFill>
                <a:latin typeface="SVN-Ready" panose="02040603050506020204" pitchFamily="18" charset="0"/>
              </a:rPr>
              <a:t>By </a:t>
            </a:r>
            <a:r>
              <a:rPr lang="en-US" sz="1600" dirty="0" err="1">
                <a:solidFill>
                  <a:srgbClr val="EC5F74">
                    <a:lumMod val="50000"/>
                    <a:alpha val="41000"/>
                  </a:srgbClr>
                </a:solidFill>
                <a:latin typeface="SVN-Ready" panose="02040603050506020204" pitchFamily="18" charset="0"/>
              </a:rPr>
              <a:t>Khánh</a:t>
            </a:r>
            <a:r>
              <a:rPr lang="en-US" sz="1600" dirty="0">
                <a:solidFill>
                  <a:srgbClr val="EC5F74">
                    <a:lumMod val="50000"/>
                    <a:alpha val="41000"/>
                  </a:srgbClr>
                </a:solidFill>
                <a:latin typeface="SVN-Ready" panose="02040603050506020204" pitchFamily="18" charset="0"/>
              </a:rPr>
              <a:t> </a:t>
            </a:r>
            <a:r>
              <a:rPr lang="en-US" sz="1600" dirty="0" err="1">
                <a:solidFill>
                  <a:srgbClr val="EC5F74">
                    <a:lumMod val="50000"/>
                    <a:alpha val="41000"/>
                  </a:srgbClr>
                </a:solidFill>
                <a:latin typeface="SVN-Ready" panose="02040603050506020204" pitchFamily="18" charset="0"/>
              </a:rPr>
              <a:t>Huyền</a:t>
            </a:r>
            <a:endParaRPr lang="en-US" sz="1600" dirty="0">
              <a:solidFill>
                <a:srgbClr val="EC5F74">
                  <a:lumMod val="50000"/>
                  <a:alpha val="41000"/>
                </a:srgbClr>
              </a:solidFill>
              <a:latin typeface="SVN-Ready" panose="02040603050506020204" pitchFamily="18" charset="0"/>
            </a:endParaRPr>
          </a:p>
        </p:txBody>
      </p:sp>
      <p:sp>
        <p:nvSpPr>
          <p:cNvPr id="14" name="Title 1">
            <a:extLst>
              <a:ext uri="{FF2B5EF4-FFF2-40B4-BE49-F238E27FC236}">
                <a16:creationId xmlns:a16="http://schemas.microsoft.com/office/drawing/2014/main" xmlns="" id="{F6215875-4A4D-2CE2-57C2-D511A3D75E93}"/>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err="1">
                <a:solidFill>
                  <a:srgbClr val="56CA95">
                    <a:lumMod val="60000"/>
                    <a:lumOff val="40000"/>
                  </a:srgbClr>
                </a:solidFill>
                <a:latin typeface="#9Slide07 HoneyCream" pitchFamily="2" charset="0"/>
              </a:rPr>
              <a:t>Măng</a:t>
            </a:r>
            <a:r>
              <a:rPr lang="en-US" sz="1800" dirty="0">
                <a:solidFill>
                  <a:srgbClr val="56CA95">
                    <a:lumMod val="60000"/>
                    <a:lumOff val="40000"/>
                  </a:srgbClr>
                </a:solidFill>
                <a:latin typeface="#9Slide07 HoneyCream" pitchFamily="2" charset="0"/>
              </a:rPr>
              <a:t> Non</a:t>
            </a:r>
          </a:p>
        </p:txBody>
      </p:sp>
      <p:pic>
        <p:nvPicPr>
          <p:cNvPr id="19" name="Picture 18">
            <a:extLst>
              <a:ext uri="{FF2B5EF4-FFF2-40B4-BE49-F238E27FC236}">
                <a16:creationId xmlns:a16="http://schemas.microsoft.com/office/drawing/2014/main" xmlns="" id="{B7C25819-DB76-8AD4-3A39-BCE3DEC7AA0E}"/>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20" name="Picture 19">
            <a:extLst>
              <a:ext uri="{FF2B5EF4-FFF2-40B4-BE49-F238E27FC236}">
                <a16:creationId xmlns:a16="http://schemas.microsoft.com/office/drawing/2014/main" xmlns="" id="{B8BB93C7-F4B2-6272-DA9E-10273AF52877}"/>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11789237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solidFill>
                  <a:srgbClr val="000000"/>
                </a:solidFill>
              </a:rPr>
              <a:pPr/>
              <a:t>2024/10/27</a:t>
            </a:fld>
            <a:endParaRPr lang="zh-CN" altLang="en-US">
              <a:solidFill>
                <a:srgbClr val="000000"/>
              </a:solidFill>
            </a:endParaRPr>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solidFill>
                <a:srgbClr val="000000"/>
              </a:solidFill>
            </a:endParaRPr>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4427133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solidFill>
                  <a:srgbClr val="000000"/>
                </a:solidFill>
              </a:rPr>
              <a:pPr/>
              <a:t>2024/10/27</a:t>
            </a:fld>
            <a:endParaRPr lang="zh-CN" altLang="en-US">
              <a:solidFill>
                <a:srgbClr val="000000"/>
              </a:solidFill>
            </a:endParaRPr>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solidFill>
                <a:srgbClr val="000000"/>
              </a:solidFill>
            </a:endParaRPr>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7493772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solidFill>
                  <a:srgbClr val="000000"/>
                </a:solidFill>
              </a:rPr>
              <a:pPr/>
              <a:t>2024/10/27</a:t>
            </a:fld>
            <a:endParaRPr lang="zh-CN" altLang="en-US">
              <a:solidFill>
                <a:srgbClr val="000000"/>
              </a:solidFill>
            </a:endParaRPr>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5486647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solidFill>
                  <a:srgbClr val="000000"/>
                </a:solidFill>
              </a:rPr>
              <a:pPr/>
              <a:t>2024/10/27</a:t>
            </a:fld>
            <a:endParaRPr lang="zh-CN" altLang="en-US" dirty="0">
              <a:solidFill>
                <a:srgbClr val="000000"/>
              </a:solidFill>
            </a:endParaRPr>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solidFill>
                <a:srgbClr val="000000"/>
              </a:solidFill>
            </a:endParaRPr>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solidFill>
                  <a:srgbClr val="000000"/>
                </a:solidFill>
              </a:rPr>
              <a:pPr/>
              <a:t>‹#›</a:t>
            </a:fld>
            <a:endParaRPr lang="zh-CN" altLang="en-US">
              <a:solidFill>
                <a:srgbClr val="000000"/>
              </a:solidFill>
            </a:endParaRPr>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308698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solidFill>
                  <a:srgbClr val="000000"/>
                </a:solidFill>
              </a:rPr>
              <a:pPr/>
              <a:t>2024/10/27</a:t>
            </a:fld>
            <a:endParaRPr lang="zh-CN" altLang="en-US">
              <a:solidFill>
                <a:srgbClr val="000000"/>
              </a:solidFill>
            </a:endParaRPr>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3822442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solidFill>
                  <a:srgbClr val="000000"/>
                </a:solidFill>
              </a:rPr>
              <a:pPr/>
              <a:t>2024/10/27</a:t>
            </a:fld>
            <a:endParaRPr lang="zh-CN" altLang="en-US">
              <a:solidFill>
                <a:srgbClr val="000000"/>
              </a:solidFill>
            </a:endParaRPr>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solidFill>
                <a:srgbClr val="000000"/>
              </a:solidFill>
            </a:endParaRPr>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solidFill>
                  <a:srgbClr val="000000"/>
                </a:solidFill>
              </a:rPr>
              <a:pPr/>
              <a:t>‹#›</a:t>
            </a:fld>
            <a:endParaRPr lang="zh-CN" altLang="en-US">
              <a:solidFill>
                <a:srgbClr val="000000"/>
              </a:solidFill>
            </a:endParaRPr>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5760217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solidFill>
                  <a:srgbClr val="000000"/>
                </a:solidFill>
              </a:rPr>
              <a:pPr/>
              <a:t>2024/10/27</a:t>
            </a:fld>
            <a:endParaRPr lang="zh-CN" altLang="en-US">
              <a:solidFill>
                <a:srgbClr val="000000"/>
              </a:solidFill>
            </a:endParaRPr>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solidFill>
                <a:srgbClr val="000000"/>
              </a:solidFill>
            </a:endParaRPr>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solidFill>
                  <a:srgbClr val="000000"/>
                </a:solidFill>
              </a:rPr>
              <a:pPr/>
              <a:t>‹#›</a:t>
            </a:fld>
            <a:endParaRPr lang="zh-CN" altLang="en-US">
              <a:solidFill>
                <a:srgbClr val="000000"/>
              </a:solidFill>
            </a:endParaRPr>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827597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2024/10/27</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9557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2024/10/27</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6261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2024/10/27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2695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4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8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ags" Target="../tags/tag12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ags" Target="../tags/tag165.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A pink background with white leaves and black text&#10;&#10;Description automatically generated">
            <a:extLst>
              <a:ext uri="{FF2B5EF4-FFF2-40B4-BE49-F238E27FC236}">
                <a16:creationId xmlns:a16="http://schemas.microsoft.com/office/drawing/2014/main" xmlns="" id="{9D68AEC6-C412-6E22-62F0-18C3BB0AAE1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334874" y="161924"/>
            <a:ext cx="1657351" cy="1657351"/>
          </a:xfrm>
          <a:prstGeom prst="rect">
            <a:avLst/>
          </a:prstGeom>
        </p:spPr>
      </p:pic>
    </p:spTree>
    <p:custDataLst>
      <p:tags r:id="rId13"/>
    </p:custDataLst>
    <p:extLst>
      <p:ext uri="{BB962C8B-B14F-4D97-AF65-F5344CB8AC3E}">
        <p14:creationId xmlns:p14="http://schemas.microsoft.com/office/powerpoint/2010/main" val="450539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xmlns="" id="{3683358F-EEEF-7462-AF81-C82325B49AC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334874" y="161924"/>
            <a:ext cx="1657351" cy="1657351"/>
          </a:xfrm>
          <a:prstGeom prst="rect">
            <a:avLst/>
          </a:prstGeom>
        </p:spPr>
      </p:pic>
    </p:spTree>
    <p:custDataLst>
      <p:tags r:id="rId13"/>
    </p:custDataLst>
    <p:extLst>
      <p:ext uri="{BB962C8B-B14F-4D97-AF65-F5344CB8AC3E}">
        <p14:creationId xmlns:p14="http://schemas.microsoft.com/office/powerpoint/2010/main" val="1539819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484D2-C01F-4EA8-81EF-09692B85756F}" type="datetimeFigureOut">
              <a:rPr lang="zh-CN" altLang="en-US" smtClean="0"/>
              <a:t>2024/10/27</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0476408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38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xmlns="" id="{3683358F-EEEF-7462-AF81-C82325B49AC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334874" y="161924"/>
            <a:ext cx="1657351" cy="1657351"/>
          </a:xfrm>
          <a:prstGeom prst="rect">
            <a:avLst/>
          </a:prstGeom>
        </p:spPr>
      </p:pic>
    </p:spTree>
    <p:custDataLst>
      <p:tags r:id="rId13"/>
    </p:custDataLst>
    <p:extLst>
      <p:ext uri="{BB962C8B-B14F-4D97-AF65-F5344CB8AC3E}">
        <p14:creationId xmlns:p14="http://schemas.microsoft.com/office/powerpoint/2010/main" val="393920112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xmlns="" id="{3683358F-EEEF-7462-AF81-C82325B49AC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334874" y="161924"/>
            <a:ext cx="1657351" cy="1657351"/>
          </a:xfrm>
          <a:prstGeom prst="rect">
            <a:avLst/>
          </a:prstGeom>
        </p:spPr>
      </p:pic>
    </p:spTree>
    <p:custDataLst>
      <p:tags r:id="rId13"/>
    </p:custDataLst>
    <p:extLst>
      <p:ext uri="{BB962C8B-B14F-4D97-AF65-F5344CB8AC3E}">
        <p14:creationId xmlns:p14="http://schemas.microsoft.com/office/powerpoint/2010/main" val="78397388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xmlns="" id="{3683358F-EEEF-7462-AF81-C82325B49AC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334874" y="161924"/>
            <a:ext cx="1657351" cy="1657351"/>
          </a:xfrm>
          <a:prstGeom prst="rect">
            <a:avLst/>
          </a:prstGeom>
        </p:spPr>
      </p:pic>
    </p:spTree>
    <p:custDataLst>
      <p:tags r:id="rId13"/>
    </p:custDataLst>
    <p:extLst>
      <p:ext uri="{BB962C8B-B14F-4D97-AF65-F5344CB8AC3E}">
        <p14:creationId xmlns:p14="http://schemas.microsoft.com/office/powerpoint/2010/main" val="260568550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5.sv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8.xml"/><Relationship Id="rId5" Type="http://schemas.openxmlformats.org/officeDocument/2006/relationships/image" Target="../media/image37.jpe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9.xml"/><Relationship Id="rId5" Type="http://schemas.openxmlformats.org/officeDocument/2006/relationships/image" Target="../media/image38.jpe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7.png"/><Relationship Id="rId3" Type="http://schemas.openxmlformats.org/officeDocument/2006/relationships/image" Target="../media/image11.png"/><Relationship Id="rId7" Type="http://schemas.openxmlformats.org/officeDocument/2006/relationships/image" Target="../media/image42.png"/><Relationship Id="rId12" Type="http://schemas.openxmlformats.org/officeDocument/2006/relationships/image" Target="../media/image46.emf"/><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41.png"/><Relationship Id="rId11" Type="http://schemas.openxmlformats.org/officeDocument/2006/relationships/image" Target="../media/image45.emf"/><Relationship Id="rId5" Type="http://schemas.openxmlformats.org/officeDocument/2006/relationships/image" Target="../media/image24.png"/><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6.svg"/><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6.svg"/><Relationship Id="rId5" Type="http://schemas.openxmlformats.org/officeDocument/2006/relationships/image" Target="../media/image50.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6.svg"/><Relationship Id="rId5" Type="http://schemas.openxmlformats.org/officeDocument/2006/relationships/image" Target="../media/image51.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56.sv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06.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4.png"/><Relationship Id="rId7" Type="http://schemas.openxmlformats.org/officeDocument/2006/relationships/image" Target="../media/image20.sv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4.xml"/><Relationship Id="rId1" Type="http://schemas.openxmlformats.org/officeDocument/2006/relationships/tags" Target="../tags/tag207.xml"/></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7.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6" name="图形 7">
            <a:extLst>
              <a:ext uri="{FF2B5EF4-FFF2-40B4-BE49-F238E27FC236}">
                <a16:creationId xmlns:a16="http://schemas.microsoft.com/office/drawing/2014/main" xmlns="" id="{9CD618EA-B0BE-13E2-07F9-39CF92566AE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476117">
            <a:off x="759175" y="218792"/>
            <a:ext cx="3263900" cy="1358900"/>
          </a:xfrm>
          <a:prstGeom prst="rect">
            <a:avLst/>
          </a:prstGeom>
        </p:spPr>
      </p:pic>
      <p:pic>
        <p:nvPicPr>
          <p:cNvPr id="7" name="Picture 6">
            <a:extLst>
              <a:ext uri="{FF2B5EF4-FFF2-40B4-BE49-F238E27FC236}">
                <a16:creationId xmlns:a16="http://schemas.microsoft.com/office/drawing/2014/main" xmlns="" id="{9A92CFF5-58A0-B85C-0413-FA1523FEEB20}"/>
              </a:ext>
            </a:extLst>
          </p:cNvPr>
          <p:cNvPicPr>
            <a:picLocks noChangeAspect="1"/>
          </p:cNvPicPr>
          <p:nvPr/>
        </p:nvPicPr>
        <p:blipFill>
          <a:blip r:embed="rId6"/>
          <a:stretch>
            <a:fillRect/>
          </a:stretch>
        </p:blipFill>
        <p:spPr>
          <a:xfrm>
            <a:off x="5193751" y="1050925"/>
            <a:ext cx="3048549" cy="883855"/>
          </a:xfrm>
          <a:prstGeom prst="rect">
            <a:avLst/>
          </a:prstGeom>
        </p:spPr>
      </p:pic>
      <p:pic>
        <p:nvPicPr>
          <p:cNvPr id="8" name="Picture 7">
            <a:extLst>
              <a:ext uri="{FF2B5EF4-FFF2-40B4-BE49-F238E27FC236}">
                <a16:creationId xmlns:a16="http://schemas.microsoft.com/office/drawing/2014/main" xmlns="" id="{66CE8F0D-5080-317B-A467-18DB6F99000B}"/>
              </a:ext>
            </a:extLst>
          </p:cNvPr>
          <p:cNvPicPr>
            <a:picLocks noChangeAspect="1"/>
          </p:cNvPicPr>
          <p:nvPr/>
        </p:nvPicPr>
        <p:blipFill>
          <a:blip r:embed="rId7">
            <a:duotone>
              <a:prstClr val="black"/>
              <a:schemeClr val="accent4">
                <a:tint val="45000"/>
                <a:satMod val="400000"/>
              </a:schemeClr>
            </a:duotone>
          </a:blip>
          <a:stretch>
            <a:fillRect/>
          </a:stretch>
        </p:blipFill>
        <p:spPr>
          <a:xfrm>
            <a:off x="0" y="373644"/>
            <a:ext cx="4499238" cy="1072989"/>
          </a:xfrm>
          <a:prstGeom prst="rect">
            <a:avLst/>
          </a:prstGeom>
        </p:spPr>
      </p:pic>
      <p:grpSp>
        <p:nvGrpSpPr>
          <p:cNvPr id="13" name="Group 12">
            <a:extLst>
              <a:ext uri="{FF2B5EF4-FFF2-40B4-BE49-F238E27FC236}">
                <a16:creationId xmlns:a16="http://schemas.microsoft.com/office/drawing/2014/main" xmlns="" id="{63E2E514-6648-FFEA-053C-3799C5E3197E}"/>
              </a:ext>
            </a:extLst>
          </p:cNvPr>
          <p:cNvGrpSpPr/>
          <p:nvPr/>
        </p:nvGrpSpPr>
        <p:grpSpPr>
          <a:xfrm>
            <a:off x="355898" y="3486150"/>
            <a:ext cx="2292051" cy="3301819"/>
            <a:chOff x="8659005" y="2015411"/>
            <a:chExt cx="2635271" cy="3895801"/>
          </a:xfrm>
        </p:grpSpPr>
        <p:sp>
          <p:nvSpPr>
            <p:cNvPr id="14" name="TextBox 13">
              <a:extLst>
                <a:ext uri="{FF2B5EF4-FFF2-40B4-BE49-F238E27FC236}">
                  <a16:creationId xmlns:a16="http://schemas.microsoft.com/office/drawing/2014/main" xmlns="" id="{9800BEBC-983F-9F67-6FA0-8923737D287E}"/>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sz="1800" i="0" dirty="0">
                  <a:effectLst/>
                  <a:latin typeface="Arial" panose="020B0604020202020204" pitchFamily="34" charset="0"/>
                </a:rPr>
                <a:t>Lê </a:t>
              </a:r>
              <a:r>
                <a:rPr lang="en-SG" sz="1800" i="0" dirty="0" err="1">
                  <a:effectLst/>
                  <a:latin typeface="Arial" panose="020B0604020202020204" pitchFamily="34" charset="0"/>
                </a:rPr>
                <a:t>Thị</a:t>
              </a:r>
              <a:r>
                <a:rPr lang="en-SG" sz="1800" i="0" dirty="0">
                  <a:effectLst/>
                  <a:latin typeface="Arial" panose="020B0604020202020204" pitchFamily="34" charset="0"/>
                </a:rPr>
                <a:t> </a:t>
              </a:r>
              <a:r>
                <a:rPr lang="en-SG" sz="1800" i="0" dirty="0" err="1">
                  <a:effectLst/>
                  <a:latin typeface="Arial" panose="020B0604020202020204" pitchFamily="34" charset="0"/>
                </a:rPr>
                <a:t>Oanh</a:t>
              </a:r>
              <a:endParaRPr lang="en-SG" dirty="0"/>
            </a:p>
          </p:txBody>
        </p:sp>
        <p:pic>
          <p:nvPicPr>
            <p:cNvPr id="15" name="Picture 14">
              <a:extLst>
                <a:ext uri="{FF2B5EF4-FFF2-40B4-BE49-F238E27FC236}">
                  <a16:creationId xmlns:a16="http://schemas.microsoft.com/office/drawing/2014/main" xmlns="" id="{4C22A1D4-389B-2730-3ED7-0F83BF79A152}"/>
                </a:ext>
              </a:extLst>
            </p:cNvPr>
            <p:cNvPicPr>
              <a:picLocks noChangeAspect="1"/>
            </p:cNvPicPr>
            <p:nvPr/>
          </p:nvPicPr>
          <p:blipFill>
            <a:blip r:embed="rId8"/>
            <a:stretch>
              <a:fillRect/>
            </a:stretch>
          </p:blipFill>
          <p:spPr>
            <a:xfrm>
              <a:off x="8659005" y="2015411"/>
              <a:ext cx="2635271" cy="3895801"/>
            </a:xfrm>
            <a:prstGeom prst="rect">
              <a:avLst/>
            </a:prstGeom>
          </p:spPr>
        </p:pic>
      </p:grpSp>
      <p:pic>
        <p:nvPicPr>
          <p:cNvPr id="16" name="Graphic 15">
            <a:extLst>
              <a:ext uri="{FF2B5EF4-FFF2-40B4-BE49-F238E27FC236}">
                <a16:creationId xmlns:a16="http://schemas.microsoft.com/office/drawing/2014/main" xmlns="" id="{6DA1927F-9808-8556-F6CD-E952556E841F}"/>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flipH="1">
            <a:off x="9653176" y="3466215"/>
            <a:ext cx="2538824" cy="3287010"/>
          </a:xfrm>
          <a:prstGeom prst="rect">
            <a:avLst/>
          </a:prstGeom>
        </p:spPr>
      </p:pic>
      <p:pic>
        <p:nvPicPr>
          <p:cNvPr id="19" name="Picture 18">
            <a:extLst>
              <a:ext uri="{FF2B5EF4-FFF2-40B4-BE49-F238E27FC236}">
                <a16:creationId xmlns:a16="http://schemas.microsoft.com/office/drawing/2014/main" xmlns="" id="{D0419D96-F095-3E07-F7AF-34FBBCDBA49D}"/>
              </a:ext>
            </a:extLst>
          </p:cNvPr>
          <p:cNvPicPr>
            <a:picLocks noChangeAspect="1"/>
          </p:cNvPicPr>
          <p:nvPr/>
        </p:nvPicPr>
        <p:blipFill>
          <a:blip r:embed="rId11"/>
          <a:stretch>
            <a:fillRect/>
          </a:stretch>
        </p:blipFill>
        <p:spPr>
          <a:xfrm>
            <a:off x="3143366" y="2045081"/>
            <a:ext cx="6587646" cy="3146044"/>
          </a:xfrm>
          <a:prstGeom prst="rect">
            <a:avLst/>
          </a:prstGeom>
        </p:spPr>
      </p:pic>
    </p:spTree>
    <p:extLst>
      <p:ext uri="{BB962C8B-B14F-4D97-AF65-F5344CB8AC3E}">
        <p14:creationId xmlns:p14="http://schemas.microsoft.com/office/powerpoint/2010/main" val="284203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par>
                          <p:cTn id="25" fill="hold">
                            <p:stCondLst>
                              <p:cond delay="500"/>
                            </p:stCondLst>
                            <p:childTnLst>
                              <p:par>
                                <p:cTn id="26" presetID="32" presetClass="emph" presetSubtype="0" fill="hold" nodeType="afterEffect">
                                  <p:stCondLst>
                                    <p:cond delay="0"/>
                                  </p:stCondLst>
                                  <p:childTnLst>
                                    <p:animRot by="120000">
                                      <p:cBhvr>
                                        <p:cTn id="27" dur="160" fill="hold">
                                          <p:stCondLst>
                                            <p:cond delay="0"/>
                                          </p:stCondLst>
                                        </p:cTn>
                                        <p:tgtEl>
                                          <p:spTgt spid="13"/>
                                        </p:tgtEl>
                                        <p:attrNameLst>
                                          <p:attrName>r</p:attrName>
                                        </p:attrNameLst>
                                      </p:cBhvr>
                                    </p:animRot>
                                    <p:animRot by="-240000">
                                      <p:cBhvr>
                                        <p:cTn id="28" dur="320" fill="hold">
                                          <p:stCondLst>
                                            <p:cond delay="320"/>
                                          </p:stCondLst>
                                        </p:cTn>
                                        <p:tgtEl>
                                          <p:spTgt spid="13"/>
                                        </p:tgtEl>
                                        <p:attrNameLst>
                                          <p:attrName>r</p:attrName>
                                        </p:attrNameLst>
                                      </p:cBhvr>
                                    </p:animRot>
                                    <p:animRot by="240000">
                                      <p:cBhvr>
                                        <p:cTn id="29" dur="320" fill="hold">
                                          <p:stCondLst>
                                            <p:cond delay="640"/>
                                          </p:stCondLst>
                                        </p:cTn>
                                        <p:tgtEl>
                                          <p:spTgt spid="13"/>
                                        </p:tgtEl>
                                        <p:attrNameLst>
                                          <p:attrName>r</p:attrName>
                                        </p:attrNameLst>
                                      </p:cBhvr>
                                    </p:animRot>
                                    <p:animRot by="-240000">
                                      <p:cBhvr>
                                        <p:cTn id="30" dur="320" fill="hold">
                                          <p:stCondLst>
                                            <p:cond delay="960"/>
                                          </p:stCondLst>
                                        </p:cTn>
                                        <p:tgtEl>
                                          <p:spTgt spid="13"/>
                                        </p:tgtEl>
                                        <p:attrNameLst>
                                          <p:attrName>r</p:attrName>
                                        </p:attrNameLst>
                                      </p:cBhvr>
                                    </p:animRot>
                                    <p:animRot by="120000">
                                      <p:cBhvr>
                                        <p:cTn id="31" dur="320" fill="hold">
                                          <p:stCondLst>
                                            <p:cond delay="1280"/>
                                          </p:stCondLst>
                                        </p:cTn>
                                        <p:tgtEl>
                                          <p:spTgt spid="13"/>
                                        </p:tgtEl>
                                        <p:attrNameLst>
                                          <p:attrName>r</p:attrName>
                                        </p:attrNameLst>
                                      </p:cBhvr>
                                    </p:animRot>
                                  </p:childTnLst>
                                </p:cTn>
                              </p:par>
                              <p:par>
                                <p:cTn id="32" presetID="32" presetClass="emph" presetSubtype="0" fill="hold" nodeType="withEffect">
                                  <p:stCondLst>
                                    <p:cond delay="0"/>
                                  </p:stCondLst>
                                  <p:childTnLst>
                                    <p:animRot by="120000">
                                      <p:cBhvr>
                                        <p:cTn id="33" dur="220" fill="hold">
                                          <p:stCondLst>
                                            <p:cond delay="0"/>
                                          </p:stCondLst>
                                        </p:cTn>
                                        <p:tgtEl>
                                          <p:spTgt spid="16"/>
                                        </p:tgtEl>
                                        <p:attrNameLst>
                                          <p:attrName>r</p:attrName>
                                        </p:attrNameLst>
                                      </p:cBhvr>
                                    </p:animRot>
                                    <p:animRot by="-240000">
                                      <p:cBhvr>
                                        <p:cTn id="34" dur="440" fill="hold">
                                          <p:stCondLst>
                                            <p:cond delay="440"/>
                                          </p:stCondLst>
                                        </p:cTn>
                                        <p:tgtEl>
                                          <p:spTgt spid="16"/>
                                        </p:tgtEl>
                                        <p:attrNameLst>
                                          <p:attrName>r</p:attrName>
                                        </p:attrNameLst>
                                      </p:cBhvr>
                                    </p:animRot>
                                    <p:animRot by="240000">
                                      <p:cBhvr>
                                        <p:cTn id="35" dur="440" fill="hold">
                                          <p:stCondLst>
                                            <p:cond delay="880"/>
                                          </p:stCondLst>
                                        </p:cTn>
                                        <p:tgtEl>
                                          <p:spTgt spid="16"/>
                                        </p:tgtEl>
                                        <p:attrNameLst>
                                          <p:attrName>r</p:attrName>
                                        </p:attrNameLst>
                                      </p:cBhvr>
                                    </p:animRot>
                                    <p:animRot by="-240000">
                                      <p:cBhvr>
                                        <p:cTn id="36" dur="440" fill="hold">
                                          <p:stCondLst>
                                            <p:cond delay="1320"/>
                                          </p:stCondLst>
                                        </p:cTn>
                                        <p:tgtEl>
                                          <p:spTgt spid="16"/>
                                        </p:tgtEl>
                                        <p:attrNameLst>
                                          <p:attrName>r</p:attrName>
                                        </p:attrNameLst>
                                      </p:cBhvr>
                                    </p:animRot>
                                    <p:animRot by="120000">
                                      <p:cBhvr>
                                        <p:cTn id="37" dur="440" fill="hold">
                                          <p:stCondLst>
                                            <p:cond delay="176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en-US">
              <a:solidFill>
                <a:prstClr val="black"/>
              </a:solidFill>
              <a:latin typeface="Cambria" panose="02040503050406030204" pitchFamily="18" charset="0"/>
              <a:ea typeface="Cambria" panose="02040503050406030204" pitchFamily="18" charset="0"/>
            </a:endParaRPr>
          </a:p>
        </p:txBody>
      </p:sp>
      <p:sp>
        <p:nvSpPr>
          <p:cNvPr id="3" name="Hình chữ nhật 2">
            <a:extLst>
              <a:ext uri="{FF2B5EF4-FFF2-40B4-BE49-F238E27FC236}">
                <a16:creationId xmlns:a16="http://schemas.microsoft.com/office/drawing/2014/main" xmlns="" id="{CB2442B9-86EC-B460-0B2E-7D2C823C7922}"/>
              </a:ext>
            </a:extLst>
          </p:cNvPr>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algn="ctr" defTabSz="1219170">
              <a:buClr>
                <a:srgbClr val="000000"/>
              </a:buClr>
              <a:defRPr/>
            </a:pPr>
            <a:endParaRPr lang="en-US" sz="1867" kern="0">
              <a:solidFill>
                <a:srgbClr val="FFFFFF"/>
              </a:solidFill>
              <a:latin typeface="Cambria" panose="02040503050406030204" pitchFamily="18" charset="0"/>
              <a:ea typeface="Cambria" panose="02040503050406030204" pitchFamily="18" charset="0"/>
              <a:sym typeface="Arial"/>
            </a:endParaRPr>
          </a:p>
        </p:txBody>
      </p:sp>
      <p:grpSp>
        <p:nvGrpSpPr>
          <p:cNvPr id="4" name="Nhóm 6">
            <a:extLst>
              <a:ext uri="{FF2B5EF4-FFF2-40B4-BE49-F238E27FC236}">
                <a16:creationId xmlns:a16="http://schemas.microsoft.com/office/drawing/2014/main" xmlns="" id="{109D77D1-6B70-D1D4-C51A-2A2DDB197058}"/>
              </a:ext>
            </a:extLst>
          </p:cNvPr>
          <p:cNvGrpSpPr/>
          <p:nvPr/>
        </p:nvGrpSpPr>
        <p:grpSpPr>
          <a:xfrm>
            <a:off x="7881618" y="2834414"/>
            <a:ext cx="3619503" cy="3619503"/>
            <a:chOff x="5438349" y="1420589"/>
            <a:chExt cx="2714627" cy="2714627"/>
          </a:xfrm>
        </p:grpSpPr>
        <p:sp>
          <p:nvSpPr>
            <p:cNvPr id="6" name="Hình Bầu dục 4">
              <a:extLst>
                <a:ext uri="{FF2B5EF4-FFF2-40B4-BE49-F238E27FC236}">
                  <a16:creationId xmlns:a16="http://schemas.microsoft.com/office/drawing/2014/main" xmlns="" id="{193EC22F-649D-9390-6B43-B9ED99D29D22}"/>
                </a:ext>
              </a:extLst>
            </p:cNvPr>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algn="ctr" defTabSz="1219170">
                <a:buClr>
                  <a:srgbClr val="000000"/>
                </a:buClr>
                <a:defRP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7" name="Hình ảnh 3" descr="Ảnh có chứa đồ chơi, búp bê, đồ họa véc-tơ&#10;&#10;Mô tả được tạo tự động">
              <a:extLst>
                <a:ext uri="{FF2B5EF4-FFF2-40B4-BE49-F238E27FC236}">
                  <a16:creationId xmlns:a16="http://schemas.microsoft.com/office/drawing/2014/main" xmlns="" id="{5908C0BF-E638-98F3-E546-50391637C9A8}"/>
                </a:ext>
              </a:extLst>
            </p:cNvPr>
            <p:cNvPicPr>
              <a:picLocks noChangeAspect="1"/>
            </p:cNvPicPr>
            <p:nvPr/>
          </p:nvPicPr>
          <p:blipFill>
            <a:blip r:embed="rId4"/>
            <a:stretch>
              <a:fillRect/>
            </a:stretch>
          </p:blipFill>
          <p:spPr>
            <a:xfrm>
              <a:off x="5438349" y="1420589"/>
              <a:ext cx="2714627" cy="2714627"/>
            </a:xfrm>
            <a:prstGeom prst="rect">
              <a:avLst/>
            </a:prstGeom>
          </p:spPr>
        </p:pic>
      </p:grpSp>
      <p:sp>
        <p:nvSpPr>
          <p:cNvPr id="8" name="Google Shape;1768;p26">
            <a:extLst>
              <a:ext uri="{FF2B5EF4-FFF2-40B4-BE49-F238E27FC236}">
                <a16:creationId xmlns:a16="http://schemas.microsoft.com/office/drawing/2014/main" xmlns="" id="{17661FC5-E98A-EE31-A7D6-E27BAD48E581}"/>
              </a:ext>
            </a:extLst>
          </p:cNvPr>
          <p:cNvSpPr txBox="1">
            <a:spLocks/>
          </p:cNvSpPr>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6"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a:buClr>
                <a:srgbClr val="85A8CE"/>
              </a:buClr>
              <a:defRPr/>
            </a:pPr>
            <a:r>
              <a:rPr lang="vi-VN" sz="6000" b="0" kern="0" dirty="0">
                <a:solidFill>
                  <a:srgbClr val="002060"/>
                </a:solidFill>
                <a:latin typeface="Cambria" panose="02040503050406030204" pitchFamily="18" charset="0"/>
                <a:ea typeface="Cambria" panose="02040503050406030204" pitchFamily="18" charset="0"/>
              </a:rPr>
              <a:t>Giải nghĩa từ khó</a:t>
            </a:r>
          </a:p>
        </p:txBody>
      </p:sp>
      <p:sp>
        <p:nvSpPr>
          <p:cNvPr id="9" name="Hình chữ nhật: Góc Tròn 11">
            <a:extLst>
              <a:ext uri="{FF2B5EF4-FFF2-40B4-BE49-F238E27FC236}">
                <a16:creationId xmlns:a16="http://schemas.microsoft.com/office/drawing/2014/main" xmlns="" id="{71A64FB1-6B86-07AF-3626-A9A264FEAC10}"/>
              </a:ext>
            </a:extLst>
          </p:cNvPr>
          <p:cNvSpPr/>
          <p:nvPr/>
        </p:nvSpPr>
        <p:spPr>
          <a:xfrm>
            <a:off x="1386390"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a:effectLst/>
        </p:spPr>
        <p:txBody>
          <a:bodyPr rtlCol="0" anchor="ctr"/>
          <a:lstStyle/>
          <a:p>
            <a:pPr algn="ctr" defTabSz="1219170">
              <a:buClr>
                <a:srgbClr val="000000"/>
              </a:buClr>
              <a:defRPr/>
            </a:pPr>
            <a:endParaRPr lang="en-US" sz="1867" kern="0" dirty="0">
              <a:solidFill>
                <a:srgbClr val="FFFFFF"/>
              </a:solidFill>
              <a:latin typeface="Cambria" panose="02040503050406030204" pitchFamily="18" charset="0"/>
              <a:ea typeface="Cambria" panose="02040503050406030204" pitchFamily="18" charset="0"/>
              <a:sym typeface="Arial"/>
            </a:endParaRPr>
          </a:p>
        </p:txBody>
      </p:sp>
      <p:sp>
        <p:nvSpPr>
          <p:cNvPr id="10" name="Hộp Văn bản 5">
            <a:extLst>
              <a:ext uri="{FF2B5EF4-FFF2-40B4-BE49-F238E27FC236}">
                <a16:creationId xmlns:a16="http://schemas.microsoft.com/office/drawing/2014/main" xmlns="" id="{B521BA22-D2DD-1450-086C-2ED78A996061}"/>
              </a:ext>
            </a:extLst>
          </p:cNvPr>
          <p:cNvSpPr txBox="1"/>
          <p:nvPr/>
        </p:nvSpPr>
        <p:spPr>
          <a:xfrm>
            <a:off x="4233333" y="1826177"/>
            <a:ext cx="1645185" cy="913007"/>
          </a:xfrm>
          <a:prstGeom prst="rect">
            <a:avLst/>
          </a:prstGeom>
          <a:noFill/>
        </p:spPr>
        <p:txBody>
          <a:bodyPr wrap="square" rtlCol="0">
            <a:spAutoFit/>
          </a:bodyPr>
          <a:lstStyle/>
          <a:p>
            <a:pPr algn="ctr" defTabSz="1219170">
              <a:buClr>
                <a:srgbClr val="000000"/>
              </a:buClr>
            </a:pPr>
            <a:r>
              <a:rPr lang="en-US" sz="5333" b="1" kern="0" dirty="0" err="1">
                <a:solidFill>
                  <a:srgbClr val="000000"/>
                </a:solidFill>
                <a:latin typeface="Cambria" panose="02040503050406030204" pitchFamily="18" charset="0"/>
                <a:ea typeface="Cambria" panose="02040503050406030204" pitchFamily="18" charset="0"/>
                <a:cs typeface="Arial"/>
                <a:sym typeface="Arial"/>
              </a:rPr>
              <a:t>Gùi</a:t>
            </a:r>
            <a:r>
              <a:rPr lang="en-US" sz="5333" b="1" kern="0" dirty="0">
                <a:solidFill>
                  <a:srgbClr val="000000"/>
                </a:solidFill>
                <a:latin typeface="Cambria" panose="02040503050406030204" pitchFamily="18" charset="0"/>
                <a:ea typeface="Cambria" panose="02040503050406030204" pitchFamily="18" charset="0"/>
                <a:cs typeface="Arial"/>
                <a:sym typeface="Arial"/>
              </a:rPr>
              <a:t>:</a:t>
            </a:r>
          </a:p>
        </p:txBody>
      </p:sp>
      <p:sp>
        <p:nvSpPr>
          <p:cNvPr id="11" name="Hộp Văn bản 12">
            <a:extLst>
              <a:ext uri="{FF2B5EF4-FFF2-40B4-BE49-F238E27FC236}">
                <a16:creationId xmlns:a16="http://schemas.microsoft.com/office/drawing/2014/main" xmlns="" id="{AFD7756A-D05D-46CF-5AD2-B668A33349D4}"/>
              </a:ext>
            </a:extLst>
          </p:cNvPr>
          <p:cNvSpPr txBox="1"/>
          <p:nvPr/>
        </p:nvSpPr>
        <p:spPr>
          <a:xfrm>
            <a:off x="1025163" y="2779051"/>
            <a:ext cx="7737838" cy="1754326"/>
          </a:xfrm>
          <a:prstGeom prst="rect">
            <a:avLst/>
          </a:prstGeom>
          <a:noFill/>
        </p:spPr>
        <p:txBody>
          <a:bodyPr wrap="square" rtlCol="0">
            <a:spAutoFit/>
          </a:bodyPr>
          <a:lstStyle/>
          <a:p>
            <a:pPr algn="ctr" defTabSz="1219170">
              <a:buClr>
                <a:srgbClr val="000000"/>
              </a:buClr>
            </a:pPr>
            <a:r>
              <a:rPr lang="en-US" sz="3600" b="1" kern="0" dirty="0">
                <a:solidFill>
                  <a:srgbClr val="000000"/>
                </a:solidFill>
                <a:latin typeface="Cambria" panose="02040503050406030204" pitchFamily="18" charset="0"/>
                <a:ea typeface="Cambria" panose="02040503050406030204" pitchFamily="18" charset="0"/>
                <a:cs typeface="Arial"/>
                <a:sym typeface="Arial"/>
              </a:rPr>
              <a:t>Đ</a:t>
            </a:r>
            <a:r>
              <a:rPr lang="vi-VN" sz="3600" b="1" kern="0" dirty="0">
                <a:solidFill>
                  <a:srgbClr val="000000"/>
                </a:solidFill>
                <a:latin typeface="Cambria" panose="02040503050406030204" pitchFamily="18" charset="0"/>
                <a:ea typeface="Cambria" panose="02040503050406030204" pitchFamily="18" charset="0"/>
                <a:cs typeface="Arial"/>
                <a:sym typeface="Arial"/>
              </a:rPr>
              <a:t>ồ làm bằng mây tre để mang đồ đạc (trên lưng), dùng ở một số khu vực miền núi.</a:t>
            </a:r>
            <a:endParaRPr lang="en-US" sz="3600" b="1" kern="0" dirty="0">
              <a:solidFill>
                <a:srgbClr val="000000"/>
              </a:solidFill>
              <a:latin typeface="Cambria" panose="02040503050406030204" pitchFamily="18" charset="0"/>
              <a:ea typeface="Cambria" panose="02040503050406030204" pitchFamily="18" charset="0"/>
              <a:cs typeface="Arial"/>
              <a:sym typeface="Arial"/>
            </a:endParaRPr>
          </a:p>
        </p:txBody>
      </p:sp>
      <p:pic>
        <p:nvPicPr>
          <p:cNvPr id="1026" name="Picture 2" descr="Người Mông Yên Bái lưu giữ bản sắc dân tộc trên vai qua chiếc gùi">
            <a:extLst>
              <a:ext uri="{FF2B5EF4-FFF2-40B4-BE49-F238E27FC236}">
                <a16:creationId xmlns:a16="http://schemas.microsoft.com/office/drawing/2014/main" xmlns="" id="{BEF68B1D-2D2F-4450-5490-FE10EB7B62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970" y="2879270"/>
            <a:ext cx="5146766" cy="321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34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wipe(down)">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en-US">
              <a:solidFill>
                <a:prstClr val="black"/>
              </a:solidFill>
              <a:latin typeface="Cambria" panose="02040503050406030204" pitchFamily="18" charset="0"/>
              <a:ea typeface="Cambria" panose="02040503050406030204" pitchFamily="18" charset="0"/>
            </a:endParaRPr>
          </a:p>
        </p:txBody>
      </p:sp>
      <p:sp>
        <p:nvSpPr>
          <p:cNvPr id="3" name="Hình chữ nhật 2">
            <a:extLst>
              <a:ext uri="{FF2B5EF4-FFF2-40B4-BE49-F238E27FC236}">
                <a16:creationId xmlns:a16="http://schemas.microsoft.com/office/drawing/2014/main" xmlns="" id="{CB2442B9-86EC-B460-0B2E-7D2C823C7922}"/>
              </a:ext>
            </a:extLst>
          </p:cNvPr>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algn="ctr" defTabSz="1219170">
              <a:buClr>
                <a:srgbClr val="000000"/>
              </a:buClr>
              <a:defRPr/>
            </a:pPr>
            <a:endParaRPr lang="en-US" sz="1867" kern="0">
              <a:solidFill>
                <a:srgbClr val="FFFFFF"/>
              </a:solidFill>
              <a:latin typeface="Cambria" panose="02040503050406030204" pitchFamily="18" charset="0"/>
              <a:ea typeface="Cambria" panose="02040503050406030204" pitchFamily="18" charset="0"/>
              <a:sym typeface="Arial"/>
            </a:endParaRPr>
          </a:p>
        </p:txBody>
      </p:sp>
      <p:grpSp>
        <p:nvGrpSpPr>
          <p:cNvPr id="4" name="Nhóm 6">
            <a:extLst>
              <a:ext uri="{FF2B5EF4-FFF2-40B4-BE49-F238E27FC236}">
                <a16:creationId xmlns:a16="http://schemas.microsoft.com/office/drawing/2014/main" xmlns="" id="{109D77D1-6B70-D1D4-C51A-2A2DDB197058}"/>
              </a:ext>
            </a:extLst>
          </p:cNvPr>
          <p:cNvGrpSpPr/>
          <p:nvPr/>
        </p:nvGrpSpPr>
        <p:grpSpPr>
          <a:xfrm>
            <a:off x="7881618" y="2834414"/>
            <a:ext cx="3619503" cy="3619503"/>
            <a:chOff x="5438349" y="1420589"/>
            <a:chExt cx="2714627" cy="2714627"/>
          </a:xfrm>
        </p:grpSpPr>
        <p:sp>
          <p:nvSpPr>
            <p:cNvPr id="6" name="Hình Bầu dục 4">
              <a:extLst>
                <a:ext uri="{FF2B5EF4-FFF2-40B4-BE49-F238E27FC236}">
                  <a16:creationId xmlns:a16="http://schemas.microsoft.com/office/drawing/2014/main" xmlns="" id="{193EC22F-649D-9390-6B43-B9ED99D29D22}"/>
                </a:ext>
              </a:extLst>
            </p:cNvPr>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algn="ctr" defTabSz="1219170">
                <a:buClr>
                  <a:srgbClr val="000000"/>
                </a:buClr>
                <a:defRP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7" name="Hình ảnh 3" descr="Ảnh có chứa đồ chơi, búp bê, đồ họa véc-tơ&#10;&#10;Mô tả được tạo tự động">
              <a:extLst>
                <a:ext uri="{FF2B5EF4-FFF2-40B4-BE49-F238E27FC236}">
                  <a16:creationId xmlns:a16="http://schemas.microsoft.com/office/drawing/2014/main" xmlns="" id="{5908C0BF-E638-98F3-E546-50391637C9A8}"/>
                </a:ext>
              </a:extLst>
            </p:cNvPr>
            <p:cNvPicPr>
              <a:picLocks noChangeAspect="1"/>
            </p:cNvPicPr>
            <p:nvPr/>
          </p:nvPicPr>
          <p:blipFill>
            <a:blip r:embed="rId4"/>
            <a:stretch>
              <a:fillRect/>
            </a:stretch>
          </p:blipFill>
          <p:spPr>
            <a:xfrm>
              <a:off x="5438349" y="1420589"/>
              <a:ext cx="2714627" cy="2714627"/>
            </a:xfrm>
            <a:prstGeom prst="rect">
              <a:avLst/>
            </a:prstGeom>
          </p:spPr>
        </p:pic>
      </p:grpSp>
      <p:sp>
        <p:nvSpPr>
          <p:cNvPr id="8" name="Google Shape;1768;p26">
            <a:extLst>
              <a:ext uri="{FF2B5EF4-FFF2-40B4-BE49-F238E27FC236}">
                <a16:creationId xmlns:a16="http://schemas.microsoft.com/office/drawing/2014/main" xmlns="" id="{17661FC5-E98A-EE31-A7D6-E27BAD48E581}"/>
              </a:ext>
            </a:extLst>
          </p:cNvPr>
          <p:cNvSpPr txBox="1">
            <a:spLocks/>
          </p:cNvSpPr>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6"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a:buClr>
                <a:srgbClr val="85A8CE"/>
              </a:buClr>
              <a:defRPr/>
            </a:pPr>
            <a:r>
              <a:rPr lang="vi-VN" sz="6000" b="0" kern="0" dirty="0">
                <a:solidFill>
                  <a:srgbClr val="002060"/>
                </a:solidFill>
                <a:latin typeface="Cambria" panose="02040503050406030204" pitchFamily="18" charset="0"/>
                <a:ea typeface="Cambria" panose="02040503050406030204" pitchFamily="18" charset="0"/>
              </a:rPr>
              <a:t>Giải nghĩa từ khó</a:t>
            </a:r>
          </a:p>
        </p:txBody>
      </p:sp>
      <p:sp>
        <p:nvSpPr>
          <p:cNvPr id="9" name="Hình chữ nhật: Góc Tròn 11">
            <a:extLst>
              <a:ext uri="{FF2B5EF4-FFF2-40B4-BE49-F238E27FC236}">
                <a16:creationId xmlns:a16="http://schemas.microsoft.com/office/drawing/2014/main" xmlns="" id="{71A64FB1-6B86-07AF-3626-A9A264FEAC10}"/>
              </a:ext>
            </a:extLst>
          </p:cNvPr>
          <p:cNvSpPr/>
          <p:nvPr/>
        </p:nvSpPr>
        <p:spPr>
          <a:xfrm>
            <a:off x="1386390"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a:effectLst/>
        </p:spPr>
        <p:txBody>
          <a:bodyPr rtlCol="0" anchor="ctr"/>
          <a:lstStyle/>
          <a:p>
            <a:pPr algn="ctr" defTabSz="1219170">
              <a:buClr>
                <a:srgbClr val="000000"/>
              </a:buClr>
              <a:defRPr/>
            </a:pPr>
            <a:endParaRPr lang="en-US" sz="1867" kern="0" dirty="0">
              <a:solidFill>
                <a:srgbClr val="FFFFFF"/>
              </a:solidFill>
              <a:latin typeface="Cambria" panose="02040503050406030204" pitchFamily="18" charset="0"/>
              <a:ea typeface="Cambria" panose="02040503050406030204" pitchFamily="18" charset="0"/>
              <a:sym typeface="Arial"/>
            </a:endParaRPr>
          </a:p>
        </p:txBody>
      </p:sp>
      <p:sp>
        <p:nvSpPr>
          <p:cNvPr id="10" name="Hộp Văn bản 5">
            <a:extLst>
              <a:ext uri="{FF2B5EF4-FFF2-40B4-BE49-F238E27FC236}">
                <a16:creationId xmlns:a16="http://schemas.microsoft.com/office/drawing/2014/main" xmlns="" id="{B521BA22-D2DD-1450-086C-2ED78A996061}"/>
              </a:ext>
            </a:extLst>
          </p:cNvPr>
          <p:cNvSpPr txBox="1"/>
          <p:nvPr/>
        </p:nvSpPr>
        <p:spPr>
          <a:xfrm>
            <a:off x="1698171" y="1826177"/>
            <a:ext cx="6564086" cy="913007"/>
          </a:xfrm>
          <a:prstGeom prst="rect">
            <a:avLst/>
          </a:prstGeom>
          <a:noFill/>
        </p:spPr>
        <p:txBody>
          <a:bodyPr wrap="square" rtlCol="0">
            <a:spAutoFit/>
          </a:bodyPr>
          <a:lstStyle/>
          <a:p>
            <a:pPr algn="ctr" defTabSz="1219170">
              <a:buClr>
                <a:srgbClr val="000000"/>
              </a:buClr>
            </a:pPr>
            <a:r>
              <a:rPr lang="en-US" sz="5333" b="1" kern="0">
                <a:solidFill>
                  <a:srgbClr val="000000"/>
                </a:solidFill>
                <a:latin typeface="Cambria" panose="02040503050406030204" pitchFamily="18" charset="0"/>
                <a:ea typeface="Cambria" panose="02040503050406030204" pitchFamily="18" charset="0"/>
                <a:cs typeface="Arial"/>
                <a:sym typeface="Arial"/>
              </a:rPr>
              <a:t>Thung (thung lũng):</a:t>
            </a:r>
            <a:endParaRPr lang="en-US" sz="53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11" name="Hộp Văn bản 12">
            <a:extLst>
              <a:ext uri="{FF2B5EF4-FFF2-40B4-BE49-F238E27FC236}">
                <a16:creationId xmlns:a16="http://schemas.microsoft.com/office/drawing/2014/main" xmlns="" id="{AFD7756A-D05D-46CF-5AD2-B668A33349D4}"/>
              </a:ext>
            </a:extLst>
          </p:cNvPr>
          <p:cNvSpPr txBox="1"/>
          <p:nvPr/>
        </p:nvSpPr>
        <p:spPr>
          <a:xfrm>
            <a:off x="1025163" y="2779051"/>
            <a:ext cx="7737838" cy="1323439"/>
          </a:xfrm>
          <a:prstGeom prst="rect">
            <a:avLst/>
          </a:prstGeom>
          <a:noFill/>
        </p:spPr>
        <p:txBody>
          <a:bodyPr wrap="square" rtlCol="0">
            <a:spAutoFit/>
          </a:bodyPr>
          <a:lstStyle/>
          <a:p>
            <a:pPr algn="ctr" defTabSz="1219170">
              <a:buClr>
                <a:srgbClr val="000000"/>
              </a:buClr>
            </a:pPr>
            <a:r>
              <a:rPr lang="vi-VN" sz="4000" b="1" kern="0" dirty="0">
                <a:solidFill>
                  <a:srgbClr val="000000"/>
                </a:solidFill>
                <a:latin typeface="Cambria" panose="02040503050406030204" pitchFamily="18" charset="0"/>
                <a:ea typeface="Cambria" panose="02040503050406030204" pitchFamily="18" charset="0"/>
                <a:cs typeface="Arial"/>
                <a:sym typeface="Arial"/>
              </a:rPr>
              <a:t>dải đất trũng, thấp giữa các sườn (dãy) núi.</a:t>
            </a:r>
            <a:endParaRPr lang="en-US" sz="4000" b="1" kern="0" dirty="0">
              <a:solidFill>
                <a:srgbClr val="000000"/>
              </a:solidFill>
              <a:latin typeface="Cambria" panose="02040503050406030204" pitchFamily="18" charset="0"/>
              <a:ea typeface="Cambria" panose="02040503050406030204" pitchFamily="18" charset="0"/>
              <a:cs typeface="Arial"/>
              <a:sym typeface="Arial"/>
            </a:endParaRPr>
          </a:p>
        </p:txBody>
      </p:sp>
      <p:pic>
        <p:nvPicPr>
          <p:cNvPr id="2050" name="Picture 2" descr="Những thung lũng được khách Tây ưa chuộng nhất ở vùng núi phía bắc Việt Nam">
            <a:extLst>
              <a:ext uri="{FF2B5EF4-FFF2-40B4-BE49-F238E27FC236}">
                <a16:creationId xmlns:a16="http://schemas.microsoft.com/office/drawing/2014/main" xmlns="" id="{C211DAD2-A7CA-1B31-BEEE-58D4350E2B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717" y="1783896"/>
            <a:ext cx="6285139" cy="353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88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Nhóm 6">
            <a:extLst>
              <a:ext uri="{FF2B5EF4-FFF2-40B4-BE49-F238E27FC236}">
                <a16:creationId xmlns:a16="http://schemas.microsoft.com/office/drawing/2014/main" xmlns="" id="{750159C0-E33B-1D98-FA2B-80493FC77959}"/>
              </a:ext>
            </a:extLst>
          </p:cNvPr>
          <p:cNvGrpSpPr/>
          <p:nvPr/>
        </p:nvGrpSpPr>
        <p:grpSpPr>
          <a:xfrm>
            <a:off x="1240969" y="2047622"/>
            <a:ext cx="7540883" cy="3711007"/>
            <a:chOff x="3172847" y="2326844"/>
            <a:chExt cx="5592087" cy="2530571"/>
          </a:xfrm>
        </p:grpSpPr>
        <p:grpSp>
          <p:nvGrpSpPr>
            <p:cNvPr id="4" name="Nhóm 7">
              <a:extLst>
                <a:ext uri="{FF2B5EF4-FFF2-40B4-BE49-F238E27FC236}">
                  <a16:creationId xmlns:a16="http://schemas.microsoft.com/office/drawing/2014/main" xmlns="" id="{06EB48C0-F287-ECF1-8AEB-6B45A8F32B6A}"/>
                </a:ext>
              </a:extLst>
            </p:cNvPr>
            <p:cNvGrpSpPr/>
            <p:nvPr/>
          </p:nvGrpSpPr>
          <p:grpSpPr>
            <a:xfrm flipH="1">
              <a:off x="3172847" y="2326844"/>
              <a:ext cx="5592087" cy="2530571"/>
              <a:chOff x="648699" y="1441977"/>
              <a:chExt cx="4697106" cy="2155028"/>
            </a:xfrm>
          </p:grpSpPr>
          <p:grpSp>
            <p:nvGrpSpPr>
              <p:cNvPr id="16" name="Nhóm 18">
                <a:extLst>
                  <a:ext uri="{FF2B5EF4-FFF2-40B4-BE49-F238E27FC236}">
                    <a16:creationId xmlns:a16="http://schemas.microsoft.com/office/drawing/2014/main" xmlns="" id="{D3F88DA2-874C-A796-17D7-33E17677E797}"/>
                  </a:ext>
                </a:extLst>
              </p:cNvPr>
              <p:cNvGrpSpPr/>
              <p:nvPr/>
            </p:nvGrpSpPr>
            <p:grpSpPr>
              <a:xfrm>
                <a:off x="712687" y="1805790"/>
                <a:ext cx="4633118" cy="1791215"/>
                <a:chOff x="871014" y="3415425"/>
                <a:chExt cx="4103330" cy="1791215"/>
              </a:xfrm>
            </p:grpSpPr>
            <p:grpSp>
              <p:nvGrpSpPr>
                <p:cNvPr id="18" name="Nhóm 20">
                  <a:extLst>
                    <a:ext uri="{FF2B5EF4-FFF2-40B4-BE49-F238E27FC236}">
                      <a16:creationId xmlns:a16="http://schemas.microsoft.com/office/drawing/2014/main" xmlns="" id="{EE1F1A30-B704-97F7-91D6-AA269B725EE8}"/>
                    </a:ext>
                  </a:extLst>
                </p:cNvPr>
                <p:cNvGrpSpPr/>
                <p:nvPr/>
              </p:nvGrpSpPr>
              <p:grpSpPr>
                <a:xfrm>
                  <a:off x="878188" y="3415425"/>
                  <a:ext cx="4096156" cy="1791215"/>
                  <a:chOff x="666378" y="1770293"/>
                  <a:chExt cx="4096156" cy="1791215"/>
                </a:xfrm>
              </p:grpSpPr>
              <p:sp>
                <p:nvSpPr>
                  <p:cNvPr id="23" name="Hình chữ nhật: Góc Tròn 12">
                    <a:extLst>
                      <a:ext uri="{FF2B5EF4-FFF2-40B4-BE49-F238E27FC236}">
                        <a16:creationId xmlns:a16="http://schemas.microsoft.com/office/drawing/2014/main" xmlns="" id="{E29E007F-C0E2-F388-17DC-9B39B2991212}"/>
                      </a:ext>
                    </a:extLst>
                  </p:cNvPr>
                  <p:cNvSpPr/>
                  <p:nvPr/>
                </p:nvSpPr>
                <p:spPr>
                  <a:xfrm flipV="1">
                    <a:off x="666378" y="1770293"/>
                    <a:ext cx="4096156" cy="1710822"/>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24" name="Hình chữ nhật: Góc Tròn 12">
                    <a:extLst>
                      <a:ext uri="{FF2B5EF4-FFF2-40B4-BE49-F238E27FC236}">
                        <a16:creationId xmlns:a16="http://schemas.microsoft.com/office/drawing/2014/main" xmlns="" id="{7A7CC9D7-47BF-CEA4-9C15-68E3A449B312}"/>
                      </a:ext>
                    </a:extLst>
                  </p:cNvPr>
                  <p:cNvSpPr/>
                  <p:nvPr/>
                </p:nvSpPr>
                <p:spPr>
                  <a:xfrm flipV="1">
                    <a:off x="872364" y="1877942"/>
                    <a:ext cx="3804811" cy="1683566"/>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1E0E2F"/>
                      </a:solidFill>
                      <a:latin typeface="Calibri"/>
                      <a:sym typeface="Arial"/>
                    </a:endParaRPr>
                  </a:p>
                </p:txBody>
              </p:sp>
            </p:grpSp>
            <p:grpSp>
              <p:nvGrpSpPr>
                <p:cNvPr id="19" name="Nhóm 21">
                  <a:extLst>
                    <a:ext uri="{FF2B5EF4-FFF2-40B4-BE49-F238E27FC236}">
                      <a16:creationId xmlns:a16="http://schemas.microsoft.com/office/drawing/2014/main" xmlns="" id="{B8326B01-C438-0884-B710-F24800A5660D}"/>
                    </a:ext>
                  </a:extLst>
                </p:cNvPr>
                <p:cNvGrpSpPr/>
                <p:nvPr/>
              </p:nvGrpSpPr>
              <p:grpSpPr>
                <a:xfrm>
                  <a:off x="871014" y="3638210"/>
                  <a:ext cx="3689420" cy="1119480"/>
                  <a:chOff x="697485" y="1969559"/>
                  <a:chExt cx="3689420" cy="1119480"/>
                </a:xfrm>
              </p:grpSpPr>
              <p:sp>
                <p:nvSpPr>
                  <p:cNvPr id="20" name="Hộp Văn bản 22">
                    <a:extLst>
                      <a:ext uri="{FF2B5EF4-FFF2-40B4-BE49-F238E27FC236}">
                        <a16:creationId xmlns:a16="http://schemas.microsoft.com/office/drawing/2014/main" xmlns="" id="{6C04EF22-E778-AA0B-D8FF-CAD984DB311D}"/>
                      </a:ext>
                    </a:extLst>
                  </p:cNvPr>
                  <p:cNvSpPr txBox="1"/>
                  <p:nvPr/>
                </p:nvSpPr>
                <p:spPr>
                  <a:xfrm>
                    <a:off x="704657" y="1969559"/>
                    <a:ext cx="3682248" cy="339586"/>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1.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a:t>
                    </a:r>
                    <a:r>
                      <a:rPr lang="vi-VN" sz="3200" b="1" kern="0" dirty="0" err="1">
                        <a:solidFill>
                          <a:srgbClr val="EF8B26"/>
                        </a:solidFill>
                        <a:latin typeface="Calibri"/>
                        <a:cs typeface="Arial"/>
                        <a:sym typeface="Arial"/>
                      </a:rPr>
                      <a:t>đúng</a:t>
                    </a:r>
                    <a:endParaRPr lang="en-US" sz="3200" b="1" kern="0" dirty="0">
                      <a:solidFill>
                        <a:srgbClr val="EF8B26"/>
                      </a:solidFill>
                      <a:latin typeface="Calibri"/>
                      <a:cs typeface="Arial"/>
                      <a:sym typeface="Arial"/>
                    </a:endParaRPr>
                  </a:p>
                </p:txBody>
              </p:sp>
              <p:sp>
                <p:nvSpPr>
                  <p:cNvPr id="21" name="Hộp Văn bản 23">
                    <a:extLst>
                      <a:ext uri="{FF2B5EF4-FFF2-40B4-BE49-F238E27FC236}">
                        <a16:creationId xmlns:a16="http://schemas.microsoft.com/office/drawing/2014/main" xmlns="" id="{5F6FF0AD-665F-3F94-B511-6747083A527B}"/>
                      </a:ext>
                    </a:extLst>
                  </p:cNvPr>
                  <p:cNvSpPr txBox="1"/>
                  <p:nvPr/>
                </p:nvSpPr>
                <p:spPr>
                  <a:xfrm>
                    <a:off x="697485" y="2390114"/>
                    <a:ext cx="3682248" cy="339586"/>
                  </a:xfrm>
                  <a:prstGeom prst="rect">
                    <a:avLst/>
                  </a:prstGeom>
                  <a:noFill/>
                </p:spPr>
                <p:txBody>
                  <a:bodyPr wrap="square" rtlCol="0">
                    <a:spAutoFit/>
                  </a:bodyPr>
                  <a:lstStyle/>
                  <a:p>
                    <a:pPr defTabSz="1219170">
                      <a:buClr>
                        <a:srgbClr val="000000"/>
                      </a:buClr>
                      <a:defRPr/>
                    </a:pPr>
                    <a:r>
                      <a:rPr lang="vi-VN" sz="3200" b="1" kern="0" dirty="0">
                        <a:solidFill>
                          <a:srgbClr val="9BCA40"/>
                        </a:solidFill>
                        <a:latin typeface="Calibri"/>
                        <a:cs typeface="Arial"/>
                        <a:sym typeface="Arial"/>
                      </a:rPr>
                      <a:t>2. </a:t>
                    </a:r>
                    <a:r>
                      <a:rPr lang="en-US" sz="3200" b="1" kern="0" dirty="0" err="1">
                        <a:solidFill>
                          <a:srgbClr val="9BCA40"/>
                        </a:solidFill>
                        <a:latin typeface="Calibri"/>
                        <a:cs typeface="Arial"/>
                        <a:sym typeface="Arial"/>
                      </a:rPr>
                      <a:t>Đọc</a:t>
                    </a:r>
                    <a:r>
                      <a:rPr lang="en-US" sz="3200" b="1" kern="0" dirty="0">
                        <a:solidFill>
                          <a:srgbClr val="9BCA40"/>
                        </a:solidFill>
                        <a:latin typeface="Calibri"/>
                        <a:cs typeface="Arial"/>
                        <a:sym typeface="Arial"/>
                      </a:rPr>
                      <a:t> </a:t>
                    </a:r>
                    <a:r>
                      <a:rPr lang="en-US" sz="3200" b="1" kern="0" dirty="0" err="1">
                        <a:solidFill>
                          <a:srgbClr val="9BCA40"/>
                        </a:solidFill>
                        <a:latin typeface="Calibri"/>
                        <a:cs typeface="Arial"/>
                        <a:sym typeface="Arial"/>
                      </a:rPr>
                      <a:t>diễn</a:t>
                    </a:r>
                    <a:r>
                      <a:rPr lang="en-US" sz="3200" b="1" kern="0" dirty="0">
                        <a:solidFill>
                          <a:srgbClr val="9BCA40"/>
                        </a:solidFill>
                        <a:latin typeface="Calibri"/>
                        <a:cs typeface="Arial"/>
                        <a:sym typeface="Arial"/>
                      </a:rPr>
                      <a:t> </a:t>
                    </a:r>
                    <a:r>
                      <a:rPr lang="en-US" sz="3200" b="1" kern="0" dirty="0" err="1">
                        <a:solidFill>
                          <a:srgbClr val="9BCA40"/>
                        </a:solidFill>
                        <a:latin typeface="Calibri"/>
                        <a:cs typeface="Arial"/>
                        <a:sym typeface="Arial"/>
                      </a:rPr>
                      <a:t>cảm</a:t>
                    </a:r>
                    <a:endParaRPr lang="en-US" sz="3200" b="1" kern="0" dirty="0">
                      <a:solidFill>
                        <a:srgbClr val="9BCA40"/>
                      </a:solidFill>
                      <a:latin typeface="Calibri"/>
                      <a:cs typeface="Arial"/>
                      <a:sym typeface="Arial"/>
                    </a:endParaRPr>
                  </a:p>
                </p:txBody>
              </p:sp>
              <p:sp>
                <p:nvSpPr>
                  <p:cNvPr id="22" name="Hộp Văn bản 24">
                    <a:extLst>
                      <a:ext uri="{FF2B5EF4-FFF2-40B4-BE49-F238E27FC236}">
                        <a16:creationId xmlns:a16="http://schemas.microsoft.com/office/drawing/2014/main" xmlns="" id="{4D0FF629-A1F6-DA89-A651-DB36D1DD8745}"/>
                      </a:ext>
                    </a:extLst>
                  </p:cNvPr>
                  <p:cNvSpPr txBox="1"/>
                  <p:nvPr/>
                </p:nvSpPr>
                <p:spPr>
                  <a:xfrm>
                    <a:off x="1133284" y="2749453"/>
                    <a:ext cx="3246450" cy="339586"/>
                  </a:xfrm>
                  <a:prstGeom prst="rect">
                    <a:avLst/>
                  </a:prstGeom>
                  <a:noFill/>
                </p:spPr>
                <p:txBody>
                  <a:bodyPr wrap="square" rtlCol="0">
                    <a:spAutoFit/>
                  </a:bodyPr>
                  <a:lstStyle/>
                  <a:p>
                    <a:pPr defTabSz="1219170">
                      <a:buClr>
                        <a:srgbClr val="000000"/>
                      </a:buClr>
                      <a:defRPr/>
                    </a:pPr>
                    <a:r>
                      <a:rPr lang="vi-VN" sz="3200" b="1" kern="0" dirty="0">
                        <a:solidFill>
                          <a:srgbClr val="992E2E">
                            <a:lumMod val="60000"/>
                            <a:lumOff val="40000"/>
                          </a:srgbClr>
                        </a:solidFill>
                        <a:latin typeface="Calibri"/>
                        <a:cs typeface="Arial"/>
                        <a:sym typeface="Arial"/>
                      </a:rPr>
                      <a:t>3. </a:t>
                    </a:r>
                    <a:r>
                      <a:rPr lang="vi-VN" sz="3200" b="1" kern="0" dirty="0" err="1">
                        <a:solidFill>
                          <a:srgbClr val="992E2E">
                            <a:lumMod val="60000"/>
                            <a:lumOff val="40000"/>
                          </a:srgbClr>
                        </a:solidFill>
                        <a:latin typeface="Calibri"/>
                        <a:cs typeface="Arial"/>
                        <a:sym typeface="Arial"/>
                      </a:rPr>
                      <a:t>Đọc</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ngắt</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nghỉ</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đúng</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nhịp</a:t>
                    </a:r>
                    <a:r>
                      <a:rPr lang="vi-VN" sz="3200" b="1" kern="0" dirty="0">
                        <a:solidFill>
                          <a:srgbClr val="992E2E">
                            <a:lumMod val="60000"/>
                            <a:lumOff val="40000"/>
                          </a:srgbClr>
                        </a:solidFill>
                        <a:latin typeface="Calibri"/>
                        <a:cs typeface="Arial"/>
                        <a:sym typeface="Arial"/>
                      </a:rPr>
                      <a:t> thơ</a:t>
                    </a:r>
                    <a:endParaRPr lang="en-US" sz="3200" b="1" kern="0" dirty="0">
                      <a:solidFill>
                        <a:srgbClr val="992E2E">
                          <a:lumMod val="60000"/>
                          <a:lumOff val="40000"/>
                        </a:srgbClr>
                      </a:solidFill>
                      <a:latin typeface="Calibri"/>
                      <a:cs typeface="Arial"/>
                      <a:sym typeface="Arial"/>
                    </a:endParaRPr>
                  </a:p>
                </p:txBody>
              </p:sp>
            </p:grpSp>
          </p:grpSp>
          <p:sp>
            <p:nvSpPr>
              <p:cNvPr id="17" name="Hộp Văn bản 19">
                <a:extLst>
                  <a:ext uri="{FF2B5EF4-FFF2-40B4-BE49-F238E27FC236}">
                    <a16:creationId xmlns:a16="http://schemas.microsoft.com/office/drawing/2014/main" xmlns="" id="{BD3564E6-3924-EA3C-0A6D-365278B4F21D}"/>
                  </a:ext>
                </a:extLst>
              </p:cNvPr>
              <p:cNvSpPr txBox="1"/>
              <p:nvPr/>
            </p:nvSpPr>
            <p:spPr>
              <a:xfrm>
                <a:off x="648699" y="1441977"/>
                <a:ext cx="3115014" cy="482570"/>
              </a:xfrm>
              <a:prstGeom prst="rect">
                <a:avLst/>
              </a:prstGeom>
              <a:noFill/>
            </p:spPr>
            <p:txBody>
              <a:bodyPr wrap="square" rtlCol="0">
                <a:spAutoFit/>
              </a:bodyPr>
              <a:lstStyle/>
              <a:p>
                <a:pPr marL="0" lvl="1"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Tiêu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chí</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đánh</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giá</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6" name="Nhóm 8">
              <a:extLst>
                <a:ext uri="{FF2B5EF4-FFF2-40B4-BE49-F238E27FC236}">
                  <a16:creationId xmlns:a16="http://schemas.microsoft.com/office/drawing/2014/main" xmlns="" id="{D51324FF-CC07-7280-8CBE-530102DA53D5}"/>
                </a:ext>
              </a:extLst>
            </p:cNvPr>
            <p:cNvGrpSpPr/>
            <p:nvPr/>
          </p:nvGrpSpPr>
          <p:grpSpPr>
            <a:xfrm>
              <a:off x="5475196" y="3044557"/>
              <a:ext cx="1760145" cy="1750423"/>
              <a:chOff x="5475196" y="3044557"/>
              <a:chExt cx="1760145" cy="1750423"/>
            </a:xfrm>
          </p:grpSpPr>
          <p:pic>
            <p:nvPicPr>
              <p:cNvPr id="7" name="Hình ảnh 9">
                <a:extLst>
                  <a:ext uri="{FF2B5EF4-FFF2-40B4-BE49-F238E27FC236}">
                    <a16:creationId xmlns:a16="http://schemas.microsoft.com/office/drawing/2014/main" xmlns="" id="{FAE84C09-601C-14C6-AC7C-514D30BCFC40}"/>
                  </a:ext>
                </a:extLst>
              </p:cNvPr>
              <p:cNvPicPr>
                <a:picLocks noChangeAspect="1"/>
              </p:cNvPicPr>
              <p:nvPr/>
            </p:nvPicPr>
            <p:blipFill rotWithShape="1">
              <a:blip r:embed="rId4"/>
              <a:srcRect l="51268" t="8949" r="19792" b="48444"/>
              <a:stretch/>
            </p:blipFill>
            <p:spPr>
              <a:xfrm rot="20944439">
                <a:off x="5475196" y="3044557"/>
                <a:ext cx="582414" cy="482317"/>
              </a:xfrm>
              <a:prstGeom prst="rect">
                <a:avLst/>
              </a:prstGeom>
            </p:spPr>
          </p:pic>
          <p:pic>
            <p:nvPicPr>
              <p:cNvPr id="8" name="Hình ảnh 10">
                <a:extLst>
                  <a:ext uri="{FF2B5EF4-FFF2-40B4-BE49-F238E27FC236}">
                    <a16:creationId xmlns:a16="http://schemas.microsoft.com/office/drawing/2014/main" xmlns="" id="{3FE071AD-FB43-BFA3-AEBA-9F67A16FEB5F}"/>
                  </a:ext>
                </a:extLst>
              </p:cNvPr>
              <p:cNvPicPr>
                <a:picLocks noChangeAspect="1"/>
              </p:cNvPicPr>
              <p:nvPr/>
            </p:nvPicPr>
            <p:blipFill rotWithShape="1">
              <a:blip r:embed="rId4"/>
              <a:srcRect l="51268" t="8949" r="19792" b="48444"/>
              <a:stretch/>
            </p:blipFill>
            <p:spPr>
              <a:xfrm rot="20944439">
                <a:off x="5954688" y="3051130"/>
                <a:ext cx="582414" cy="482317"/>
              </a:xfrm>
              <a:prstGeom prst="rect">
                <a:avLst/>
              </a:prstGeom>
            </p:spPr>
          </p:pic>
          <p:pic>
            <p:nvPicPr>
              <p:cNvPr id="9" name="Hình ảnh 11">
                <a:extLst>
                  <a:ext uri="{FF2B5EF4-FFF2-40B4-BE49-F238E27FC236}">
                    <a16:creationId xmlns:a16="http://schemas.microsoft.com/office/drawing/2014/main" xmlns="" id="{971CC933-DA50-3EAD-3D42-54C346E758E8}"/>
                  </a:ext>
                </a:extLst>
              </p:cNvPr>
              <p:cNvPicPr>
                <a:picLocks noChangeAspect="1"/>
              </p:cNvPicPr>
              <p:nvPr/>
            </p:nvPicPr>
            <p:blipFill rotWithShape="1">
              <a:blip r:embed="rId4"/>
              <a:srcRect l="51268" t="8949" r="19792" b="48444"/>
              <a:stretch/>
            </p:blipFill>
            <p:spPr>
              <a:xfrm rot="20944439">
                <a:off x="6434181" y="3065233"/>
                <a:ext cx="582414" cy="482317"/>
              </a:xfrm>
              <a:prstGeom prst="rect">
                <a:avLst/>
              </a:prstGeom>
            </p:spPr>
          </p:pic>
          <p:pic>
            <p:nvPicPr>
              <p:cNvPr id="10" name="Hình ảnh 12">
                <a:extLst>
                  <a:ext uri="{FF2B5EF4-FFF2-40B4-BE49-F238E27FC236}">
                    <a16:creationId xmlns:a16="http://schemas.microsoft.com/office/drawing/2014/main" xmlns="" id="{3E507072-0245-2325-D23A-0E589C016B48}"/>
                  </a:ext>
                </a:extLst>
              </p:cNvPr>
              <p:cNvPicPr>
                <a:picLocks noChangeAspect="1"/>
              </p:cNvPicPr>
              <p:nvPr/>
            </p:nvPicPr>
            <p:blipFill rotWithShape="1">
              <a:blip r:embed="rId4"/>
              <a:srcRect l="51268" t="8949" r="19792" b="48444"/>
              <a:stretch/>
            </p:blipFill>
            <p:spPr>
              <a:xfrm rot="20944439">
                <a:off x="5693942" y="3507826"/>
                <a:ext cx="582414" cy="482317"/>
              </a:xfrm>
              <a:prstGeom prst="rect">
                <a:avLst/>
              </a:prstGeom>
            </p:spPr>
          </p:pic>
          <p:pic>
            <p:nvPicPr>
              <p:cNvPr id="11" name="Hình ảnh 13">
                <a:extLst>
                  <a:ext uri="{FF2B5EF4-FFF2-40B4-BE49-F238E27FC236}">
                    <a16:creationId xmlns:a16="http://schemas.microsoft.com/office/drawing/2014/main" xmlns="" id="{F3374B11-2AC6-C582-C3E3-4601F04185E9}"/>
                  </a:ext>
                </a:extLst>
              </p:cNvPr>
              <p:cNvPicPr>
                <a:picLocks noChangeAspect="1"/>
              </p:cNvPicPr>
              <p:nvPr/>
            </p:nvPicPr>
            <p:blipFill rotWithShape="1">
              <a:blip r:embed="rId4"/>
              <a:srcRect l="51268" t="8949" r="19792" b="48444"/>
              <a:stretch/>
            </p:blipFill>
            <p:spPr>
              <a:xfrm rot="20944439">
                <a:off x="6173434" y="3514399"/>
                <a:ext cx="582414" cy="482317"/>
              </a:xfrm>
              <a:prstGeom prst="rect">
                <a:avLst/>
              </a:prstGeom>
            </p:spPr>
          </p:pic>
          <p:pic>
            <p:nvPicPr>
              <p:cNvPr id="12" name="Hình ảnh 14">
                <a:extLst>
                  <a:ext uri="{FF2B5EF4-FFF2-40B4-BE49-F238E27FC236}">
                    <a16:creationId xmlns:a16="http://schemas.microsoft.com/office/drawing/2014/main" xmlns="" id="{12B72742-C155-B124-F2AA-B8B1B77E04BC}"/>
                  </a:ext>
                </a:extLst>
              </p:cNvPr>
              <p:cNvPicPr>
                <a:picLocks noChangeAspect="1"/>
              </p:cNvPicPr>
              <p:nvPr/>
            </p:nvPicPr>
            <p:blipFill rotWithShape="1">
              <a:blip r:embed="rId4"/>
              <a:srcRect l="51268" t="8949" r="19792" b="48444"/>
              <a:stretch/>
            </p:blipFill>
            <p:spPr>
              <a:xfrm rot="20944439">
                <a:off x="6652927" y="3528502"/>
                <a:ext cx="582414" cy="482317"/>
              </a:xfrm>
              <a:prstGeom prst="rect">
                <a:avLst/>
              </a:prstGeom>
            </p:spPr>
          </p:pic>
          <p:pic>
            <p:nvPicPr>
              <p:cNvPr id="13" name="Hình ảnh 15">
                <a:extLst>
                  <a:ext uri="{FF2B5EF4-FFF2-40B4-BE49-F238E27FC236}">
                    <a16:creationId xmlns:a16="http://schemas.microsoft.com/office/drawing/2014/main" xmlns="" id="{9FECBFB0-4C16-9741-3F42-1A16D196EA40}"/>
                  </a:ext>
                </a:extLst>
              </p:cNvPr>
              <p:cNvPicPr>
                <a:picLocks noChangeAspect="1"/>
              </p:cNvPicPr>
              <p:nvPr/>
            </p:nvPicPr>
            <p:blipFill rotWithShape="1">
              <a:blip r:embed="rId4"/>
              <a:srcRect l="51268" t="8949" r="19792" b="48444"/>
              <a:stretch/>
            </p:blipFill>
            <p:spPr>
              <a:xfrm rot="20944439">
                <a:off x="5548246" y="4291989"/>
                <a:ext cx="582414" cy="482317"/>
              </a:xfrm>
              <a:prstGeom prst="rect">
                <a:avLst/>
              </a:prstGeom>
            </p:spPr>
          </p:pic>
          <p:pic>
            <p:nvPicPr>
              <p:cNvPr id="14" name="Hình ảnh 16">
                <a:extLst>
                  <a:ext uri="{FF2B5EF4-FFF2-40B4-BE49-F238E27FC236}">
                    <a16:creationId xmlns:a16="http://schemas.microsoft.com/office/drawing/2014/main" xmlns="" id="{A82BDE28-D237-666F-E3E0-4065117DE0F1}"/>
                  </a:ext>
                </a:extLst>
              </p:cNvPr>
              <p:cNvPicPr>
                <a:picLocks noChangeAspect="1"/>
              </p:cNvPicPr>
              <p:nvPr/>
            </p:nvPicPr>
            <p:blipFill rotWithShape="1">
              <a:blip r:embed="rId4"/>
              <a:srcRect l="51268" t="8949" r="19792" b="48444"/>
              <a:stretch/>
            </p:blipFill>
            <p:spPr>
              <a:xfrm rot="20944439">
                <a:off x="6027738" y="4298561"/>
                <a:ext cx="582414" cy="482317"/>
              </a:xfrm>
              <a:prstGeom prst="rect">
                <a:avLst/>
              </a:prstGeom>
            </p:spPr>
          </p:pic>
          <p:pic>
            <p:nvPicPr>
              <p:cNvPr id="15" name="Hình ảnh 17">
                <a:extLst>
                  <a:ext uri="{FF2B5EF4-FFF2-40B4-BE49-F238E27FC236}">
                    <a16:creationId xmlns:a16="http://schemas.microsoft.com/office/drawing/2014/main" xmlns="" id="{BA8E8B8A-D64F-2D86-7FCC-4D745FCDE7D0}"/>
                  </a:ext>
                </a:extLst>
              </p:cNvPr>
              <p:cNvPicPr>
                <a:picLocks noChangeAspect="1"/>
              </p:cNvPicPr>
              <p:nvPr/>
            </p:nvPicPr>
            <p:blipFill rotWithShape="1">
              <a:blip r:embed="rId4"/>
              <a:srcRect l="51268" t="8949" r="19792" b="48444"/>
              <a:stretch/>
            </p:blipFill>
            <p:spPr>
              <a:xfrm rot="20944439">
                <a:off x="6507231" y="4312663"/>
                <a:ext cx="582414" cy="482317"/>
              </a:xfrm>
              <a:prstGeom prst="rect">
                <a:avLst/>
              </a:prstGeom>
            </p:spPr>
          </p:pic>
        </p:grpSp>
      </p:grpSp>
      <p:pic>
        <p:nvPicPr>
          <p:cNvPr id="25" name="Hình ảnh 27" descr="Ảnh có chứa văn bản, đồ họa véc-tơ&#10;&#10;Mô tả được tạo tự động">
            <a:extLst>
              <a:ext uri="{FF2B5EF4-FFF2-40B4-BE49-F238E27FC236}">
                <a16:creationId xmlns:a16="http://schemas.microsoft.com/office/drawing/2014/main" xmlns="" id="{327B342F-60CF-8D6E-AE9A-C5519525447A}"/>
              </a:ext>
            </a:extLst>
          </p:cNvPr>
          <p:cNvPicPr>
            <a:picLocks noChangeAspect="1"/>
          </p:cNvPicPr>
          <p:nvPr/>
        </p:nvPicPr>
        <p:blipFill>
          <a:blip r:embed="rId5"/>
          <a:stretch>
            <a:fillRect/>
          </a:stretch>
        </p:blipFill>
        <p:spPr>
          <a:xfrm>
            <a:off x="7906170" y="3186139"/>
            <a:ext cx="3712909" cy="3359300"/>
          </a:xfrm>
          <a:prstGeom prst="rect">
            <a:avLst/>
          </a:prstGeom>
          <a:effectLst>
            <a:outerShdw blurRad="76200" dir="13500000" sy="23000" kx="1200000" algn="br" rotWithShape="0">
              <a:prstClr val="black">
                <a:alpha val="20000"/>
              </a:prstClr>
            </a:outerShdw>
          </a:effectLst>
        </p:spPr>
      </p:pic>
      <p:grpSp>
        <p:nvGrpSpPr>
          <p:cNvPr id="26" name="Nhóm 31">
            <a:extLst>
              <a:ext uri="{FF2B5EF4-FFF2-40B4-BE49-F238E27FC236}">
                <a16:creationId xmlns:a16="http://schemas.microsoft.com/office/drawing/2014/main" xmlns="" id="{D3D03F9C-6F06-49C8-B20C-315860A35B95}"/>
              </a:ext>
            </a:extLst>
          </p:cNvPr>
          <p:cNvGrpSpPr/>
          <p:nvPr/>
        </p:nvGrpSpPr>
        <p:grpSpPr>
          <a:xfrm>
            <a:off x="2765157" y="516065"/>
            <a:ext cx="7437979" cy="1443485"/>
            <a:chOff x="5827116" y="1012722"/>
            <a:chExt cx="3710136" cy="725882"/>
          </a:xfrm>
          <a:solidFill>
            <a:schemeClr val="accent4">
              <a:lumMod val="20000"/>
              <a:lumOff val="80000"/>
            </a:schemeClr>
          </a:solidFill>
        </p:grpSpPr>
        <p:sp>
          <p:nvSpPr>
            <p:cNvPr id="27" name="Hình tự do: Hình 10">
              <a:extLst>
                <a:ext uri="{FF2B5EF4-FFF2-40B4-BE49-F238E27FC236}">
                  <a16:creationId xmlns:a16="http://schemas.microsoft.com/office/drawing/2014/main" xmlns="" id="{B445E932-FF50-60C7-8542-A2A1F702B256}"/>
                </a:ext>
              </a:extLst>
            </p:cNvPr>
            <p:cNvSpPr/>
            <p:nvPr/>
          </p:nvSpPr>
          <p:spPr>
            <a:xfrm flipH="1">
              <a:off x="6030946" y="1012722"/>
              <a:ext cx="3247745" cy="72588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211"/>
                <a:gd name="connsiteY0" fmla="*/ 0 h 21600"/>
                <a:gd name="connsiteX1" fmla="*/ 18125 w 20211"/>
                <a:gd name="connsiteY1" fmla="*/ 0 h 21600"/>
                <a:gd name="connsiteX2" fmla="*/ 20211 w 20211"/>
                <a:gd name="connsiteY2" fmla="*/ 10510 h 21600"/>
                <a:gd name="connsiteX3" fmla="*/ 18125 w 20211"/>
                <a:gd name="connsiteY3" fmla="*/ 21600 h 21600"/>
                <a:gd name="connsiteX4" fmla="*/ 3475 w 20211"/>
                <a:gd name="connsiteY4" fmla="*/ 21600 h 21600"/>
                <a:gd name="connsiteX5" fmla="*/ 0 w 20211"/>
                <a:gd name="connsiteY5" fmla="*/ 10800 h 21600"/>
                <a:gd name="connsiteX6" fmla="*/ 3475 w 20211"/>
                <a:gd name="connsiteY6" fmla="*/ 0 h 21600"/>
                <a:gd name="connsiteX0" fmla="*/ 2206 w 18942"/>
                <a:gd name="connsiteY0" fmla="*/ 0 h 21600"/>
                <a:gd name="connsiteX1" fmla="*/ 16856 w 18942"/>
                <a:gd name="connsiteY1" fmla="*/ 0 h 21600"/>
                <a:gd name="connsiteX2" fmla="*/ 18942 w 18942"/>
                <a:gd name="connsiteY2" fmla="*/ 10510 h 21600"/>
                <a:gd name="connsiteX3" fmla="*/ 16856 w 18942"/>
                <a:gd name="connsiteY3" fmla="*/ 21600 h 21600"/>
                <a:gd name="connsiteX4" fmla="*/ 2206 w 18942"/>
                <a:gd name="connsiteY4" fmla="*/ 21600 h 21600"/>
                <a:gd name="connsiteX5" fmla="*/ 0 w 18942"/>
                <a:gd name="connsiteY5" fmla="*/ 11958 h 21600"/>
                <a:gd name="connsiteX6" fmla="*/ 2206 w 18942"/>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2" h="21600">
                  <a:moveTo>
                    <a:pt x="2206" y="0"/>
                  </a:moveTo>
                  <a:lnTo>
                    <a:pt x="16856" y="0"/>
                  </a:lnTo>
                  <a:cubicBezTo>
                    <a:pt x="18775" y="0"/>
                    <a:pt x="18942" y="4545"/>
                    <a:pt x="18942" y="10510"/>
                  </a:cubicBezTo>
                  <a:cubicBezTo>
                    <a:pt x="18942" y="16475"/>
                    <a:pt x="18775" y="21600"/>
                    <a:pt x="16856" y="21600"/>
                  </a:cubicBezTo>
                  <a:lnTo>
                    <a:pt x="2206" y="21600"/>
                  </a:lnTo>
                  <a:cubicBezTo>
                    <a:pt x="287" y="21600"/>
                    <a:pt x="0" y="17923"/>
                    <a:pt x="0" y="11958"/>
                  </a:cubicBezTo>
                  <a:cubicBezTo>
                    <a:pt x="0" y="5993"/>
                    <a:pt x="287" y="0"/>
                    <a:pt x="2206" y="0"/>
                  </a:cubicBezTo>
                  <a:close/>
                </a:path>
              </a:pathLst>
            </a:custGeom>
            <a:grp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1219170">
                <a:buClr>
                  <a:srgbClr val="000000"/>
                </a:buClr>
                <a:defRPr/>
              </a:pPr>
              <a:endParaRPr lang="en-US" sz="1867" kern="0">
                <a:solidFill>
                  <a:srgbClr val="2A153D"/>
                </a:solidFill>
                <a:latin typeface="Calibri"/>
                <a:sym typeface="Arial"/>
              </a:endParaRPr>
            </a:p>
          </p:txBody>
        </p:sp>
        <p:sp>
          <p:nvSpPr>
            <p:cNvPr id="28" name="Hộp Văn bản 33">
              <a:extLst>
                <a:ext uri="{FF2B5EF4-FFF2-40B4-BE49-F238E27FC236}">
                  <a16:creationId xmlns:a16="http://schemas.microsoft.com/office/drawing/2014/main" xmlns="" id="{D4680F74-6454-071E-D4C3-41A165E6FF15}"/>
                </a:ext>
              </a:extLst>
            </p:cNvPr>
            <p:cNvSpPr txBox="1"/>
            <p:nvPr/>
          </p:nvSpPr>
          <p:spPr>
            <a:xfrm>
              <a:off x="5827116" y="1119830"/>
              <a:ext cx="3710136" cy="507964"/>
            </a:xfrm>
            <a:prstGeom prst="roundRect">
              <a:avLst/>
            </a:prstGeom>
            <a:no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1219170">
                <a:buClr>
                  <a:srgbClr val="000000"/>
                </a:buClr>
                <a:defRPr/>
              </a:pPr>
              <a:r>
                <a:rPr lang="en-US" sz="5333" b="1" kern="0" dirty="0" err="1">
                  <a:solidFill>
                    <a:srgbClr val="85A8CE">
                      <a:lumMod val="75000"/>
                    </a:srgbClr>
                  </a:solidFill>
                  <a:latin typeface="Calibri"/>
                  <a:sym typeface="Arial"/>
                </a:rPr>
                <a:t>Luyện</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đọc</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trước</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lớp</a:t>
              </a:r>
              <a:endParaRPr lang="en-US" sz="5333" b="1" kern="0" dirty="0">
                <a:solidFill>
                  <a:srgbClr val="85A8CE">
                    <a:lumMod val="75000"/>
                  </a:srgbClr>
                </a:solidFill>
                <a:latin typeface="Calibri"/>
                <a:sym typeface="Arial"/>
              </a:endParaRPr>
            </a:p>
          </p:txBody>
        </p:sp>
      </p:grpSp>
    </p:spTree>
    <p:extLst>
      <p:ext uri="{BB962C8B-B14F-4D97-AF65-F5344CB8AC3E}">
        <p14:creationId xmlns:p14="http://schemas.microsoft.com/office/powerpoint/2010/main" val="44903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xmlns="" id="{328677EE-2547-4A0B-8E14-AE84E7AFE50C}"/>
              </a:ext>
            </a:extLst>
          </p:cNvPr>
          <p:cNvSpPr txBox="1"/>
          <p:nvPr/>
        </p:nvSpPr>
        <p:spPr>
          <a:xfrm>
            <a:off x="2809459" y="1137625"/>
            <a:ext cx="6573084" cy="156966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black"/>
                </a:solidFill>
                <a:effectLst/>
                <a:uLnTx/>
                <a:uFillTx/>
                <a:latin typeface="汉仪粗宋简" panose="02010609000101010101" pitchFamily="49" charset="-122"/>
                <a:ea typeface="汉仪粗宋简" panose="02010609000101010101" pitchFamily="49" charset="-122"/>
                <a:cs typeface="+mn-cs"/>
              </a:rPr>
              <a:t>山中访友</a:t>
            </a:r>
          </a:p>
        </p:txBody>
      </p:sp>
      <p:sp>
        <p:nvSpPr>
          <p:cNvPr id="27" name="文本框 26">
            <a:extLst>
              <a:ext uri="{FF2B5EF4-FFF2-40B4-BE49-F238E27FC236}">
                <a16:creationId xmlns:a16="http://schemas.microsoft.com/office/drawing/2014/main" xmlns="" id="{782D8D82-9DEE-4FA8-BE8D-7801E8F6BBD3}"/>
              </a:ext>
            </a:extLst>
          </p:cNvPr>
          <p:cNvSpPr txBox="1"/>
          <p:nvPr/>
        </p:nvSpPr>
        <p:spPr>
          <a:xfrm>
            <a:off x="2771469" y="695227"/>
            <a:ext cx="6573084" cy="58477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人教版六年级语文 课件</a:t>
            </a:r>
            <a:r>
              <a:rPr kumimoji="0" lang="en-US" altLang="zh-CN"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PPT</a:t>
            </a: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模板</a:t>
            </a:r>
          </a:p>
        </p:txBody>
      </p:sp>
      <p:pic>
        <p:nvPicPr>
          <p:cNvPr id="29" name="图片 28">
            <a:extLst>
              <a:ext uri="{FF2B5EF4-FFF2-40B4-BE49-F238E27FC236}">
                <a16:creationId xmlns:a16="http://schemas.microsoft.com/office/drawing/2014/main" xmlns="" id="{41AEB96B-F885-4C3A-B20F-9474A2DF9E5E}"/>
              </a:ext>
            </a:extLst>
          </p:cNvPr>
          <p:cNvPicPr>
            <a:picLocks noChangeAspect="1"/>
          </p:cNvPicPr>
          <p:nvPr/>
        </p:nvPicPr>
        <p:blipFill>
          <a:blip r:embed="rId3"/>
          <a:stretch>
            <a:fillRect/>
          </a:stretch>
        </p:blipFill>
        <p:spPr>
          <a:xfrm>
            <a:off x="-527" y="-1314"/>
            <a:ext cx="12193057" cy="6860627"/>
          </a:xfrm>
          <a:prstGeom prst="rect">
            <a:avLst/>
          </a:prstGeom>
        </p:spPr>
      </p:pic>
      <p:pic>
        <p:nvPicPr>
          <p:cNvPr id="30" name="图片 29">
            <a:extLst>
              <a:ext uri="{FF2B5EF4-FFF2-40B4-BE49-F238E27FC236}">
                <a16:creationId xmlns:a16="http://schemas.microsoft.com/office/drawing/2014/main" xmlns="" id="{3ED967E4-7167-4508-8A73-E34528D338C4}"/>
              </a:ext>
            </a:extLst>
          </p:cNvPr>
          <p:cNvPicPr>
            <a:picLocks noChangeAspect="1"/>
          </p:cNvPicPr>
          <p:nvPr/>
        </p:nvPicPr>
        <p:blipFill>
          <a:blip r:embed="rId4"/>
          <a:stretch>
            <a:fillRect/>
          </a:stretch>
        </p:blipFill>
        <p:spPr>
          <a:xfrm>
            <a:off x="-350061" y="-236046"/>
            <a:ext cx="12697036" cy="6860627"/>
          </a:xfrm>
          <a:prstGeom prst="rect">
            <a:avLst/>
          </a:prstGeom>
        </p:spPr>
      </p:pic>
      <p:pic>
        <p:nvPicPr>
          <p:cNvPr id="31" name="图片 30">
            <a:extLst>
              <a:ext uri="{FF2B5EF4-FFF2-40B4-BE49-F238E27FC236}">
                <a16:creationId xmlns:a16="http://schemas.microsoft.com/office/drawing/2014/main" xmlns="" id="{1D6190F0-861A-47FE-A11E-58F7D9C1A27C}"/>
              </a:ext>
            </a:extLst>
          </p:cNvPr>
          <p:cNvPicPr>
            <a:picLocks noChangeAspect="1"/>
          </p:cNvPicPr>
          <p:nvPr/>
        </p:nvPicPr>
        <p:blipFill>
          <a:blip r:embed="rId5"/>
          <a:stretch>
            <a:fillRect/>
          </a:stretch>
        </p:blipFill>
        <p:spPr>
          <a:xfrm>
            <a:off x="4779151" y="4146941"/>
            <a:ext cx="2633700" cy="2633700"/>
          </a:xfrm>
          <a:prstGeom prst="rect">
            <a:avLst/>
          </a:prstGeom>
        </p:spPr>
      </p:pic>
      <p:pic>
        <p:nvPicPr>
          <p:cNvPr id="32" name="图片 31">
            <a:extLst>
              <a:ext uri="{FF2B5EF4-FFF2-40B4-BE49-F238E27FC236}">
                <a16:creationId xmlns:a16="http://schemas.microsoft.com/office/drawing/2014/main" xmlns="" id="{356CD3B7-1F57-4CE6-9C65-6A51F19AF650}"/>
              </a:ext>
            </a:extLst>
          </p:cNvPr>
          <p:cNvPicPr>
            <a:picLocks noChangeAspect="1"/>
          </p:cNvPicPr>
          <p:nvPr/>
        </p:nvPicPr>
        <p:blipFill>
          <a:blip r:embed="rId6"/>
          <a:stretch>
            <a:fillRect/>
          </a:stretch>
        </p:blipFill>
        <p:spPr>
          <a:xfrm>
            <a:off x="-2013514" y="3656564"/>
            <a:ext cx="15981033" cy="5088569"/>
          </a:xfrm>
          <a:prstGeom prst="rect">
            <a:avLst/>
          </a:prstGeom>
        </p:spPr>
      </p:pic>
      <p:pic>
        <p:nvPicPr>
          <p:cNvPr id="33" name="图片 32">
            <a:extLst>
              <a:ext uri="{FF2B5EF4-FFF2-40B4-BE49-F238E27FC236}">
                <a16:creationId xmlns:a16="http://schemas.microsoft.com/office/drawing/2014/main" xmlns="" id="{8F1F19C4-9C6D-4E5C-A27F-68BCA5C42A79}"/>
              </a:ext>
            </a:extLst>
          </p:cNvPr>
          <p:cNvPicPr>
            <a:picLocks noChangeAspect="1"/>
          </p:cNvPicPr>
          <p:nvPr/>
        </p:nvPicPr>
        <p:blipFill>
          <a:blip r:embed="rId7"/>
          <a:stretch>
            <a:fillRect/>
          </a:stretch>
        </p:blipFill>
        <p:spPr>
          <a:xfrm>
            <a:off x="-77750" y="2818251"/>
            <a:ext cx="12347503" cy="5722608"/>
          </a:xfrm>
          <a:prstGeom prst="rect">
            <a:avLst/>
          </a:prstGeom>
        </p:spPr>
      </p:pic>
      <p:grpSp>
        <p:nvGrpSpPr>
          <p:cNvPr id="2" name="组合 1">
            <a:extLst>
              <a:ext uri="{FF2B5EF4-FFF2-40B4-BE49-F238E27FC236}">
                <a16:creationId xmlns:a16="http://schemas.microsoft.com/office/drawing/2014/main" xmlns="" id="{C532045F-C52B-44A1-9803-528571F5C690}"/>
              </a:ext>
            </a:extLst>
          </p:cNvPr>
          <p:cNvGrpSpPr/>
          <p:nvPr/>
        </p:nvGrpSpPr>
        <p:grpSpPr>
          <a:xfrm>
            <a:off x="-154973" y="5911193"/>
            <a:ext cx="12501948" cy="2048433"/>
            <a:chOff x="-116230" y="4433394"/>
            <a:chExt cx="9376461" cy="1536325"/>
          </a:xfrm>
        </p:grpSpPr>
        <p:pic>
          <p:nvPicPr>
            <p:cNvPr id="34" name="图片 33">
              <a:extLst>
                <a:ext uri="{FF2B5EF4-FFF2-40B4-BE49-F238E27FC236}">
                  <a16:creationId xmlns:a16="http://schemas.microsoft.com/office/drawing/2014/main" xmlns="" id="{F789335F-97FE-4E86-95C4-9C612E3C7B22}"/>
                </a:ext>
              </a:extLst>
            </p:cNvPr>
            <p:cNvPicPr>
              <a:picLocks noChangeAspect="1"/>
            </p:cNvPicPr>
            <p:nvPr/>
          </p:nvPicPr>
          <p:blipFill>
            <a:blip r:embed="rId8"/>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xmlns="" id="{56F8679D-2236-4CDE-9415-803A4F0B46BB}"/>
                </a:ext>
              </a:extLst>
            </p:cNvPr>
            <p:cNvPicPr>
              <a:picLocks noChangeAspect="1"/>
            </p:cNvPicPr>
            <p:nvPr/>
          </p:nvPicPr>
          <p:blipFill>
            <a:blip r:embed="rId9"/>
            <a:stretch>
              <a:fillRect/>
            </a:stretch>
          </p:blipFill>
          <p:spPr>
            <a:xfrm>
              <a:off x="-116230" y="4433394"/>
              <a:ext cx="9376461" cy="1536325"/>
            </a:xfrm>
            <a:prstGeom prst="rect">
              <a:avLst/>
            </a:prstGeom>
          </p:spPr>
        </p:pic>
      </p:grpSp>
      <p:pic>
        <p:nvPicPr>
          <p:cNvPr id="38" name="图片 37">
            <a:extLst>
              <a:ext uri="{FF2B5EF4-FFF2-40B4-BE49-F238E27FC236}">
                <a16:creationId xmlns:a16="http://schemas.microsoft.com/office/drawing/2014/main" xmlns="" id="{AD351F36-311B-4491-A8E9-14CFA535DA6F}"/>
              </a:ext>
            </a:extLst>
          </p:cNvPr>
          <p:cNvPicPr>
            <a:picLocks noChangeAspect="1"/>
          </p:cNvPicPr>
          <p:nvPr/>
        </p:nvPicPr>
        <p:blipFill>
          <a:blip r:embed="rId10"/>
          <a:stretch>
            <a:fillRect/>
          </a:stretch>
        </p:blipFill>
        <p:spPr>
          <a:xfrm rot="663994">
            <a:off x="-1054731" y="-121700"/>
            <a:ext cx="3259611" cy="1357493"/>
          </a:xfrm>
          <a:prstGeom prst="rect">
            <a:avLst/>
          </a:prstGeom>
        </p:spPr>
      </p:pic>
      <p:pic>
        <p:nvPicPr>
          <p:cNvPr id="3" name="图片 2">
            <a:extLst>
              <a:ext uri="{FF2B5EF4-FFF2-40B4-BE49-F238E27FC236}">
                <a16:creationId xmlns:a16="http://schemas.microsoft.com/office/drawing/2014/main" xmlns="" id="{CB819FA6-C809-446C-BA3A-A740E84DBAFF}"/>
              </a:ext>
            </a:extLst>
          </p:cNvPr>
          <p:cNvPicPr>
            <a:picLocks noChangeAspect="1"/>
          </p:cNvPicPr>
          <p:nvPr/>
        </p:nvPicPr>
        <p:blipFill>
          <a:blip r:embed="rId11"/>
          <a:stretch>
            <a:fillRect/>
          </a:stretch>
        </p:blipFill>
        <p:spPr>
          <a:xfrm>
            <a:off x="1040201" y="855406"/>
            <a:ext cx="9873605" cy="3687097"/>
          </a:xfrm>
          <a:prstGeom prst="rect">
            <a:avLst/>
          </a:prstGeom>
        </p:spPr>
      </p:pic>
      <p:pic>
        <p:nvPicPr>
          <p:cNvPr id="19" name="图片 18">
            <a:extLst>
              <a:ext uri="{FF2B5EF4-FFF2-40B4-BE49-F238E27FC236}">
                <a16:creationId xmlns:a16="http://schemas.microsoft.com/office/drawing/2014/main" xmlns="" id="{495764CD-3742-46E5-BD1A-B293EC4D729F}"/>
              </a:ext>
            </a:extLst>
          </p:cNvPr>
          <p:cNvPicPr>
            <a:picLocks noChangeAspect="1"/>
          </p:cNvPicPr>
          <p:nvPr/>
        </p:nvPicPr>
        <p:blipFill>
          <a:blip r:embed="rId11"/>
          <a:stretch>
            <a:fillRect/>
          </a:stretch>
        </p:blipFill>
        <p:spPr>
          <a:xfrm>
            <a:off x="10294069" y="2330331"/>
            <a:ext cx="1895139" cy="707700"/>
          </a:xfrm>
          <a:prstGeom prst="rect">
            <a:avLst/>
          </a:prstGeom>
        </p:spPr>
      </p:pic>
      <p:pic>
        <p:nvPicPr>
          <p:cNvPr id="20" name="图片 19">
            <a:extLst>
              <a:ext uri="{FF2B5EF4-FFF2-40B4-BE49-F238E27FC236}">
                <a16:creationId xmlns:a16="http://schemas.microsoft.com/office/drawing/2014/main" xmlns="" id="{47EB8C3B-7215-4F8C-8DBE-097DC3A865DC}"/>
              </a:ext>
            </a:extLst>
          </p:cNvPr>
          <p:cNvPicPr>
            <a:picLocks noChangeAspect="1"/>
          </p:cNvPicPr>
          <p:nvPr/>
        </p:nvPicPr>
        <p:blipFill>
          <a:blip r:embed="rId12"/>
          <a:stretch>
            <a:fillRect/>
          </a:stretch>
        </p:blipFill>
        <p:spPr>
          <a:xfrm rot="21056238">
            <a:off x="10898700" y="173430"/>
            <a:ext cx="1202192" cy="493729"/>
          </a:xfrm>
          <a:prstGeom prst="rect">
            <a:avLst/>
          </a:prstGeom>
        </p:spPr>
      </p:pic>
      <p:pic>
        <p:nvPicPr>
          <p:cNvPr id="4" name="Picture 3">
            <a:extLst>
              <a:ext uri="{FF2B5EF4-FFF2-40B4-BE49-F238E27FC236}">
                <a16:creationId xmlns:a16="http://schemas.microsoft.com/office/drawing/2014/main" xmlns="" id="{2D28728C-B4E4-39B1-BE4F-B32F73E198A9}"/>
              </a:ext>
            </a:extLst>
          </p:cNvPr>
          <p:cNvPicPr>
            <a:picLocks noChangeAspect="1"/>
          </p:cNvPicPr>
          <p:nvPr/>
        </p:nvPicPr>
        <p:blipFill>
          <a:blip r:embed="rId13"/>
          <a:stretch>
            <a:fillRect/>
          </a:stretch>
        </p:blipFill>
        <p:spPr>
          <a:xfrm>
            <a:off x="988846" y="2268167"/>
            <a:ext cx="10022693" cy="2121592"/>
          </a:xfrm>
          <a:prstGeom prst="rect">
            <a:avLst/>
          </a:prstGeom>
        </p:spPr>
      </p:pic>
    </p:spTree>
    <p:extLst>
      <p:ext uri="{BB962C8B-B14F-4D97-AF65-F5344CB8AC3E}">
        <p14:creationId xmlns:p14="http://schemas.microsoft.com/office/powerpoint/2010/main" val="505225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750"/>
                            </p:stCondLst>
                            <p:childTnLst>
                              <p:par>
                                <p:cTn id="29" presetID="2" presetClass="entr" presetSubtype="2" fill="hold" nodeType="after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750" fill="hold"/>
                                        <p:tgtEl>
                                          <p:spTgt spid="19"/>
                                        </p:tgtEl>
                                        <p:attrNameLst>
                                          <p:attrName>ppt_x</p:attrName>
                                        </p:attrNameLst>
                                      </p:cBhvr>
                                      <p:tavLst>
                                        <p:tav tm="0">
                                          <p:val>
                                            <p:strVal val="1+#ppt_w/2"/>
                                          </p:val>
                                        </p:tav>
                                        <p:tav tm="100000">
                                          <p:val>
                                            <p:strVal val="#ppt_x"/>
                                          </p:val>
                                        </p:tav>
                                      </p:tavLst>
                                    </p:anim>
                                    <p:anim calcmode="lin" valueType="num">
                                      <p:cBhvr additive="base">
                                        <p:cTn id="32" dur="75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750" fill="hold"/>
                                        <p:tgtEl>
                                          <p:spTgt spid="20"/>
                                        </p:tgtEl>
                                        <p:attrNameLst>
                                          <p:attrName>ppt_x</p:attrName>
                                        </p:attrNameLst>
                                      </p:cBhvr>
                                      <p:tavLst>
                                        <p:tav tm="0">
                                          <p:val>
                                            <p:strVal val="1+#ppt_w/2"/>
                                          </p:val>
                                        </p:tav>
                                        <p:tav tm="100000">
                                          <p:val>
                                            <p:strVal val="#ppt_x"/>
                                          </p:val>
                                        </p:tav>
                                      </p:tavLst>
                                    </p:anim>
                                    <p:anim calcmode="lin" valueType="num">
                                      <p:cBhvr additive="base">
                                        <p:cTn id="36" dur="75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750" fill="hold"/>
                                        <p:tgtEl>
                                          <p:spTgt spid="38"/>
                                        </p:tgtEl>
                                        <p:attrNameLst>
                                          <p:attrName>ppt_x</p:attrName>
                                        </p:attrNameLst>
                                      </p:cBhvr>
                                      <p:tavLst>
                                        <p:tav tm="0">
                                          <p:val>
                                            <p:strVal val="0-#ppt_w/2"/>
                                          </p:val>
                                        </p:tav>
                                        <p:tav tm="100000">
                                          <p:val>
                                            <p:strVal val="#ppt_x"/>
                                          </p:val>
                                        </p:tav>
                                      </p:tavLst>
                                    </p:anim>
                                    <p:anim calcmode="lin" valueType="num">
                                      <p:cBhvr additive="base">
                                        <p:cTn id="40" dur="75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750" fill="hold"/>
                                        <p:tgtEl>
                                          <p:spTgt spid="3"/>
                                        </p:tgtEl>
                                        <p:attrNameLst>
                                          <p:attrName>ppt_x</p:attrName>
                                        </p:attrNameLst>
                                      </p:cBhvr>
                                      <p:tavLst>
                                        <p:tav tm="0">
                                          <p:val>
                                            <p:strVal val="0-#ppt_w/2"/>
                                          </p:val>
                                        </p:tav>
                                        <p:tav tm="100000">
                                          <p:val>
                                            <p:strVal val="#ppt_x"/>
                                          </p:val>
                                        </p:tav>
                                      </p:tavLst>
                                    </p:anim>
                                    <p:anim calcmode="lin" valueType="num">
                                      <p:cBhvr additive="base">
                                        <p:cTn id="44"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12" name="Hình chữ nhật: Góc Tròn 10">
            <a:extLst>
              <a:ext uri="{FF2B5EF4-FFF2-40B4-BE49-F238E27FC236}">
                <a16:creationId xmlns:a16="http://schemas.microsoft.com/office/drawing/2014/main" xmlns="" id="{78FD0390-916E-48E7-A236-0D89E6F5F4D1}"/>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13" name="Google Shape;1768;p26">
            <a:extLst>
              <a:ext uri="{FF2B5EF4-FFF2-40B4-BE49-F238E27FC236}">
                <a16:creationId xmlns:a16="http://schemas.microsoft.com/office/drawing/2014/main" xmlns="" id="{ABD3FC1B-85A2-8C74-F521-9D7BAD52D275}"/>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libri" panose="020F0502020204030204" pitchFamily="34" charset="0"/>
                <a:cs typeface="Calibri" panose="020F0502020204030204" pitchFamily="34" charset="0"/>
              </a:rPr>
              <a:t>Cùng</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tìm</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hiểu</a:t>
            </a:r>
            <a:r>
              <a:rPr lang="vi-VN" sz="7200" kern="0" dirty="0">
                <a:solidFill>
                  <a:srgbClr val="002060"/>
                </a:solidFill>
                <a:latin typeface="Calibri" panose="020F0502020204030204" pitchFamily="34" charset="0"/>
                <a:cs typeface="Calibri" panose="020F0502020204030204" pitchFamily="34" charset="0"/>
              </a:rPr>
              <a:t> </a:t>
            </a:r>
            <a:endParaRPr lang="pt-BR" sz="7200" kern="0" dirty="0">
              <a:solidFill>
                <a:srgbClr val="002060"/>
              </a:solidFill>
              <a:latin typeface="Calibri" panose="020F0502020204030204" pitchFamily="34" charset="0"/>
              <a:cs typeface="Calibri" panose="020F0502020204030204" pitchFamily="34" charset="0"/>
            </a:endParaRPr>
          </a:p>
        </p:txBody>
      </p:sp>
      <p:sp>
        <p:nvSpPr>
          <p:cNvPr id="14" name="Google Shape;2011;p27">
            <a:extLst>
              <a:ext uri="{FF2B5EF4-FFF2-40B4-BE49-F238E27FC236}">
                <a16:creationId xmlns:a16="http://schemas.microsoft.com/office/drawing/2014/main" xmlns="" id="{D0B32179-DAFE-3099-AE21-8D33A066ECCF}"/>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15" name="Google Shape;2332;p29">
            <a:extLst>
              <a:ext uri="{FF2B5EF4-FFF2-40B4-BE49-F238E27FC236}">
                <a16:creationId xmlns:a16="http://schemas.microsoft.com/office/drawing/2014/main" xmlns="" id="{DF0806B7-1E10-BA28-AADE-F75D13ACED37}"/>
              </a:ext>
            </a:extLst>
          </p:cNvPr>
          <p:cNvSpPr/>
          <p:nvPr/>
        </p:nvSpPr>
        <p:spPr>
          <a:xfrm rot="4430286">
            <a:off x="658084" y="133127"/>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16" name="Nhóm 1">
            <a:extLst>
              <a:ext uri="{FF2B5EF4-FFF2-40B4-BE49-F238E27FC236}">
                <a16:creationId xmlns:a16="http://schemas.microsoft.com/office/drawing/2014/main" xmlns="" id="{6CEFB5D3-A339-7489-E0DE-3F0DFCB649D1}"/>
              </a:ext>
            </a:extLst>
          </p:cNvPr>
          <p:cNvGrpSpPr/>
          <p:nvPr/>
        </p:nvGrpSpPr>
        <p:grpSpPr>
          <a:xfrm>
            <a:off x="1338993" y="803305"/>
            <a:ext cx="9165720" cy="2095916"/>
            <a:chOff x="1075630" y="1416045"/>
            <a:chExt cx="6874290" cy="1571937"/>
          </a:xfrm>
        </p:grpSpPr>
        <p:grpSp>
          <p:nvGrpSpPr>
            <p:cNvPr id="17" name="Nhóm 25">
              <a:extLst>
                <a:ext uri="{FF2B5EF4-FFF2-40B4-BE49-F238E27FC236}">
                  <a16:creationId xmlns:a16="http://schemas.microsoft.com/office/drawing/2014/main" xmlns="" id="{8F50488B-4644-CCD8-F75D-2B39770301D9}"/>
                </a:ext>
              </a:extLst>
            </p:cNvPr>
            <p:cNvGrpSpPr/>
            <p:nvPr/>
          </p:nvGrpSpPr>
          <p:grpSpPr>
            <a:xfrm>
              <a:off x="1075630" y="1416045"/>
              <a:ext cx="6823007" cy="1338002"/>
              <a:chOff x="1168334" y="1069640"/>
              <a:chExt cx="6823007" cy="1338002"/>
            </a:xfrm>
          </p:grpSpPr>
          <p:sp>
            <p:nvSpPr>
              <p:cNvPr id="19" name="Hình chữ nhật: Góc Tròn 30">
                <a:extLst>
                  <a:ext uri="{FF2B5EF4-FFF2-40B4-BE49-F238E27FC236}">
                    <a16:creationId xmlns:a16="http://schemas.microsoft.com/office/drawing/2014/main" xmlns="" id="{C748B450-5E1E-67D4-974C-4EF32DE4F972}"/>
                  </a:ext>
                </a:extLst>
              </p:cNvPr>
              <p:cNvSpPr/>
              <p:nvPr/>
            </p:nvSpPr>
            <p:spPr>
              <a:xfrm>
                <a:off x="1685641" y="1500381"/>
                <a:ext cx="6305700" cy="907261"/>
              </a:xfrm>
              <a:prstGeom prst="roundRect">
                <a:avLst/>
              </a:prstGeom>
              <a:solidFill>
                <a:srgbClr val="FD676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20" name="Hình chữ nhật: Góc Tròn 12">
                <a:extLst>
                  <a:ext uri="{FF2B5EF4-FFF2-40B4-BE49-F238E27FC236}">
                    <a16:creationId xmlns:a16="http://schemas.microsoft.com/office/drawing/2014/main" xmlns="" id="{4FE2BF43-38E7-D1B5-3A2A-EF7275C0476D}"/>
                  </a:ext>
                </a:extLst>
              </p:cNvPr>
              <p:cNvSpPr/>
              <p:nvPr/>
            </p:nvSpPr>
            <p:spPr>
              <a:xfrm>
                <a:off x="1454653" y="1392984"/>
                <a:ext cx="6305700" cy="907261"/>
              </a:xfrm>
              <a:prstGeom prst="roundRect">
                <a:avLst/>
              </a:prstGeom>
              <a:noFill/>
              <a:ln w="19050">
                <a:solidFill>
                  <a:srgbClr val="FF66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21" name="Hình ảnh 13" descr="Ảnh có chứa văn bản, đồ họa véc-tơ&#10;&#10;Mô tả được tạo tự động">
                <a:extLst>
                  <a:ext uri="{FF2B5EF4-FFF2-40B4-BE49-F238E27FC236}">
                    <a16:creationId xmlns:a16="http://schemas.microsoft.com/office/drawing/2014/main" xmlns="" id="{E08C90E0-DD37-F12A-DC21-DDC49D1DB258}"/>
                  </a:ext>
                </a:extLst>
              </p:cNvPr>
              <p:cNvPicPr>
                <a:picLocks noChangeAspect="1"/>
              </p:cNvPicPr>
              <p:nvPr/>
            </p:nvPicPr>
            <p:blipFill rotWithShape="1">
              <a:blip r:embed="rId4"/>
              <a:srcRect l="22873" t="-409" r="59822" b="52913"/>
              <a:stretch/>
            </p:blipFill>
            <p:spPr>
              <a:xfrm>
                <a:off x="1168334" y="1069640"/>
                <a:ext cx="545174" cy="1058007"/>
              </a:xfrm>
              <a:prstGeom prst="rect">
                <a:avLst/>
              </a:prstGeom>
            </p:spPr>
          </p:pic>
        </p:grpSp>
        <p:sp>
          <p:nvSpPr>
            <p:cNvPr id="18" name="Google Shape;1768;p26">
              <a:extLst>
                <a:ext uri="{FF2B5EF4-FFF2-40B4-BE49-F238E27FC236}">
                  <a16:creationId xmlns:a16="http://schemas.microsoft.com/office/drawing/2014/main" xmlns="" id="{A515D4E2-D55B-A137-5DE5-658E38155380}"/>
                </a:ext>
              </a:extLst>
            </p:cNvPr>
            <p:cNvSpPr txBox="1">
              <a:spLocks/>
            </p:cNvSpPr>
            <p:nvPr/>
          </p:nvSpPr>
          <p:spPr>
            <a:xfrm>
              <a:off x="1787160" y="1605585"/>
              <a:ext cx="616276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defTabSz="1219170">
                <a:buClr>
                  <a:srgbClr val="85A8CE"/>
                </a:buClr>
              </a:pPr>
              <a:r>
                <a:rPr lang="vi-VN" sz="3600" b="0" kern="0" dirty="0">
                  <a:solidFill>
                    <a:srgbClr val="FFFFFF"/>
                  </a:solidFill>
                  <a:latin typeface="Calibri" panose="020F0502020204030204" pitchFamily="34" charset="0"/>
                  <a:cs typeface="Calibri" panose="020F0502020204030204" pitchFamily="34" charset="0"/>
                </a:rPr>
                <a:t>Bài thơ viết về các bạn nhỏ ở đâu? Những cảnh vật nào giúp em biết điều đó?</a:t>
              </a:r>
              <a:endParaRPr lang="pt-BR" sz="3600" b="0" kern="0" dirty="0">
                <a:solidFill>
                  <a:srgbClr val="FFFFFF"/>
                </a:solidFill>
                <a:latin typeface="Calibri" panose="020F0502020204030204" pitchFamily="34" charset="0"/>
                <a:cs typeface="Calibri" panose="020F0502020204030204" pitchFamily="34" charset="0"/>
              </a:endParaRPr>
            </a:p>
          </p:txBody>
        </p:sp>
      </p:grpSp>
      <p:grpSp>
        <p:nvGrpSpPr>
          <p:cNvPr id="28" name="Nhóm 26">
            <a:extLst>
              <a:ext uri="{FF2B5EF4-FFF2-40B4-BE49-F238E27FC236}">
                <a16:creationId xmlns:a16="http://schemas.microsoft.com/office/drawing/2014/main" xmlns="" id="{F50AD275-955B-A173-C227-3527F4857EB3}"/>
              </a:ext>
            </a:extLst>
          </p:cNvPr>
          <p:cNvGrpSpPr/>
          <p:nvPr/>
        </p:nvGrpSpPr>
        <p:grpSpPr>
          <a:xfrm>
            <a:off x="979829" y="2692045"/>
            <a:ext cx="10495737" cy="1248584"/>
            <a:chOff x="4145308" y="2811382"/>
            <a:chExt cx="7354684" cy="1225009"/>
          </a:xfrm>
        </p:grpSpPr>
        <p:sp>
          <p:nvSpPr>
            <p:cNvPr id="29" name="Hình chữ nhật: Góc Tròn 27">
              <a:extLst>
                <a:ext uri="{FF2B5EF4-FFF2-40B4-BE49-F238E27FC236}">
                  <a16:creationId xmlns:a16="http://schemas.microsoft.com/office/drawing/2014/main" xmlns="" id="{F0CA4B12-997A-33F3-4519-664F2B2678DB}"/>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30" name="Hộp Văn bản 28">
              <a:extLst>
                <a:ext uri="{FF2B5EF4-FFF2-40B4-BE49-F238E27FC236}">
                  <a16:creationId xmlns:a16="http://schemas.microsoft.com/office/drawing/2014/main" xmlns="" id="{0AC5C115-83D9-42BB-D2C6-6F75B90F997C}"/>
                </a:ext>
              </a:extLst>
            </p:cNvPr>
            <p:cNvSpPr txBox="1"/>
            <p:nvPr/>
          </p:nvSpPr>
          <p:spPr>
            <a:xfrm>
              <a:off x="4293038" y="3190347"/>
              <a:ext cx="6462099" cy="500090"/>
            </a:xfrm>
            <a:prstGeom prst="rect">
              <a:avLst/>
            </a:prstGeom>
            <a:noFill/>
          </p:spPr>
          <p:txBody>
            <a:bodyPr wrap="square" rtlCol="0">
              <a:spAutoFit/>
            </a:bodyPr>
            <a:lstStyle/>
            <a:p>
              <a:pPr algn="ctr" defTabSz="1219170">
                <a:buClr>
                  <a:srgbClr val="000000"/>
                </a:buClr>
              </a:pPr>
              <a:r>
                <a:rPr lang="vi-VN" sz="3733" b="1" kern="0" dirty="0">
                  <a:solidFill>
                    <a:srgbClr val="000000"/>
                  </a:solidFill>
                  <a:latin typeface="Calibri" panose="020F0502020204030204" pitchFamily="34" charset="0"/>
                  <a:cs typeface="Calibri" panose="020F0502020204030204" pitchFamily="34" charset="0"/>
                  <a:sym typeface="Arial"/>
                </a:rPr>
                <a:t>Bài thơ viết về các bạn nhỏ ở miền núi.</a:t>
              </a:r>
              <a:endParaRPr lang="en-US" sz="3733" b="1" kern="0" dirty="0">
                <a:solidFill>
                  <a:srgbClr val="FF0000"/>
                </a:solidFill>
                <a:latin typeface="Calibri" panose="020F0502020204030204" pitchFamily="34" charset="0"/>
                <a:cs typeface="Calibri" panose="020F0502020204030204" pitchFamily="34" charset="0"/>
                <a:sym typeface="Arial"/>
              </a:endParaRPr>
            </a:p>
          </p:txBody>
        </p:sp>
        <p:pic>
          <p:nvPicPr>
            <p:cNvPr id="31" name="Picture 26">
              <a:extLst>
                <a:ext uri="{FF2B5EF4-FFF2-40B4-BE49-F238E27FC236}">
                  <a16:creationId xmlns:a16="http://schemas.microsoft.com/office/drawing/2014/main" xmlns="" id="{119E9DA6-14F3-D805-3CC9-3482C6DD470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grpSp>
        <p:nvGrpSpPr>
          <p:cNvPr id="2048" name="Nhóm 26">
            <a:extLst>
              <a:ext uri="{FF2B5EF4-FFF2-40B4-BE49-F238E27FC236}">
                <a16:creationId xmlns:a16="http://schemas.microsoft.com/office/drawing/2014/main" xmlns="" id="{C22D1BB4-6396-C5AE-B79E-3EBEFBFD742B}"/>
              </a:ext>
            </a:extLst>
          </p:cNvPr>
          <p:cNvGrpSpPr/>
          <p:nvPr/>
        </p:nvGrpSpPr>
        <p:grpSpPr>
          <a:xfrm>
            <a:off x="1110458" y="4303131"/>
            <a:ext cx="10495737" cy="1890840"/>
            <a:chOff x="4145308" y="2811382"/>
            <a:chExt cx="7354684" cy="1225009"/>
          </a:xfrm>
        </p:grpSpPr>
        <p:sp>
          <p:nvSpPr>
            <p:cNvPr id="2049" name="Hình chữ nhật: Góc Tròn 27">
              <a:extLst>
                <a:ext uri="{FF2B5EF4-FFF2-40B4-BE49-F238E27FC236}">
                  <a16:creationId xmlns:a16="http://schemas.microsoft.com/office/drawing/2014/main" xmlns="" id="{C580ECF4-8829-DC34-33EC-12693ABEAFC6}"/>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051" name="Hộp Văn bản 28">
              <a:extLst>
                <a:ext uri="{FF2B5EF4-FFF2-40B4-BE49-F238E27FC236}">
                  <a16:creationId xmlns:a16="http://schemas.microsoft.com/office/drawing/2014/main" xmlns="" id="{DDDFD446-D1AE-4DDC-D4C3-028B0ED8DA43}"/>
                </a:ext>
              </a:extLst>
            </p:cNvPr>
            <p:cNvSpPr txBox="1"/>
            <p:nvPr/>
          </p:nvSpPr>
          <p:spPr>
            <a:xfrm>
              <a:off x="4293038" y="3190347"/>
              <a:ext cx="6462099" cy="777651"/>
            </a:xfrm>
            <a:prstGeom prst="rect">
              <a:avLst/>
            </a:prstGeom>
            <a:noFill/>
          </p:spPr>
          <p:txBody>
            <a:bodyPr wrap="square" rtlCol="0">
              <a:spAutoFit/>
            </a:bodyPr>
            <a:lstStyle/>
            <a:p>
              <a:pPr marL="0" marR="0" algn="just">
                <a:spcBef>
                  <a:spcPts val="0"/>
                </a:spcBef>
                <a:spcAft>
                  <a:spcPts val="0"/>
                </a:spcAft>
              </a:pP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giúp</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em</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biết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điều</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đó</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núi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thung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lũng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nương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ngàn</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52" name="Picture 26">
              <a:extLst>
                <a:ext uri="{FF2B5EF4-FFF2-40B4-BE49-F238E27FC236}">
                  <a16:creationId xmlns:a16="http://schemas.microsoft.com/office/drawing/2014/main" xmlns="" id="{AC712FA1-274F-F363-F2F1-E01982DC692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107323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2048"/>
                                        </p:tgtEl>
                                        <p:attrNameLst>
                                          <p:attrName>style.visibility</p:attrName>
                                        </p:attrNameLst>
                                      </p:cBhvr>
                                      <p:to>
                                        <p:strVal val="visible"/>
                                      </p:to>
                                    </p:set>
                                    <p:anim calcmode="lin" valueType="num">
                                      <p:cBhvr additive="base">
                                        <p:cTn id="26" dur="500" fill="hold"/>
                                        <p:tgtEl>
                                          <p:spTgt spid="2048"/>
                                        </p:tgtEl>
                                        <p:attrNameLst>
                                          <p:attrName>ppt_x</p:attrName>
                                        </p:attrNameLst>
                                      </p:cBhvr>
                                      <p:tavLst>
                                        <p:tav tm="0">
                                          <p:val>
                                            <p:strVal val="1+#ppt_w/2"/>
                                          </p:val>
                                        </p:tav>
                                        <p:tav tm="100000">
                                          <p:val>
                                            <p:strVal val="#ppt_x"/>
                                          </p:val>
                                        </p:tav>
                                      </p:tavLst>
                                    </p:anim>
                                    <p:anim calcmode="lin" valueType="num">
                                      <p:cBhvr additive="base">
                                        <p:cTn id="27" dur="500" fill="hold"/>
                                        <p:tgtEl>
                                          <p:spTgt spid="20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Hình chữ nhật: Góc Tròn 10">
            <a:extLst>
              <a:ext uri="{FF2B5EF4-FFF2-40B4-BE49-F238E27FC236}">
                <a16:creationId xmlns:a16="http://schemas.microsoft.com/office/drawing/2014/main" xmlns="" id="{191FC0BD-C625-788E-8C67-B1687CFDC3E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3" name="Google Shape;1768;p26">
            <a:extLst>
              <a:ext uri="{FF2B5EF4-FFF2-40B4-BE49-F238E27FC236}">
                <a16:creationId xmlns:a16="http://schemas.microsoft.com/office/drawing/2014/main" xmlns="" id="{F42510AB-F3FC-1BE0-EBDC-9C376E4BC74D}"/>
              </a:ext>
            </a:extLst>
          </p:cNvPr>
          <p:cNvSpPr txBox="1">
            <a:spLocks/>
          </p:cNvSpPr>
          <p:nvPr/>
        </p:nvSpPr>
        <p:spPr>
          <a:xfrm>
            <a:off x="1371650" y="-223306"/>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Cùng</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tìm</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hiểu</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endParaRPr lang="pt-BR" sz="6000" kern="0" dirty="0">
              <a:solidFill>
                <a:srgbClr val="FFC000"/>
              </a:solidFill>
              <a:latin typeface="Calibri" panose="020F0502020204030204" pitchFamily="34" charset="0"/>
              <a:ea typeface="Cambria" panose="02040503050406030204" pitchFamily="18" charset="0"/>
              <a:cs typeface="Calibri" panose="020F0502020204030204" pitchFamily="34" charset="0"/>
            </a:endParaRPr>
          </a:p>
        </p:txBody>
      </p:sp>
      <p:sp>
        <p:nvSpPr>
          <p:cNvPr id="4" name="Google Shape;2011;p27">
            <a:extLst>
              <a:ext uri="{FF2B5EF4-FFF2-40B4-BE49-F238E27FC236}">
                <a16:creationId xmlns:a16="http://schemas.microsoft.com/office/drawing/2014/main" xmlns="" id="{CB37D1A0-DA26-B808-2089-53CC6FF14A50}"/>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6" name="Google Shape;2332;p29">
            <a:extLst>
              <a:ext uri="{FF2B5EF4-FFF2-40B4-BE49-F238E27FC236}">
                <a16:creationId xmlns:a16="http://schemas.microsoft.com/office/drawing/2014/main" xmlns="" id="{7E971951-E815-B9E4-3AE2-1F7A8B2BC6E9}"/>
              </a:ext>
            </a:extLst>
          </p:cNvPr>
          <p:cNvSpPr/>
          <p:nvPr/>
        </p:nvSpPr>
        <p:spPr>
          <a:xfrm rot="4430286">
            <a:off x="878911" y="66398"/>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grpSp>
        <p:nvGrpSpPr>
          <p:cNvPr id="8" name="Nhóm 27">
            <a:extLst>
              <a:ext uri="{FF2B5EF4-FFF2-40B4-BE49-F238E27FC236}">
                <a16:creationId xmlns:a16="http://schemas.microsoft.com/office/drawing/2014/main" xmlns="" id="{C3EA5EB3-849D-AC53-0598-DC64FF0D1FBC}"/>
              </a:ext>
            </a:extLst>
          </p:cNvPr>
          <p:cNvGrpSpPr/>
          <p:nvPr/>
        </p:nvGrpSpPr>
        <p:grpSpPr>
          <a:xfrm>
            <a:off x="565009" y="990600"/>
            <a:ext cx="10815003" cy="1915885"/>
            <a:chOff x="784602" y="2806076"/>
            <a:chExt cx="8111252" cy="2199631"/>
          </a:xfrm>
        </p:grpSpPr>
        <p:grpSp>
          <p:nvGrpSpPr>
            <p:cNvPr id="2063" name="Nhóm 50">
              <a:extLst>
                <a:ext uri="{FF2B5EF4-FFF2-40B4-BE49-F238E27FC236}">
                  <a16:creationId xmlns:a16="http://schemas.microsoft.com/office/drawing/2014/main" xmlns="" id="{D4A6AE5C-1F2B-F3BD-F4BC-CF0F3B75D16C}"/>
                </a:ext>
              </a:extLst>
            </p:cNvPr>
            <p:cNvGrpSpPr/>
            <p:nvPr/>
          </p:nvGrpSpPr>
          <p:grpSpPr>
            <a:xfrm flipH="1">
              <a:off x="784602" y="2806076"/>
              <a:ext cx="8111252" cy="2199631"/>
              <a:chOff x="320221" y="925161"/>
              <a:chExt cx="7404917" cy="2199631"/>
            </a:xfrm>
          </p:grpSpPr>
          <p:sp>
            <p:nvSpPr>
              <p:cNvPr id="2065" name="Hình chữ nhật: Góc Tròn 52">
                <a:extLst>
                  <a:ext uri="{FF2B5EF4-FFF2-40B4-BE49-F238E27FC236}">
                    <a16:creationId xmlns:a16="http://schemas.microsoft.com/office/drawing/2014/main" xmlns="" id="{224854BB-2D3A-9948-A1D4-3CDD165D9AED}"/>
                  </a:ext>
                </a:extLst>
              </p:cNvPr>
              <p:cNvSpPr/>
              <p:nvPr/>
            </p:nvSpPr>
            <p:spPr>
              <a:xfrm>
                <a:off x="320221" y="1447274"/>
                <a:ext cx="7111050" cy="1677518"/>
              </a:xfrm>
              <a:prstGeom prst="roundRect">
                <a:avLst/>
              </a:prstGeom>
              <a:solidFill>
                <a:srgbClr val="FFD66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2066" name="Hình chữ nhật: Góc Tròn 53">
                <a:extLst>
                  <a:ext uri="{FF2B5EF4-FFF2-40B4-BE49-F238E27FC236}">
                    <a16:creationId xmlns:a16="http://schemas.microsoft.com/office/drawing/2014/main" xmlns="" id="{357188BE-00B6-AE25-9074-F90FB4FCB94F}"/>
                  </a:ext>
                </a:extLst>
              </p:cNvPr>
              <p:cNvSpPr/>
              <p:nvPr/>
            </p:nvSpPr>
            <p:spPr>
              <a:xfrm>
                <a:off x="515671" y="1316901"/>
                <a:ext cx="7111050" cy="1604985"/>
              </a:xfrm>
              <a:prstGeom prst="roundRect">
                <a:avLst/>
              </a:prstGeom>
              <a:noFill/>
              <a:ln w="19050">
                <a:solidFill>
                  <a:srgbClr val="FFD9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pic>
            <p:nvPicPr>
              <p:cNvPr id="2067" name="Hình ảnh 54" descr="Ảnh có chứa văn bản, đồ họa véc-tơ&#10;&#10;Mô tả được tạo tự động">
                <a:extLst>
                  <a:ext uri="{FF2B5EF4-FFF2-40B4-BE49-F238E27FC236}">
                    <a16:creationId xmlns:a16="http://schemas.microsoft.com/office/drawing/2014/main" xmlns="" id="{0B4E58D3-D485-FD67-B35D-9F54DF10F097}"/>
                  </a:ext>
                </a:extLst>
              </p:cNvPr>
              <p:cNvPicPr>
                <a:picLocks noChangeAspect="1"/>
              </p:cNvPicPr>
              <p:nvPr/>
            </p:nvPicPr>
            <p:blipFill rotWithShape="1">
              <a:blip r:embed="rId4"/>
              <a:srcRect l="41319" t="4844" r="40995" b="54324"/>
              <a:stretch/>
            </p:blipFill>
            <p:spPr>
              <a:xfrm flipH="1">
                <a:off x="7062479" y="925161"/>
                <a:ext cx="662659" cy="1081753"/>
              </a:xfrm>
              <a:prstGeom prst="rect">
                <a:avLst/>
              </a:prstGeom>
            </p:spPr>
          </p:pic>
        </p:grpSp>
        <p:sp>
          <p:nvSpPr>
            <p:cNvPr id="2064" name="Google Shape;1768;p26">
              <a:extLst>
                <a:ext uri="{FF2B5EF4-FFF2-40B4-BE49-F238E27FC236}">
                  <a16:creationId xmlns:a16="http://schemas.microsoft.com/office/drawing/2014/main" xmlns="" id="{AA1E9A62-1A95-61EF-B642-E2B7BBF0765A}"/>
                </a:ext>
              </a:extLst>
            </p:cNvPr>
            <p:cNvSpPr txBox="1">
              <a:spLocks/>
            </p:cNvSpPr>
            <p:nvPr/>
          </p:nvSpPr>
          <p:spPr>
            <a:xfrm>
              <a:off x="1508401" y="3456552"/>
              <a:ext cx="7171712"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333"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rPr>
                <a:t>Những chi tiết nào cho thấy việc đi học của các bạn nhỏ ở vùng cao rất vất vả?</a:t>
              </a:r>
              <a:endParaRPr lang="pt-BR" sz="3333"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endParaRPr>
            </a:p>
          </p:txBody>
        </p:sp>
      </p:grpSp>
      <p:sp>
        <p:nvSpPr>
          <p:cNvPr id="2078" name="Google Shape;1768;p26">
            <a:extLst>
              <a:ext uri="{FF2B5EF4-FFF2-40B4-BE49-F238E27FC236}">
                <a16:creationId xmlns:a16="http://schemas.microsoft.com/office/drawing/2014/main" xmlns="" id="{BBEA16FA-6026-269E-29CD-0C52EA7FD75B}"/>
              </a:ext>
            </a:extLst>
          </p:cNvPr>
          <p:cNvSpPr txBox="1">
            <a:spLocks/>
          </p:cNvSpPr>
          <p:nvPr/>
        </p:nvSpPr>
        <p:spPr>
          <a:xfrm>
            <a:off x="1007583" y="3199328"/>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Em đi tìm cái chữ</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Vượt suối lại băng rừng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Đường xa chân có mỏi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Chữ vẫn gùi trên lưng.</a:t>
            </a:r>
            <a:endParaRPr lang="pt-BR" sz="3600" b="0" kern="0" dirty="0">
              <a:solidFill>
                <a:srgbClr val="000000"/>
              </a:solidFill>
              <a:latin typeface="Calibri" panose="020F0502020204030204" pitchFamily="34" charset="0"/>
              <a:ea typeface="Cambria" panose="02040503050406030204" pitchFamily="18" charset="0"/>
              <a:cs typeface="Calibri" panose="020F0502020204030204" pitchFamily="34" charset="0"/>
            </a:endParaRPr>
          </a:p>
        </p:txBody>
      </p:sp>
      <p:sp>
        <p:nvSpPr>
          <p:cNvPr id="2083" name="Google Shape;1768;p26">
            <a:extLst>
              <a:ext uri="{FF2B5EF4-FFF2-40B4-BE49-F238E27FC236}">
                <a16:creationId xmlns:a16="http://schemas.microsoft.com/office/drawing/2014/main" xmlns="" id="{8D9B4499-D7CD-79D0-CC71-1861DEC32935}"/>
              </a:ext>
            </a:extLst>
          </p:cNvPr>
          <p:cNvSpPr txBox="1">
            <a:spLocks/>
          </p:cNvSpPr>
          <p:nvPr/>
        </p:nvSpPr>
        <p:spPr>
          <a:xfrm>
            <a:off x="6591954" y="3177557"/>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Càng đi chân càng vững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Lớp học ngang lưng đồi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Mắt em như sao sáng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Gặt chữ trên đỉnh trời!</a:t>
            </a:r>
          </a:p>
        </p:txBody>
      </p:sp>
      <p:sp>
        <p:nvSpPr>
          <p:cNvPr id="2084" name="Rectangle: Rounded Corners 2083">
            <a:extLst>
              <a:ext uri="{FF2B5EF4-FFF2-40B4-BE49-F238E27FC236}">
                <a16:creationId xmlns:a16="http://schemas.microsoft.com/office/drawing/2014/main" xmlns="" id="{143701EF-5073-8074-F59E-45144EF5AB0D}"/>
              </a:ext>
            </a:extLst>
          </p:cNvPr>
          <p:cNvSpPr/>
          <p:nvPr/>
        </p:nvSpPr>
        <p:spPr>
          <a:xfrm>
            <a:off x="1001486" y="3679372"/>
            <a:ext cx="2035628"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5" name="Rectangle: Rounded Corners 2084">
            <a:extLst>
              <a:ext uri="{FF2B5EF4-FFF2-40B4-BE49-F238E27FC236}">
                <a16:creationId xmlns:a16="http://schemas.microsoft.com/office/drawing/2014/main" xmlns="" id="{199C4D48-DC93-7E1C-D69F-687D205D9FC3}"/>
              </a:ext>
            </a:extLst>
          </p:cNvPr>
          <p:cNvSpPr/>
          <p:nvPr/>
        </p:nvSpPr>
        <p:spPr>
          <a:xfrm>
            <a:off x="3559629" y="3592286"/>
            <a:ext cx="2035628"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6" name="Rectangle: Rounded Corners 2085">
            <a:extLst>
              <a:ext uri="{FF2B5EF4-FFF2-40B4-BE49-F238E27FC236}">
                <a16:creationId xmlns:a16="http://schemas.microsoft.com/office/drawing/2014/main" xmlns="" id="{0ED14EF4-C45F-735A-BF80-330D5A424792}"/>
              </a:ext>
            </a:extLst>
          </p:cNvPr>
          <p:cNvSpPr/>
          <p:nvPr/>
        </p:nvSpPr>
        <p:spPr>
          <a:xfrm>
            <a:off x="1066800" y="4114800"/>
            <a:ext cx="1926771" cy="38100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7" name="Rectangle: Rounded Corners 2086">
            <a:extLst>
              <a:ext uri="{FF2B5EF4-FFF2-40B4-BE49-F238E27FC236}">
                <a16:creationId xmlns:a16="http://schemas.microsoft.com/office/drawing/2014/main" xmlns="" id="{E073430E-C5FF-DA9F-87E9-5DFF2C323333}"/>
              </a:ext>
            </a:extLst>
          </p:cNvPr>
          <p:cNvSpPr/>
          <p:nvPr/>
        </p:nvSpPr>
        <p:spPr>
          <a:xfrm>
            <a:off x="6585858" y="36358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8" name="Rectangle: Rounded Corners 2087">
            <a:extLst>
              <a:ext uri="{FF2B5EF4-FFF2-40B4-BE49-F238E27FC236}">
                <a16:creationId xmlns:a16="http://schemas.microsoft.com/office/drawing/2014/main" xmlns="" id="{72AC1501-6647-413F-FB06-1A7FDB1FC8C1}"/>
              </a:ext>
            </a:extLst>
          </p:cNvPr>
          <p:cNvSpPr/>
          <p:nvPr/>
        </p:nvSpPr>
        <p:spPr>
          <a:xfrm>
            <a:off x="6564087" y="44740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089" name="Nhóm 26">
            <a:extLst>
              <a:ext uri="{FF2B5EF4-FFF2-40B4-BE49-F238E27FC236}">
                <a16:creationId xmlns:a16="http://schemas.microsoft.com/office/drawing/2014/main" xmlns="" id="{DB545DB2-055B-B071-2AEF-FE851C8A01D2}"/>
              </a:ext>
            </a:extLst>
          </p:cNvPr>
          <p:cNvGrpSpPr/>
          <p:nvPr/>
        </p:nvGrpSpPr>
        <p:grpSpPr>
          <a:xfrm>
            <a:off x="1447915" y="4803874"/>
            <a:ext cx="10495737" cy="1893739"/>
            <a:chOff x="4145308" y="2811382"/>
            <a:chExt cx="7354684" cy="1226887"/>
          </a:xfrm>
        </p:grpSpPr>
        <p:sp>
          <p:nvSpPr>
            <p:cNvPr id="2090" name="Hình chữ nhật: Góc Tròn 27">
              <a:extLst>
                <a:ext uri="{FF2B5EF4-FFF2-40B4-BE49-F238E27FC236}">
                  <a16:creationId xmlns:a16="http://schemas.microsoft.com/office/drawing/2014/main" xmlns="" id="{DD38A17B-AF9E-50DB-86E1-5C22A2F35481}"/>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091" name="Hộp Văn bản 28">
              <a:extLst>
                <a:ext uri="{FF2B5EF4-FFF2-40B4-BE49-F238E27FC236}">
                  <a16:creationId xmlns:a16="http://schemas.microsoft.com/office/drawing/2014/main" xmlns="" id="{E278F048-11A6-4A89-CCA3-F87387EC2532}"/>
                </a:ext>
              </a:extLst>
            </p:cNvPr>
            <p:cNvSpPr txBox="1"/>
            <p:nvPr/>
          </p:nvSpPr>
          <p:spPr>
            <a:xfrm>
              <a:off x="4285410" y="3140979"/>
              <a:ext cx="6462099" cy="897290"/>
            </a:xfrm>
            <a:prstGeom prst="rect">
              <a:avLst/>
            </a:prstGeom>
            <a:noFill/>
          </p:spPr>
          <p:txBody>
            <a:bodyPr wrap="square" rtlCol="0">
              <a:spAutoFit/>
            </a:bodyPr>
            <a:lstStyle/>
            <a:p>
              <a:pPr marL="0" marR="0" algn="just">
                <a:spcBef>
                  <a:spcPts val="0"/>
                </a:spcBef>
                <a:spcAft>
                  <a:spcPts val="0"/>
                </a:spcAft>
              </a:pP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chi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tiết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cho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thấy</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việc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học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các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nhỏ</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vùng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cao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vất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vả</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vượt</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băng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lớp</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ngang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2800" b="1" i="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,gặt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đỉnh</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trời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92" name="Picture 26">
              <a:extLst>
                <a:ext uri="{FF2B5EF4-FFF2-40B4-BE49-F238E27FC236}">
                  <a16:creationId xmlns:a16="http://schemas.microsoft.com/office/drawing/2014/main" xmlns="" id="{4A613FD7-562B-3662-BE60-EAF15358F3A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352913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3"/>
                                        </p:tgtEl>
                                        <p:attrNameLst>
                                          <p:attrName>style.visibility</p:attrName>
                                        </p:attrNameLst>
                                      </p:cBhvr>
                                      <p:to>
                                        <p:strVal val="visible"/>
                                      </p:to>
                                    </p:set>
                                    <p:animEffect transition="in" filter="fade">
                                      <p:cBhvr>
                                        <p:cTn id="7" dur="500"/>
                                        <p:tgtEl>
                                          <p:spTgt spid="20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78"/>
                                        </p:tgtEl>
                                        <p:attrNameLst>
                                          <p:attrName>style.visibility</p:attrName>
                                        </p:attrNameLst>
                                      </p:cBhvr>
                                      <p:to>
                                        <p:strVal val="visible"/>
                                      </p:to>
                                    </p:set>
                                    <p:animEffect transition="in" filter="fade">
                                      <p:cBhvr>
                                        <p:cTn id="10" dur="500"/>
                                        <p:tgtEl>
                                          <p:spTgt spid="20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84"/>
                                        </p:tgtEl>
                                        <p:attrNameLst>
                                          <p:attrName>style.visibility</p:attrName>
                                        </p:attrNameLst>
                                      </p:cBhvr>
                                      <p:to>
                                        <p:strVal val="visible"/>
                                      </p:to>
                                    </p:set>
                                    <p:animEffect transition="in" filter="wipe(down)">
                                      <p:cBhvr>
                                        <p:cTn id="15" dur="500"/>
                                        <p:tgtEl>
                                          <p:spTgt spid="208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085"/>
                                        </p:tgtEl>
                                        <p:attrNameLst>
                                          <p:attrName>style.visibility</p:attrName>
                                        </p:attrNameLst>
                                      </p:cBhvr>
                                      <p:to>
                                        <p:strVal val="visible"/>
                                      </p:to>
                                    </p:set>
                                    <p:animEffect transition="in" filter="wipe(down)">
                                      <p:cBhvr>
                                        <p:cTn id="20" dur="500"/>
                                        <p:tgtEl>
                                          <p:spTgt spid="208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86"/>
                                        </p:tgtEl>
                                        <p:attrNameLst>
                                          <p:attrName>style.visibility</p:attrName>
                                        </p:attrNameLst>
                                      </p:cBhvr>
                                      <p:to>
                                        <p:strVal val="visible"/>
                                      </p:to>
                                    </p:set>
                                    <p:animEffect transition="in" filter="wipe(down)">
                                      <p:cBhvr>
                                        <p:cTn id="25" dur="500"/>
                                        <p:tgtEl>
                                          <p:spTgt spid="208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087"/>
                                        </p:tgtEl>
                                        <p:attrNameLst>
                                          <p:attrName>style.visibility</p:attrName>
                                        </p:attrNameLst>
                                      </p:cBhvr>
                                      <p:to>
                                        <p:strVal val="visible"/>
                                      </p:to>
                                    </p:set>
                                    <p:animEffect transition="in" filter="wipe(down)">
                                      <p:cBhvr>
                                        <p:cTn id="30" dur="500"/>
                                        <p:tgtEl>
                                          <p:spTgt spid="208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088"/>
                                        </p:tgtEl>
                                        <p:attrNameLst>
                                          <p:attrName>style.visibility</p:attrName>
                                        </p:attrNameLst>
                                      </p:cBhvr>
                                      <p:to>
                                        <p:strVal val="visible"/>
                                      </p:to>
                                    </p:set>
                                    <p:animEffect transition="in" filter="wipe(down)">
                                      <p:cBhvr>
                                        <p:cTn id="35" dur="500"/>
                                        <p:tgtEl>
                                          <p:spTgt spid="208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6" fill="hold" nodeType="clickEffect">
                                  <p:stCondLst>
                                    <p:cond delay="0"/>
                                  </p:stCondLst>
                                  <p:childTnLst>
                                    <p:set>
                                      <p:cBhvr>
                                        <p:cTn id="39" dur="1" fill="hold">
                                          <p:stCondLst>
                                            <p:cond delay="0"/>
                                          </p:stCondLst>
                                        </p:cTn>
                                        <p:tgtEl>
                                          <p:spTgt spid="2089"/>
                                        </p:tgtEl>
                                        <p:attrNameLst>
                                          <p:attrName>style.visibility</p:attrName>
                                        </p:attrNameLst>
                                      </p:cBhvr>
                                      <p:to>
                                        <p:strVal val="visible"/>
                                      </p:to>
                                    </p:set>
                                    <p:anim calcmode="lin" valueType="num">
                                      <p:cBhvr additive="base">
                                        <p:cTn id="40" dur="500" fill="hold"/>
                                        <p:tgtEl>
                                          <p:spTgt spid="2089"/>
                                        </p:tgtEl>
                                        <p:attrNameLst>
                                          <p:attrName>ppt_x</p:attrName>
                                        </p:attrNameLst>
                                      </p:cBhvr>
                                      <p:tavLst>
                                        <p:tav tm="0">
                                          <p:val>
                                            <p:strVal val="1+#ppt_w/2"/>
                                          </p:val>
                                        </p:tav>
                                        <p:tav tm="100000">
                                          <p:val>
                                            <p:strVal val="#ppt_x"/>
                                          </p:val>
                                        </p:tav>
                                      </p:tavLst>
                                    </p:anim>
                                    <p:anim calcmode="lin" valueType="num">
                                      <p:cBhvr additive="base">
                                        <p:cTn id="41" dur="500" fill="hold"/>
                                        <p:tgtEl>
                                          <p:spTgt spid="20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 grpId="0"/>
      <p:bldP spid="2083" grpId="0"/>
      <p:bldP spid="2084" grpId="0" animBg="1"/>
      <p:bldP spid="2085" grpId="0" animBg="1"/>
      <p:bldP spid="2086" grpId="0" animBg="1"/>
      <p:bldP spid="2087" grpId="0" animBg="1"/>
      <p:bldP spid="20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Góc Tròn 10">
            <a:extLst>
              <a:ext uri="{FF2B5EF4-FFF2-40B4-BE49-F238E27FC236}">
                <a16:creationId xmlns:a16="http://schemas.microsoft.com/office/drawing/2014/main" xmlns="" id="{78281CA1-AADE-C0DF-4E83-B32BD541B69B}"/>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9" name="Google Shape;1768;p26">
            <a:extLst>
              <a:ext uri="{FF2B5EF4-FFF2-40B4-BE49-F238E27FC236}">
                <a16:creationId xmlns:a16="http://schemas.microsoft.com/office/drawing/2014/main" xmlns="" id="{1D27D7AD-04F7-5F61-A48C-106F16960FD0}"/>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libri" panose="020F0502020204030204" pitchFamily="34" charset="0"/>
                <a:cs typeface="Calibri" panose="020F0502020204030204" pitchFamily="34" charset="0"/>
              </a:rPr>
              <a:t>Cùng</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tìm</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hiểu</a:t>
            </a:r>
            <a:r>
              <a:rPr lang="vi-VN" sz="7200" kern="0" dirty="0">
                <a:solidFill>
                  <a:srgbClr val="002060"/>
                </a:solidFill>
                <a:latin typeface="Calibri" panose="020F0502020204030204" pitchFamily="34" charset="0"/>
                <a:cs typeface="Calibri" panose="020F0502020204030204" pitchFamily="34" charset="0"/>
              </a:rPr>
              <a:t> </a:t>
            </a:r>
            <a:endParaRPr lang="pt-BR" sz="7200" kern="0" dirty="0">
              <a:solidFill>
                <a:srgbClr val="002060"/>
              </a:solidFill>
              <a:latin typeface="Calibri" panose="020F0502020204030204" pitchFamily="34" charset="0"/>
              <a:cs typeface="Calibri" panose="020F0502020204030204" pitchFamily="34" charset="0"/>
            </a:endParaRPr>
          </a:p>
        </p:txBody>
      </p:sp>
      <p:sp>
        <p:nvSpPr>
          <p:cNvPr id="10" name="Google Shape;2011;p27">
            <a:extLst>
              <a:ext uri="{FF2B5EF4-FFF2-40B4-BE49-F238E27FC236}">
                <a16:creationId xmlns:a16="http://schemas.microsoft.com/office/drawing/2014/main" xmlns="" id="{B71492B4-6667-7FAB-12F0-BCE1AA1B82E9}"/>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11" name="Google Shape;2332;p29">
            <a:extLst>
              <a:ext uri="{FF2B5EF4-FFF2-40B4-BE49-F238E27FC236}">
                <a16:creationId xmlns:a16="http://schemas.microsoft.com/office/drawing/2014/main" xmlns="" id="{92D545E3-D5B1-6F01-BF95-F4AF330B9092}"/>
              </a:ext>
            </a:extLst>
          </p:cNvPr>
          <p:cNvSpPr/>
          <p:nvPr/>
        </p:nvSpPr>
        <p:spPr>
          <a:xfrm rot="4430286">
            <a:off x="471288" y="64399"/>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16" name="Nhóm 98">
            <a:extLst>
              <a:ext uri="{FF2B5EF4-FFF2-40B4-BE49-F238E27FC236}">
                <a16:creationId xmlns:a16="http://schemas.microsoft.com/office/drawing/2014/main" xmlns="" id="{60434037-88F4-C850-9FEA-A22D1363116B}"/>
              </a:ext>
            </a:extLst>
          </p:cNvPr>
          <p:cNvGrpSpPr/>
          <p:nvPr/>
        </p:nvGrpSpPr>
        <p:grpSpPr>
          <a:xfrm>
            <a:off x="1611205" y="526314"/>
            <a:ext cx="9334895" cy="2380172"/>
            <a:chOff x="88006" y="4309963"/>
            <a:chExt cx="7001171" cy="1597457"/>
          </a:xfrm>
        </p:grpSpPr>
        <p:grpSp>
          <p:nvGrpSpPr>
            <p:cNvPr id="17" name="Nhóm 99">
              <a:extLst>
                <a:ext uri="{FF2B5EF4-FFF2-40B4-BE49-F238E27FC236}">
                  <a16:creationId xmlns:a16="http://schemas.microsoft.com/office/drawing/2014/main" xmlns="" id="{0BE3C56E-21E3-ED81-412C-D411DC3BB461}"/>
                </a:ext>
              </a:extLst>
            </p:cNvPr>
            <p:cNvGrpSpPr/>
            <p:nvPr/>
          </p:nvGrpSpPr>
          <p:grpSpPr>
            <a:xfrm>
              <a:off x="88006" y="4309963"/>
              <a:ext cx="7001171" cy="1340529"/>
              <a:chOff x="220781" y="2915087"/>
              <a:chExt cx="6724470" cy="1340529"/>
            </a:xfrm>
          </p:grpSpPr>
          <p:sp>
            <p:nvSpPr>
              <p:cNvPr id="19" name="Hình chữ nhật: Góc Tròn 101">
                <a:extLst>
                  <a:ext uri="{FF2B5EF4-FFF2-40B4-BE49-F238E27FC236}">
                    <a16:creationId xmlns:a16="http://schemas.microsoft.com/office/drawing/2014/main" xmlns="" id="{08154472-9974-3CF6-104F-F2D5FD549D55}"/>
                  </a:ext>
                </a:extLst>
              </p:cNvPr>
              <p:cNvSpPr/>
              <p:nvPr/>
            </p:nvSpPr>
            <p:spPr>
              <a:xfrm>
                <a:off x="604186" y="3411738"/>
                <a:ext cx="6341065" cy="843878"/>
              </a:xfrm>
              <a:prstGeom prst="roundRect">
                <a:avLst/>
              </a:prstGeom>
              <a:solidFill>
                <a:srgbClr val="59D2FA"/>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20" name="Hình chữ nhật: Góc Tròn 102">
                <a:extLst>
                  <a:ext uri="{FF2B5EF4-FFF2-40B4-BE49-F238E27FC236}">
                    <a16:creationId xmlns:a16="http://schemas.microsoft.com/office/drawing/2014/main" xmlns="" id="{0A281A32-1C6E-8270-26D5-87C4ABCBA689}"/>
                  </a:ext>
                </a:extLst>
              </p:cNvPr>
              <p:cNvSpPr/>
              <p:nvPr/>
            </p:nvSpPr>
            <p:spPr>
              <a:xfrm>
                <a:off x="389815" y="3319793"/>
                <a:ext cx="6186669" cy="711921"/>
              </a:xfrm>
              <a:prstGeom prst="roundRect">
                <a:avLst/>
              </a:prstGeom>
              <a:noFill/>
              <a:ln w="19050">
                <a:solidFill>
                  <a:srgbClr val="5AD3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21" name="Hình ảnh 103" descr="Ảnh có chứa văn bản, đồ họa véc-tơ&#10;&#10;Mô tả được tạo tự động">
                <a:extLst>
                  <a:ext uri="{FF2B5EF4-FFF2-40B4-BE49-F238E27FC236}">
                    <a16:creationId xmlns:a16="http://schemas.microsoft.com/office/drawing/2014/main" xmlns="" id="{457DD3BE-3A04-F24F-6A78-470DAFE7DFC2}"/>
                  </a:ext>
                </a:extLst>
              </p:cNvPr>
              <p:cNvPicPr>
                <a:picLocks noChangeAspect="1"/>
              </p:cNvPicPr>
              <p:nvPr/>
            </p:nvPicPr>
            <p:blipFill rotWithShape="1">
              <a:blip r:embed="rId4"/>
              <a:srcRect l="59929" r="22623" b="50735"/>
              <a:stretch/>
            </p:blipFill>
            <p:spPr>
              <a:xfrm>
                <a:off x="220781" y="2915087"/>
                <a:ext cx="426134" cy="850769"/>
              </a:xfrm>
              <a:prstGeom prst="rect">
                <a:avLst/>
              </a:prstGeom>
            </p:spPr>
          </p:pic>
        </p:grpSp>
        <p:sp>
          <p:nvSpPr>
            <p:cNvPr id="18" name="Google Shape;1768;p26">
              <a:extLst>
                <a:ext uri="{FF2B5EF4-FFF2-40B4-BE49-F238E27FC236}">
                  <a16:creationId xmlns:a16="http://schemas.microsoft.com/office/drawing/2014/main" xmlns="" id="{648D86EF-2F3A-9117-9422-79E75BE55D2B}"/>
                </a:ext>
              </a:extLst>
            </p:cNvPr>
            <p:cNvSpPr txBox="1">
              <a:spLocks/>
            </p:cNvSpPr>
            <p:nvPr/>
          </p:nvSpPr>
          <p:spPr>
            <a:xfrm>
              <a:off x="500669" y="4525023"/>
              <a:ext cx="657170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just" defTabSz="1219170">
                <a:buClr>
                  <a:srgbClr val="85A8CE"/>
                </a:buClr>
              </a:pPr>
              <a:r>
                <a:rPr lang="vi-VN" sz="3333" b="0" kern="0" dirty="0">
                  <a:solidFill>
                    <a:srgbClr val="000000">
                      <a:lumMod val="95000"/>
                      <a:lumOff val="5000"/>
                    </a:srgbClr>
                  </a:solidFill>
                  <a:latin typeface="Calibri" panose="020F0502020204030204" pitchFamily="34" charset="0"/>
                  <a:cs typeface="Calibri" panose="020F0502020204030204" pitchFamily="34" charset="0"/>
                </a:rPr>
                <a:t>Trên đường đi học Bạn nhỏ nghe thấy những âm thanh nào?</a:t>
              </a:r>
              <a:r>
                <a:rPr lang="en-US" sz="3333" b="0" kern="0" dirty="0">
                  <a:solidFill>
                    <a:srgbClr val="000000">
                      <a:lumMod val="95000"/>
                      <a:lumOff val="5000"/>
                    </a:srgbClr>
                  </a:solidFill>
                  <a:latin typeface="Calibri" panose="020F0502020204030204" pitchFamily="34" charset="0"/>
                  <a:cs typeface="Calibri" panose="020F0502020204030204" pitchFamily="34" charset="0"/>
                </a:rPr>
                <a:t> </a:t>
              </a:r>
              <a:r>
                <a:rPr lang="vi-VN" sz="3333" b="0" kern="0" dirty="0">
                  <a:solidFill>
                    <a:srgbClr val="000000">
                      <a:lumMod val="95000"/>
                      <a:lumOff val="5000"/>
                    </a:srgbClr>
                  </a:solidFill>
                  <a:latin typeface="Calibri" panose="020F0502020204030204" pitchFamily="34" charset="0"/>
                  <a:cs typeface="Calibri" panose="020F0502020204030204" pitchFamily="34" charset="0"/>
                </a:rPr>
                <a:t>Theo em những âm thanh đó đem lại cảm xúc gì cho bạn nhỏ?</a:t>
              </a:r>
            </a:p>
          </p:txBody>
        </p:sp>
      </p:grpSp>
      <p:sp>
        <p:nvSpPr>
          <p:cNvPr id="23" name="TextBox 22">
            <a:extLst>
              <a:ext uri="{FF2B5EF4-FFF2-40B4-BE49-F238E27FC236}">
                <a16:creationId xmlns:a16="http://schemas.microsoft.com/office/drawing/2014/main" xmlns="" id="{FE9BF030-E64E-8DC4-5929-E3D3FFC732C2}"/>
              </a:ext>
            </a:extLst>
          </p:cNvPr>
          <p:cNvSpPr txBox="1"/>
          <p:nvPr/>
        </p:nvSpPr>
        <p:spPr>
          <a:xfrm>
            <a:off x="936171" y="2740495"/>
            <a:ext cx="6096000"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sp>
        <p:nvSpPr>
          <p:cNvPr id="24" name="TextBox 23">
            <a:extLst>
              <a:ext uri="{FF2B5EF4-FFF2-40B4-BE49-F238E27FC236}">
                <a16:creationId xmlns:a16="http://schemas.microsoft.com/office/drawing/2014/main" xmlns="" id="{1A9E5064-FFCB-BF2B-3B1A-9234FBB9175D}"/>
              </a:ext>
            </a:extLst>
          </p:cNvPr>
          <p:cNvSpPr txBox="1"/>
          <p:nvPr/>
        </p:nvSpPr>
        <p:spPr>
          <a:xfrm>
            <a:off x="6814458" y="2286001"/>
            <a:ext cx="593271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p:txBody>
      </p:sp>
      <p:sp>
        <p:nvSpPr>
          <p:cNvPr id="25" name="Rectangle: Rounded Corners 24">
            <a:extLst>
              <a:ext uri="{FF2B5EF4-FFF2-40B4-BE49-F238E27FC236}">
                <a16:creationId xmlns:a16="http://schemas.microsoft.com/office/drawing/2014/main" xmlns="" id="{FEF9F4CF-1811-FE0F-2617-FC222651C2AC}"/>
              </a:ext>
            </a:extLst>
          </p:cNvPr>
          <p:cNvSpPr/>
          <p:nvPr/>
        </p:nvSpPr>
        <p:spPr>
          <a:xfrm>
            <a:off x="990599" y="3788229"/>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xmlns="" id="{9E4C6E08-7DC6-439A-2202-9325B0B1D702}"/>
              </a:ext>
            </a:extLst>
          </p:cNvPr>
          <p:cNvSpPr/>
          <p:nvPr/>
        </p:nvSpPr>
        <p:spPr>
          <a:xfrm>
            <a:off x="6749142" y="3820886"/>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7" name="Nhóm 26">
            <a:extLst>
              <a:ext uri="{FF2B5EF4-FFF2-40B4-BE49-F238E27FC236}">
                <a16:creationId xmlns:a16="http://schemas.microsoft.com/office/drawing/2014/main" xmlns="" id="{F347C596-1AAB-8073-B310-EEF3C17EFE92}"/>
              </a:ext>
            </a:extLst>
          </p:cNvPr>
          <p:cNvGrpSpPr/>
          <p:nvPr/>
        </p:nvGrpSpPr>
        <p:grpSpPr>
          <a:xfrm>
            <a:off x="402772" y="4749447"/>
            <a:ext cx="11410252" cy="1890841"/>
            <a:chOff x="4145308" y="2811382"/>
            <a:chExt cx="7354684" cy="1225009"/>
          </a:xfrm>
        </p:grpSpPr>
        <p:sp>
          <p:nvSpPr>
            <p:cNvPr id="28" name="Hình chữ nhật: Góc Tròn 27">
              <a:extLst>
                <a:ext uri="{FF2B5EF4-FFF2-40B4-BE49-F238E27FC236}">
                  <a16:creationId xmlns:a16="http://schemas.microsoft.com/office/drawing/2014/main" xmlns="" id="{9D7F3B8A-55F5-8577-7D05-F68CD7EECFAA}"/>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9" name="Hộp Văn bản 28">
              <a:extLst>
                <a:ext uri="{FF2B5EF4-FFF2-40B4-BE49-F238E27FC236}">
                  <a16:creationId xmlns:a16="http://schemas.microsoft.com/office/drawing/2014/main" xmlns="" id="{DC5FFDF5-71B9-96A5-B4B0-1D0FD7E392B4}"/>
                </a:ext>
              </a:extLst>
            </p:cNvPr>
            <p:cNvSpPr txBox="1"/>
            <p:nvPr/>
          </p:nvSpPr>
          <p:spPr>
            <a:xfrm>
              <a:off x="4370220" y="2999931"/>
              <a:ext cx="6462099" cy="1016927"/>
            </a:xfrm>
            <a:prstGeom prst="rect">
              <a:avLst/>
            </a:prstGeom>
            <a:noFill/>
          </p:spPr>
          <p:txBody>
            <a:bodyPr wrap="square" rtlCol="0">
              <a:spAutoFit/>
            </a:bodyPr>
            <a:lstStyle/>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rung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vách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đá</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gió</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đưa</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nghe</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đều</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nhịp</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bình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ở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vùng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cao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đem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cảm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xúc</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vẻ</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phấn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khởi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30" name="Picture 26">
              <a:extLst>
                <a:ext uri="{FF2B5EF4-FFF2-40B4-BE49-F238E27FC236}">
                  <a16:creationId xmlns:a16="http://schemas.microsoft.com/office/drawing/2014/main" xmlns="" id="{C60ABAD7-5AF5-95EA-3B66-FB82DDE4B7D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10170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1+#ppt_w/2"/>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Hình chữ nhật: Góc Tròn 10">
            <a:extLst>
              <a:ext uri="{FF2B5EF4-FFF2-40B4-BE49-F238E27FC236}">
                <a16:creationId xmlns:a16="http://schemas.microsoft.com/office/drawing/2014/main" xmlns="" id="{CCAF9B81-F240-799A-1DAE-EC8AEA35CC4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3" name="Google Shape;1768;p26">
            <a:extLst>
              <a:ext uri="{FF2B5EF4-FFF2-40B4-BE49-F238E27FC236}">
                <a16:creationId xmlns:a16="http://schemas.microsoft.com/office/drawing/2014/main" xmlns="" id="{705583CB-4A81-DFCB-0BDB-6EC939BD93FA}"/>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FFC000"/>
                </a:solidFill>
                <a:latin typeface="Calibri" panose="020F0502020204030204" pitchFamily="34" charset="0"/>
                <a:cs typeface="Calibri" panose="020F0502020204030204" pitchFamily="34" charset="0"/>
              </a:rPr>
              <a:t>Cùng</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tìm</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hiểu</a:t>
            </a:r>
            <a:r>
              <a:rPr lang="vi-VN" sz="7200" kern="0" dirty="0">
                <a:solidFill>
                  <a:srgbClr val="FFC000"/>
                </a:solidFill>
                <a:latin typeface="Calibri" panose="020F0502020204030204" pitchFamily="34" charset="0"/>
                <a:cs typeface="Calibri" panose="020F0502020204030204" pitchFamily="34" charset="0"/>
              </a:rPr>
              <a:t> </a:t>
            </a:r>
            <a:endParaRPr lang="pt-BR" sz="7200" kern="0" dirty="0">
              <a:solidFill>
                <a:srgbClr val="FFC000"/>
              </a:solidFill>
              <a:latin typeface="Calibri" panose="020F0502020204030204" pitchFamily="34" charset="0"/>
              <a:cs typeface="Calibri" panose="020F0502020204030204" pitchFamily="34" charset="0"/>
            </a:endParaRPr>
          </a:p>
        </p:txBody>
      </p:sp>
      <p:sp>
        <p:nvSpPr>
          <p:cNvPr id="4" name="Google Shape;2011;p27">
            <a:extLst>
              <a:ext uri="{FF2B5EF4-FFF2-40B4-BE49-F238E27FC236}">
                <a16:creationId xmlns:a16="http://schemas.microsoft.com/office/drawing/2014/main" xmlns="" id="{17CC43C5-3E5C-AADB-255C-7A43F4677FEA}"/>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6" name="Google Shape;2332;p29">
            <a:extLst>
              <a:ext uri="{FF2B5EF4-FFF2-40B4-BE49-F238E27FC236}">
                <a16:creationId xmlns:a16="http://schemas.microsoft.com/office/drawing/2014/main" xmlns="" id="{EDEF2975-81BA-DBF0-EC51-28F25471917A}"/>
              </a:ext>
            </a:extLst>
          </p:cNvPr>
          <p:cNvSpPr/>
          <p:nvPr/>
        </p:nvSpPr>
        <p:spPr>
          <a:xfrm rot="4430286">
            <a:off x="487431" y="32286"/>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8" name="Nhóm 5">
            <a:extLst>
              <a:ext uri="{FF2B5EF4-FFF2-40B4-BE49-F238E27FC236}">
                <a16:creationId xmlns:a16="http://schemas.microsoft.com/office/drawing/2014/main" xmlns="" id="{E74DA93A-4303-8985-3491-E499D94E5955}"/>
              </a:ext>
            </a:extLst>
          </p:cNvPr>
          <p:cNvGrpSpPr/>
          <p:nvPr/>
        </p:nvGrpSpPr>
        <p:grpSpPr>
          <a:xfrm>
            <a:off x="975752" y="3140495"/>
            <a:ext cx="10495737" cy="2748340"/>
            <a:chOff x="4145308" y="2976302"/>
            <a:chExt cx="7354684" cy="2061255"/>
          </a:xfrm>
        </p:grpSpPr>
        <p:sp>
          <p:nvSpPr>
            <p:cNvPr id="12" name="Hình chữ nhật: Góc Tròn 93">
              <a:extLst>
                <a:ext uri="{FF2B5EF4-FFF2-40B4-BE49-F238E27FC236}">
                  <a16:creationId xmlns:a16="http://schemas.microsoft.com/office/drawing/2014/main" xmlns="" id="{BE2BAE55-52D7-2083-63AD-767BE3194D15}"/>
                </a:ext>
              </a:extLst>
            </p:cNvPr>
            <p:cNvSpPr/>
            <p:nvPr/>
          </p:nvSpPr>
          <p:spPr>
            <a:xfrm>
              <a:off x="4145308" y="2976302"/>
              <a:ext cx="7354684" cy="2061255"/>
            </a:xfrm>
            <a:custGeom>
              <a:avLst/>
              <a:gdLst>
                <a:gd name="connsiteX0" fmla="*/ 0 w 7354684"/>
                <a:gd name="connsiteY0" fmla="*/ 343549 h 2061255"/>
                <a:gd name="connsiteX1" fmla="*/ 343549 w 7354684"/>
                <a:gd name="connsiteY1" fmla="*/ 0 h 2061255"/>
                <a:gd name="connsiteX2" fmla="*/ 7011135 w 7354684"/>
                <a:gd name="connsiteY2" fmla="*/ 0 h 2061255"/>
                <a:gd name="connsiteX3" fmla="*/ 7354684 w 7354684"/>
                <a:gd name="connsiteY3" fmla="*/ 343549 h 2061255"/>
                <a:gd name="connsiteX4" fmla="*/ 7354684 w 7354684"/>
                <a:gd name="connsiteY4" fmla="*/ 1717706 h 2061255"/>
                <a:gd name="connsiteX5" fmla="*/ 7011135 w 7354684"/>
                <a:gd name="connsiteY5" fmla="*/ 2061255 h 2061255"/>
                <a:gd name="connsiteX6" fmla="*/ 343549 w 7354684"/>
                <a:gd name="connsiteY6" fmla="*/ 2061255 h 2061255"/>
                <a:gd name="connsiteX7" fmla="*/ 0 w 7354684"/>
                <a:gd name="connsiteY7" fmla="*/ 1717706 h 2061255"/>
                <a:gd name="connsiteX8" fmla="*/ 0 w 7354684"/>
                <a:gd name="connsiteY8" fmla="*/ 343549 h 20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2061255" fill="none" extrusionOk="0">
                  <a:moveTo>
                    <a:pt x="0" y="343549"/>
                  </a:moveTo>
                  <a:cubicBezTo>
                    <a:pt x="30405" y="131449"/>
                    <a:pt x="170301" y="33554"/>
                    <a:pt x="343549" y="0"/>
                  </a:cubicBezTo>
                  <a:cubicBezTo>
                    <a:pt x="2342997" y="-106144"/>
                    <a:pt x="4105948" y="-57456"/>
                    <a:pt x="7011135" y="0"/>
                  </a:cubicBezTo>
                  <a:cubicBezTo>
                    <a:pt x="7203104" y="1177"/>
                    <a:pt x="7367979" y="153874"/>
                    <a:pt x="7354684" y="343549"/>
                  </a:cubicBezTo>
                  <a:cubicBezTo>
                    <a:pt x="7434258" y="955414"/>
                    <a:pt x="7356353" y="1575687"/>
                    <a:pt x="7354684" y="1717706"/>
                  </a:cubicBezTo>
                  <a:cubicBezTo>
                    <a:pt x="7369161" y="1927979"/>
                    <a:pt x="7208321" y="2037912"/>
                    <a:pt x="7011135" y="2061255"/>
                  </a:cubicBezTo>
                  <a:cubicBezTo>
                    <a:pt x="4102854" y="2032258"/>
                    <a:pt x="1546772" y="1987891"/>
                    <a:pt x="343549" y="2061255"/>
                  </a:cubicBezTo>
                  <a:cubicBezTo>
                    <a:pt x="162064" y="2047553"/>
                    <a:pt x="3537" y="1892917"/>
                    <a:pt x="0" y="1717706"/>
                  </a:cubicBezTo>
                  <a:cubicBezTo>
                    <a:pt x="-64951" y="1224464"/>
                    <a:pt x="-58143" y="645606"/>
                    <a:pt x="0" y="343549"/>
                  </a:cubicBezTo>
                  <a:close/>
                </a:path>
                <a:path w="7354684" h="2061255" stroke="0" extrusionOk="0">
                  <a:moveTo>
                    <a:pt x="0" y="343549"/>
                  </a:moveTo>
                  <a:cubicBezTo>
                    <a:pt x="18593" y="147499"/>
                    <a:pt x="146466" y="18398"/>
                    <a:pt x="343549" y="0"/>
                  </a:cubicBezTo>
                  <a:cubicBezTo>
                    <a:pt x="3507817" y="-6525"/>
                    <a:pt x="3764003" y="152743"/>
                    <a:pt x="7011135" y="0"/>
                  </a:cubicBezTo>
                  <a:cubicBezTo>
                    <a:pt x="7218739" y="9351"/>
                    <a:pt x="7335145" y="182139"/>
                    <a:pt x="7354684" y="343549"/>
                  </a:cubicBezTo>
                  <a:cubicBezTo>
                    <a:pt x="7326273" y="927279"/>
                    <a:pt x="7389225" y="1309934"/>
                    <a:pt x="7354684" y="1717706"/>
                  </a:cubicBezTo>
                  <a:cubicBezTo>
                    <a:pt x="7360413" y="1906943"/>
                    <a:pt x="7177328" y="2087867"/>
                    <a:pt x="7011135" y="2061255"/>
                  </a:cubicBezTo>
                  <a:cubicBezTo>
                    <a:pt x="4772241" y="2175089"/>
                    <a:pt x="3070774" y="2060609"/>
                    <a:pt x="343549" y="2061255"/>
                  </a:cubicBezTo>
                  <a:cubicBezTo>
                    <a:pt x="168635" y="2093436"/>
                    <a:pt x="-528" y="1904486"/>
                    <a:pt x="0" y="1717706"/>
                  </a:cubicBezTo>
                  <a:cubicBezTo>
                    <a:pt x="21197" y="1411377"/>
                    <a:pt x="-49816" y="750046"/>
                    <a:pt x="0" y="343549"/>
                  </a:cubicBezTo>
                  <a:close/>
                </a:path>
              </a:pathLst>
            </a:custGeom>
            <a:solidFill>
              <a:srgbClr val="FFFFB7"/>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lumMod val="95000"/>
                    <a:lumOff val="5000"/>
                  </a:srgbClr>
                </a:solidFill>
                <a:latin typeface="Calibri" panose="020F0502020204030204" pitchFamily="34" charset="0"/>
                <a:cs typeface="Calibri" panose="020F0502020204030204" pitchFamily="34" charset="0"/>
                <a:sym typeface="Arial"/>
              </a:endParaRPr>
            </a:p>
          </p:txBody>
        </p:sp>
        <p:sp>
          <p:nvSpPr>
            <p:cNvPr id="13" name="Hộp Văn bản 2">
              <a:extLst>
                <a:ext uri="{FF2B5EF4-FFF2-40B4-BE49-F238E27FC236}">
                  <a16:creationId xmlns:a16="http://schemas.microsoft.com/office/drawing/2014/main" xmlns="" id="{3CFA94F3-7738-982B-30BD-EE46AFE219C0}"/>
                </a:ext>
              </a:extLst>
            </p:cNvPr>
            <p:cNvSpPr txBox="1"/>
            <p:nvPr/>
          </p:nvSpPr>
          <p:spPr>
            <a:xfrm>
              <a:off x="4308294" y="2994404"/>
              <a:ext cx="6462099" cy="1915909"/>
            </a:xfrm>
            <a:prstGeom prst="rect">
              <a:avLst/>
            </a:prstGeom>
            <a:noFill/>
          </p:spPr>
          <p:txBody>
            <a:bodyPr wrap="square" rtlCol="0">
              <a:spAutoFit/>
            </a:bodyPr>
            <a:lstStyle/>
            <a:p>
              <a:pPr marL="0" marR="0" algn="just">
                <a:spcBef>
                  <a:spcPts val="0"/>
                </a:spcBef>
                <a:spcAft>
                  <a:spcPts val="0"/>
                </a:spcAf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Hai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quyết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tâm</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mặc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dù</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gặp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nhiều</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khó</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khăn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gian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khổ</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không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nản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tập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(qua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14" name="Picture 26">
              <a:extLst>
                <a:ext uri="{FF2B5EF4-FFF2-40B4-BE49-F238E27FC236}">
                  <a16:creationId xmlns:a16="http://schemas.microsoft.com/office/drawing/2014/main" xmlns="" id="{3A1495EC-3D8E-DB5E-F1CB-CC00375D08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08318">
              <a:off x="10800021" y="3443424"/>
              <a:ext cx="670341" cy="1043332"/>
            </a:xfrm>
            <a:prstGeom prst="rect">
              <a:avLst/>
            </a:prstGeom>
            <a:effectLst>
              <a:outerShdw blurRad="76200" dist="12700" dir="2700000" sy="-23000" kx="-800400" algn="bl" rotWithShape="0">
                <a:prstClr val="black">
                  <a:alpha val="20000"/>
                </a:prstClr>
              </a:outerShdw>
            </a:effectLst>
          </p:spPr>
        </p:pic>
      </p:grpSp>
      <p:grpSp>
        <p:nvGrpSpPr>
          <p:cNvPr id="15" name="Nhóm 30">
            <a:extLst>
              <a:ext uri="{FF2B5EF4-FFF2-40B4-BE49-F238E27FC236}">
                <a16:creationId xmlns:a16="http://schemas.microsoft.com/office/drawing/2014/main" xmlns="" id="{D2033341-2C41-E64F-468C-D101652DE7DB}"/>
              </a:ext>
            </a:extLst>
          </p:cNvPr>
          <p:cNvGrpSpPr/>
          <p:nvPr/>
        </p:nvGrpSpPr>
        <p:grpSpPr>
          <a:xfrm>
            <a:off x="1383943" y="779683"/>
            <a:ext cx="9730372" cy="2053456"/>
            <a:chOff x="4161797" y="3612326"/>
            <a:chExt cx="7297779" cy="1540092"/>
          </a:xfrm>
        </p:grpSpPr>
        <p:grpSp>
          <p:nvGrpSpPr>
            <p:cNvPr id="22" name="Nhóm 31">
              <a:extLst>
                <a:ext uri="{FF2B5EF4-FFF2-40B4-BE49-F238E27FC236}">
                  <a16:creationId xmlns:a16="http://schemas.microsoft.com/office/drawing/2014/main" xmlns="" id="{89B3C080-A7DD-FACC-D0B7-D7C310D1DCF9}"/>
                </a:ext>
              </a:extLst>
            </p:cNvPr>
            <p:cNvGrpSpPr/>
            <p:nvPr/>
          </p:nvGrpSpPr>
          <p:grpSpPr>
            <a:xfrm>
              <a:off x="4161797" y="3612326"/>
              <a:ext cx="7171713" cy="1303959"/>
              <a:chOff x="2884131" y="3160137"/>
              <a:chExt cx="6615045" cy="1303959"/>
            </a:xfrm>
          </p:grpSpPr>
          <p:sp>
            <p:nvSpPr>
              <p:cNvPr id="32" name="Hình chữ nhật: Góc Tròn 33">
                <a:extLst>
                  <a:ext uri="{FF2B5EF4-FFF2-40B4-BE49-F238E27FC236}">
                    <a16:creationId xmlns:a16="http://schemas.microsoft.com/office/drawing/2014/main" xmlns="" id="{272AF410-B98A-5703-BAE3-8AC32D8EA0A0}"/>
                  </a:ext>
                </a:extLst>
              </p:cNvPr>
              <p:cNvSpPr/>
              <p:nvPr/>
            </p:nvSpPr>
            <p:spPr>
              <a:xfrm>
                <a:off x="3298738" y="3494417"/>
                <a:ext cx="6200438" cy="969679"/>
              </a:xfrm>
              <a:prstGeom prst="roundRect">
                <a:avLst/>
              </a:prstGeom>
              <a:solidFill>
                <a:srgbClr val="8CE088"/>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33" name="Hình chữ nhật: Góc Tròn 34">
                <a:extLst>
                  <a:ext uri="{FF2B5EF4-FFF2-40B4-BE49-F238E27FC236}">
                    <a16:creationId xmlns:a16="http://schemas.microsoft.com/office/drawing/2014/main" xmlns="" id="{96B344F5-8995-6456-BFC9-F1EAE712F04E}"/>
                  </a:ext>
                </a:extLst>
              </p:cNvPr>
              <p:cNvSpPr/>
              <p:nvPr/>
            </p:nvSpPr>
            <p:spPr>
              <a:xfrm>
                <a:off x="3176775" y="3374275"/>
                <a:ext cx="6110744" cy="780058"/>
              </a:xfrm>
              <a:prstGeom prst="roundRect">
                <a:avLst/>
              </a:prstGeom>
              <a:noFill/>
              <a:ln w="19050">
                <a:solidFill>
                  <a:srgbClr val="8BDF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34" name="Hình ảnh 35">
                <a:extLst>
                  <a:ext uri="{FF2B5EF4-FFF2-40B4-BE49-F238E27FC236}">
                    <a16:creationId xmlns:a16="http://schemas.microsoft.com/office/drawing/2014/main" xmlns="" id="{14129178-0802-9F5F-88AA-23F8CA13E7E9}"/>
                  </a:ext>
                </a:extLst>
              </p:cNvPr>
              <p:cNvPicPr>
                <a:picLocks noChangeAspect="1"/>
              </p:cNvPicPr>
              <p:nvPr/>
            </p:nvPicPr>
            <p:blipFill rotWithShape="1">
              <a:blip r:embed="rId6"/>
              <a:srcRect l="76009" t="6911" r="1222" b="53613"/>
              <a:stretch/>
            </p:blipFill>
            <p:spPr>
              <a:xfrm>
                <a:off x="2884131" y="3160137"/>
                <a:ext cx="594111" cy="728337"/>
              </a:xfrm>
              <a:prstGeom prst="rect">
                <a:avLst/>
              </a:prstGeom>
            </p:spPr>
          </p:pic>
        </p:grpSp>
        <p:sp>
          <p:nvSpPr>
            <p:cNvPr id="31" name="Google Shape;1768;p26">
              <a:extLst>
                <a:ext uri="{FF2B5EF4-FFF2-40B4-BE49-F238E27FC236}">
                  <a16:creationId xmlns:a16="http://schemas.microsoft.com/office/drawing/2014/main" xmlns="" id="{36C44D23-BCEB-5716-2AF2-B612B33264C9}"/>
                </a:ext>
              </a:extLst>
            </p:cNvPr>
            <p:cNvSpPr txBox="1">
              <a:spLocks/>
            </p:cNvSpPr>
            <p:nvPr/>
          </p:nvSpPr>
          <p:spPr>
            <a:xfrm>
              <a:off x="4620978" y="3770021"/>
              <a:ext cx="6838598"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marL="0" marR="0" algn="just">
                <a:spcBef>
                  <a:spcPts val="0"/>
                </a:spcBef>
                <a:spcAft>
                  <a:spcPts val="0"/>
                </a:spcAft>
              </a:pP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Theo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hai</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có</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điều</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spTree>
    <p:extLst>
      <p:ext uri="{BB962C8B-B14F-4D97-AF65-F5344CB8AC3E}">
        <p14:creationId xmlns:p14="http://schemas.microsoft.com/office/powerpoint/2010/main" val="219807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12">
            <a:extLst>
              <a:ext uri="{FF2B5EF4-FFF2-40B4-BE49-F238E27FC236}">
                <a16:creationId xmlns:a16="http://schemas.microsoft.com/office/drawing/2014/main" xmlns="" id="{07FDBD11-71EA-1EB2-441A-532198A0EAA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9" name="Nhóm 6">
            <a:extLst>
              <a:ext uri="{FF2B5EF4-FFF2-40B4-BE49-F238E27FC236}">
                <a16:creationId xmlns:a16="http://schemas.microsoft.com/office/drawing/2014/main" xmlns="" id="{95CD65DA-449E-3971-51B7-CBEB469C6529}"/>
              </a:ext>
            </a:extLst>
          </p:cNvPr>
          <p:cNvGrpSpPr/>
          <p:nvPr/>
        </p:nvGrpSpPr>
        <p:grpSpPr>
          <a:xfrm>
            <a:off x="7958646" y="2834635"/>
            <a:ext cx="3619503" cy="3619503"/>
            <a:chOff x="5438349" y="1420589"/>
            <a:chExt cx="2714627" cy="2714627"/>
          </a:xfrm>
        </p:grpSpPr>
        <p:sp>
          <p:nvSpPr>
            <p:cNvPr id="10" name="Hình Bầu dục 4">
              <a:extLst>
                <a:ext uri="{FF2B5EF4-FFF2-40B4-BE49-F238E27FC236}">
                  <a16:creationId xmlns:a16="http://schemas.microsoft.com/office/drawing/2014/main" xmlns="" id="{D2A8BB7A-9419-A8CF-AD9B-F0D7A2FC80F0}"/>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11" name="Hình ảnh 3" descr="Ảnh có chứa đồ chơi, búp bê, đồ họa véc-tơ&#10;&#10;Mô tả được tạo tự động">
              <a:extLst>
                <a:ext uri="{FF2B5EF4-FFF2-40B4-BE49-F238E27FC236}">
                  <a16:creationId xmlns:a16="http://schemas.microsoft.com/office/drawing/2014/main" xmlns="" id="{AD99EFD3-267B-25A5-61CD-20AE1D7947D6}"/>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16" name="Nhóm 8">
            <a:extLst>
              <a:ext uri="{FF2B5EF4-FFF2-40B4-BE49-F238E27FC236}">
                <a16:creationId xmlns:a16="http://schemas.microsoft.com/office/drawing/2014/main" xmlns="" id="{F8C0E418-37EE-CDCE-FCB1-36BD5C820EF1}"/>
              </a:ext>
            </a:extLst>
          </p:cNvPr>
          <p:cNvGrpSpPr/>
          <p:nvPr/>
        </p:nvGrpSpPr>
        <p:grpSpPr>
          <a:xfrm flipH="1">
            <a:off x="7310285" y="159745"/>
            <a:ext cx="3567932" cy="2364954"/>
            <a:chOff x="2886201" y="512793"/>
            <a:chExt cx="3544497" cy="2058957"/>
          </a:xfrm>
        </p:grpSpPr>
        <p:sp>
          <p:nvSpPr>
            <p:cNvPr id="17" name="Bong bóng Lời nói: Hình bầu dục 7">
              <a:extLst>
                <a:ext uri="{FF2B5EF4-FFF2-40B4-BE49-F238E27FC236}">
                  <a16:creationId xmlns:a16="http://schemas.microsoft.com/office/drawing/2014/main" xmlns="" id="{71024E49-973F-449E-B6A2-4CE780D60485}"/>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Calibri"/>
                <a:sym typeface="Arial"/>
              </a:endParaRPr>
            </a:p>
          </p:txBody>
        </p:sp>
        <p:sp>
          <p:nvSpPr>
            <p:cNvPr id="18" name="Hộp Văn bản 1">
              <a:extLst>
                <a:ext uri="{FF2B5EF4-FFF2-40B4-BE49-F238E27FC236}">
                  <a16:creationId xmlns:a16="http://schemas.microsoft.com/office/drawing/2014/main" xmlns="" id="{3B8F2184-AD27-B122-3D0C-786E7C8EC35C}"/>
                </a:ext>
              </a:extLst>
            </p:cNvPr>
            <p:cNvSpPr txBox="1"/>
            <p:nvPr/>
          </p:nvSpPr>
          <p:spPr>
            <a:xfrm>
              <a:off x="2886201" y="988500"/>
              <a:ext cx="3493266" cy="1366565"/>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algn="ctr">
                <a:spcBef>
                  <a:spcPts val="0"/>
                </a:spcBef>
                <a:spcAft>
                  <a:spcPts val="0"/>
                </a:spcAft>
              </a:pP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5.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thích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nhất</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Vì</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sao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grpSp>
        <p:nvGrpSpPr>
          <p:cNvPr id="19" name="Nhóm 5">
            <a:extLst>
              <a:ext uri="{FF2B5EF4-FFF2-40B4-BE49-F238E27FC236}">
                <a16:creationId xmlns:a16="http://schemas.microsoft.com/office/drawing/2014/main" xmlns="" id="{8B8E82A0-8E1F-AF38-BA08-465D33239415}"/>
              </a:ext>
            </a:extLst>
          </p:cNvPr>
          <p:cNvGrpSpPr/>
          <p:nvPr/>
        </p:nvGrpSpPr>
        <p:grpSpPr>
          <a:xfrm>
            <a:off x="500348" y="2032475"/>
            <a:ext cx="7523531" cy="4458015"/>
            <a:chOff x="594441" y="1346937"/>
            <a:chExt cx="5642648" cy="3343511"/>
          </a:xfrm>
        </p:grpSpPr>
        <p:sp>
          <p:nvSpPr>
            <p:cNvPr id="20" name="Hình chữ nhật: Góc Tròn 13">
              <a:extLst>
                <a:ext uri="{FF2B5EF4-FFF2-40B4-BE49-F238E27FC236}">
                  <a16:creationId xmlns:a16="http://schemas.microsoft.com/office/drawing/2014/main" xmlns="" id="{7383185D-CDAC-54C0-CD4A-1C1FFB764E93}"/>
                </a:ext>
              </a:extLst>
            </p:cNvPr>
            <p:cNvSpPr/>
            <p:nvPr/>
          </p:nvSpPr>
          <p:spPr>
            <a:xfrm>
              <a:off x="594441" y="1346937"/>
              <a:ext cx="5642648" cy="3343511"/>
            </a:xfrm>
            <a:custGeom>
              <a:avLst/>
              <a:gdLst>
                <a:gd name="connsiteX0" fmla="*/ 0 w 5642648"/>
                <a:gd name="connsiteY0" fmla="*/ 557263 h 3343511"/>
                <a:gd name="connsiteX1" fmla="*/ 557263 w 5642648"/>
                <a:gd name="connsiteY1" fmla="*/ 0 h 3343511"/>
                <a:gd name="connsiteX2" fmla="*/ 5085385 w 5642648"/>
                <a:gd name="connsiteY2" fmla="*/ 0 h 3343511"/>
                <a:gd name="connsiteX3" fmla="*/ 5642648 w 5642648"/>
                <a:gd name="connsiteY3" fmla="*/ 557263 h 3343511"/>
                <a:gd name="connsiteX4" fmla="*/ 5642648 w 5642648"/>
                <a:gd name="connsiteY4" fmla="*/ 2786248 h 3343511"/>
                <a:gd name="connsiteX5" fmla="*/ 5085385 w 5642648"/>
                <a:gd name="connsiteY5" fmla="*/ 3343511 h 3343511"/>
                <a:gd name="connsiteX6" fmla="*/ 557263 w 5642648"/>
                <a:gd name="connsiteY6" fmla="*/ 3343511 h 3343511"/>
                <a:gd name="connsiteX7" fmla="*/ 0 w 5642648"/>
                <a:gd name="connsiteY7" fmla="*/ 2786248 h 3343511"/>
                <a:gd name="connsiteX8" fmla="*/ 0 w 5642648"/>
                <a:gd name="connsiteY8" fmla="*/ 557263 h 334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2648" h="3343511" fill="none" extrusionOk="0">
                  <a:moveTo>
                    <a:pt x="0" y="557263"/>
                  </a:moveTo>
                  <a:cubicBezTo>
                    <a:pt x="29816" y="227565"/>
                    <a:pt x="268147" y="37956"/>
                    <a:pt x="557263" y="0"/>
                  </a:cubicBezTo>
                  <a:cubicBezTo>
                    <a:pt x="1285432" y="-106144"/>
                    <a:pt x="3668553" y="-57456"/>
                    <a:pt x="5085385" y="0"/>
                  </a:cubicBezTo>
                  <a:cubicBezTo>
                    <a:pt x="5429640" y="19238"/>
                    <a:pt x="5677819" y="249659"/>
                    <a:pt x="5642648" y="557263"/>
                  </a:cubicBezTo>
                  <a:cubicBezTo>
                    <a:pt x="5498092" y="1446096"/>
                    <a:pt x="5533967" y="2527579"/>
                    <a:pt x="5642648" y="2786248"/>
                  </a:cubicBezTo>
                  <a:cubicBezTo>
                    <a:pt x="5674218" y="3138800"/>
                    <a:pt x="5405592" y="3304529"/>
                    <a:pt x="5085385" y="3343511"/>
                  </a:cubicBezTo>
                  <a:cubicBezTo>
                    <a:pt x="3630362" y="3314514"/>
                    <a:pt x="2436053" y="3270147"/>
                    <a:pt x="557263" y="3343511"/>
                  </a:cubicBezTo>
                  <a:cubicBezTo>
                    <a:pt x="273011" y="3304462"/>
                    <a:pt x="6561" y="3067067"/>
                    <a:pt x="0" y="2786248"/>
                  </a:cubicBezTo>
                  <a:cubicBezTo>
                    <a:pt x="-124905" y="2313895"/>
                    <a:pt x="-168306" y="1047264"/>
                    <a:pt x="0" y="557263"/>
                  </a:cubicBezTo>
                  <a:close/>
                </a:path>
                <a:path w="5642648" h="3343511" stroke="0" extrusionOk="0">
                  <a:moveTo>
                    <a:pt x="0" y="557263"/>
                  </a:moveTo>
                  <a:cubicBezTo>
                    <a:pt x="53363" y="231375"/>
                    <a:pt x="243196" y="15775"/>
                    <a:pt x="557263" y="0"/>
                  </a:cubicBezTo>
                  <a:cubicBezTo>
                    <a:pt x="1455999" y="-6525"/>
                    <a:pt x="3723134" y="152743"/>
                    <a:pt x="5085385" y="0"/>
                  </a:cubicBezTo>
                  <a:cubicBezTo>
                    <a:pt x="5422516" y="15368"/>
                    <a:pt x="5632138" y="264732"/>
                    <a:pt x="5642648" y="557263"/>
                  </a:cubicBezTo>
                  <a:cubicBezTo>
                    <a:pt x="5630626" y="1154841"/>
                    <a:pt x="5721827" y="1745456"/>
                    <a:pt x="5642648" y="2786248"/>
                  </a:cubicBezTo>
                  <a:cubicBezTo>
                    <a:pt x="5701077" y="3088915"/>
                    <a:pt x="5357493" y="3383817"/>
                    <a:pt x="5085385" y="3343511"/>
                  </a:cubicBezTo>
                  <a:cubicBezTo>
                    <a:pt x="3113389" y="3457345"/>
                    <a:pt x="2314434" y="3342865"/>
                    <a:pt x="557263" y="3343511"/>
                  </a:cubicBezTo>
                  <a:cubicBezTo>
                    <a:pt x="261798" y="3370220"/>
                    <a:pt x="-4497" y="3068833"/>
                    <a:pt x="0" y="2786248"/>
                  </a:cubicBezTo>
                  <a:cubicBezTo>
                    <a:pt x="-119259" y="2416075"/>
                    <a:pt x="-86911" y="817062"/>
                    <a:pt x="0" y="557263"/>
                  </a:cubicBezTo>
                  <a:close/>
                </a:path>
              </a:pathLst>
            </a:custGeom>
            <a:solidFill>
              <a:schemeClr val="accent4">
                <a:lumMod val="20000"/>
                <a:lumOff val="80000"/>
              </a:schemeClr>
            </a:solidFill>
            <a:ln w="19050">
              <a:solidFill>
                <a:schemeClr val="accent4"/>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21" name="Hộp Văn bản 14">
              <a:extLst>
                <a:ext uri="{FF2B5EF4-FFF2-40B4-BE49-F238E27FC236}">
                  <a16:creationId xmlns:a16="http://schemas.microsoft.com/office/drawing/2014/main" xmlns="" id="{DA04B796-E500-81EB-CC17-B297EFC2D0E1}"/>
                </a:ext>
              </a:extLst>
            </p:cNvPr>
            <p:cNvSpPr txBox="1"/>
            <p:nvPr/>
          </p:nvSpPr>
          <p:spPr>
            <a:xfrm>
              <a:off x="792109" y="1552886"/>
              <a:ext cx="5113260" cy="2839239"/>
            </a:xfrm>
            <a:prstGeom prst="rect">
              <a:avLst/>
            </a:prstGeom>
            <a:noFill/>
          </p:spPr>
          <p:txBody>
            <a:bodyPr wrap="square">
              <a:spAutoFit/>
            </a:bodyPr>
            <a:lstStyle/>
            <a:p>
              <a:pPr algn="just" defTabSz="1219170">
                <a:buClr>
                  <a:srgbClr val="000000"/>
                </a:buClr>
              </a:pPr>
              <a:r>
                <a:rPr lang="en-US" sz="3000" b="1" i="1" dirty="0" err="1">
                  <a:solidFill>
                    <a:srgbClr val="000000"/>
                  </a:solidFill>
                  <a:effectLst/>
                  <a:latin typeface="Calibri" panose="020F0502020204030204" pitchFamily="34" charset="0"/>
                  <a:cs typeface="Calibri" panose="020F0502020204030204" pitchFamily="34" charset="0"/>
                </a:rPr>
                <a:t>Ví</a:t>
              </a:r>
              <a:r>
                <a:rPr lang="en-US" sz="3000" b="1" i="1" dirty="0">
                  <a:solidFill>
                    <a:srgbClr val="000000"/>
                  </a:solidFill>
                  <a:effectLst/>
                  <a:latin typeface="Calibri" panose="020F0502020204030204" pitchFamily="34" charset="0"/>
                  <a:cs typeface="Calibri" panose="020F0502020204030204" pitchFamily="34" charset="0"/>
                </a:rPr>
                <a:t> </a:t>
              </a:r>
              <a:r>
                <a:rPr lang="en-US" sz="3000" b="1" i="1" dirty="0" err="1">
                  <a:solidFill>
                    <a:srgbClr val="000000"/>
                  </a:solidFill>
                  <a:effectLst/>
                  <a:latin typeface="Calibri" panose="020F0502020204030204" pitchFamily="34" charset="0"/>
                  <a:cs typeface="Calibri" panose="020F0502020204030204" pitchFamily="34" charset="0"/>
                </a:rPr>
                <a:t>dụ</a:t>
              </a:r>
              <a:r>
                <a:rPr lang="en-US" sz="3000" b="1" i="1" dirty="0">
                  <a:solidFill>
                    <a:srgbClr val="000000"/>
                  </a:solidFill>
                  <a:effectLst/>
                  <a:latin typeface="Calibri" panose="020F0502020204030204" pitchFamily="34" charset="0"/>
                  <a:cs typeface="Calibri" panose="020F0502020204030204" pitchFamily="34" charset="0"/>
                </a:rPr>
                <a:t>: </a:t>
              </a:r>
              <a:r>
                <a:rPr lang="vi-VN" sz="3000" b="1" i="1" dirty="0">
                  <a:solidFill>
                    <a:srgbClr val="000000"/>
                  </a:solidFill>
                  <a:effectLst/>
                  <a:latin typeface="Calibri" panose="020F0502020204030204" pitchFamily="34" charset="0"/>
                  <a:cs typeface="Calibri" panose="020F0502020204030204" pitchFamily="34" charset="0"/>
                </a:rPr>
                <a:t>Em thích hình ảnh: "Mắt em như sao sáng/ Gặt chữ trên đỉnh trời!" bởi vì đây là hai câu thơ thể hiện được nghị lực, sự nỗ lực và lòng quyết tâm không bỏ cuộc trước những khó khăn trắc trở ở vùng cao. Trái lại đôi mắt sáng ấy sáng rực như sao sáng khi bạn thấy được niềm vui đi học "gặt chữ".</a:t>
              </a:r>
              <a:endParaRPr lang="en-US" sz="3000" b="1" i="1" kern="0" dirty="0">
                <a:solidFill>
                  <a:srgbClr val="000000"/>
                </a:solidFill>
                <a:latin typeface="Calibri" panose="020F0502020204030204" pitchFamily="34" charset="0"/>
                <a:cs typeface="Calibri" panose="020F0502020204030204" pitchFamily="34" charset="0"/>
                <a:sym typeface="Arial"/>
              </a:endParaRPr>
            </a:p>
          </p:txBody>
        </p:sp>
      </p:grpSp>
      <p:sp>
        <p:nvSpPr>
          <p:cNvPr id="23" name="Hình Bầu dục 15">
            <a:extLst>
              <a:ext uri="{FF2B5EF4-FFF2-40B4-BE49-F238E27FC236}">
                <a16:creationId xmlns:a16="http://schemas.microsoft.com/office/drawing/2014/main" xmlns="" id="{41F96ABE-2F64-D659-72E8-561C6503EC3C}"/>
              </a:ext>
            </a:extLst>
          </p:cNvPr>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Tree>
    <p:extLst>
      <p:ext uri="{BB962C8B-B14F-4D97-AF65-F5344CB8AC3E}">
        <p14:creationId xmlns:p14="http://schemas.microsoft.com/office/powerpoint/2010/main" val="279761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5A50A59-4B9B-69FD-61B7-BB064A1DE47C}"/>
              </a:ext>
            </a:extLst>
          </p:cNvPr>
          <p:cNvGrpSpPr/>
          <p:nvPr/>
        </p:nvGrpSpPr>
        <p:grpSpPr>
          <a:xfrm>
            <a:off x="923606" y="2317515"/>
            <a:ext cx="10401935" cy="3213490"/>
            <a:chOff x="1522081" y="2214752"/>
            <a:chExt cx="10401935" cy="3213490"/>
          </a:xfrm>
        </p:grpSpPr>
        <p:sp>
          <p:nvSpPr>
            <p:cNvPr id="3" name="Rectangle: Rounded Corners 2">
              <a:extLst>
                <a:ext uri="{FF2B5EF4-FFF2-40B4-BE49-F238E27FC236}">
                  <a16:creationId xmlns:a16="http://schemas.microsoft.com/office/drawing/2014/main" xmlns="" id="{8C7B3EB3-EF8F-AA7B-17D6-FBB851910A73}"/>
                </a:ext>
              </a:extLst>
            </p:cNvPr>
            <p:cNvSpPr/>
            <p:nvPr/>
          </p:nvSpPr>
          <p:spPr>
            <a:xfrm>
              <a:off x="1522081" y="2214752"/>
              <a:ext cx="10401935" cy="3213490"/>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TextBox 3">
              <a:extLst>
                <a:ext uri="{FF2B5EF4-FFF2-40B4-BE49-F238E27FC236}">
                  <a16:creationId xmlns:a16="http://schemas.microsoft.com/office/drawing/2014/main" xmlns="" id="{FBCDD1C4-9ACF-3712-1DBD-CB027374FF78}"/>
                </a:ext>
              </a:extLst>
            </p:cNvPr>
            <p:cNvSpPr txBox="1"/>
            <p:nvPr/>
          </p:nvSpPr>
          <p:spPr>
            <a:xfrm>
              <a:off x="1668992" y="2496706"/>
              <a:ext cx="1025502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thơ</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hể hiện nghị lực đến trường của các bạn nhỏ vùng cao. Trên con đường đến trường ấy, dù có xa xôi, trắc trở, có khó khăn gì đi nữa các bạn cũng vượt qua bởi lẽ có con chữ mới có thể giúp các bạn nhỏ thoát ra khỏi cảnh nghèo khó, thiếu thốn trên vùng cao.</a:t>
              </a:r>
            </a:p>
          </p:txBody>
        </p:sp>
      </p:grpSp>
      <p:pic>
        <p:nvPicPr>
          <p:cNvPr id="6" name="Picture 5">
            <a:extLst>
              <a:ext uri="{FF2B5EF4-FFF2-40B4-BE49-F238E27FC236}">
                <a16:creationId xmlns:a16="http://schemas.microsoft.com/office/drawing/2014/main" xmlns="" id="{165A6ABE-47B8-CC77-F1F2-C055B9276EE7}"/>
              </a:ext>
            </a:extLst>
          </p:cNvPr>
          <p:cNvPicPr>
            <a:picLocks noChangeAspect="1"/>
          </p:cNvPicPr>
          <p:nvPr/>
        </p:nvPicPr>
        <p:blipFill>
          <a:blip r:embed="rId3"/>
          <a:stretch>
            <a:fillRect/>
          </a:stretch>
        </p:blipFill>
        <p:spPr>
          <a:xfrm>
            <a:off x="3825327" y="745344"/>
            <a:ext cx="4401693" cy="1475360"/>
          </a:xfrm>
          <a:prstGeom prst="rect">
            <a:avLst/>
          </a:prstGeom>
        </p:spPr>
      </p:pic>
    </p:spTree>
    <p:extLst>
      <p:ext uri="{BB962C8B-B14F-4D97-AF65-F5344CB8AC3E}">
        <p14:creationId xmlns:p14="http://schemas.microsoft.com/office/powerpoint/2010/main" val="235998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820ADD3-373C-3687-2739-845AF04D318C}"/>
              </a:ext>
            </a:extLst>
          </p:cNvPr>
          <p:cNvPicPr>
            <a:picLocks noChangeAspect="1"/>
          </p:cNvPicPr>
          <p:nvPr/>
        </p:nvPicPr>
        <p:blipFill>
          <a:blip r:embed="rId4"/>
          <a:stretch>
            <a:fillRect/>
          </a:stretch>
        </p:blipFill>
        <p:spPr>
          <a:xfrm>
            <a:off x="439116" y="2608904"/>
            <a:ext cx="10016596" cy="259712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12">
            <a:extLst>
              <a:ext uri="{FF2B5EF4-FFF2-40B4-BE49-F238E27FC236}">
                <a16:creationId xmlns:a16="http://schemas.microsoft.com/office/drawing/2014/main" xmlns="" id="{07FDBD11-71EA-1EB2-441A-532198A0EAA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grpSp>
        <p:nvGrpSpPr>
          <p:cNvPr id="9" name="Nhóm 6">
            <a:extLst>
              <a:ext uri="{FF2B5EF4-FFF2-40B4-BE49-F238E27FC236}">
                <a16:creationId xmlns:a16="http://schemas.microsoft.com/office/drawing/2014/main" xmlns="" id="{95CD65DA-449E-3971-51B7-CBEB469C6529}"/>
              </a:ext>
            </a:extLst>
          </p:cNvPr>
          <p:cNvGrpSpPr/>
          <p:nvPr/>
        </p:nvGrpSpPr>
        <p:grpSpPr>
          <a:xfrm>
            <a:off x="7958646" y="2834635"/>
            <a:ext cx="3619503" cy="3619503"/>
            <a:chOff x="5438349" y="1420589"/>
            <a:chExt cx="2714627" cy="2714627"/>
          </a:xfrm>
        </p:grpSpPr>
        <p:sp>
          <p:nvSpPr>
            <p:cNvPr id="10" name="Hình Bầu dục 4">
              <a:extLst>
                <a:ext uri="{FF2B5EF4-FFF2-40B4-BE49-F238E27FC236}">
                  <a16:creationId xmlns:a16="http://schemas.microsoft.com/office/drawing/2014/main" xmlns="" id="{D2A8BB7A-9419-A8CF-AD9B-F0D7A2FC80F0}"/>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pic>
          <p:nvPicPr>
            <p:cNvPr id="11" name="Hình ảnh 3" descr="Ảnh có chứa đồ chơi, búp bê, đồ họa véc-tơ&#10;&#10;Mô tả được tạo tự động">
              <a:extLst>
                <a:ext uri="{FF2B5EF4-FFF2-40B4-BE49-F238E27FC236}">
                  <a16:creationId xmlns:a16="http://schemas.microsoft.com/office/drawing/2014/main" xmlns="" id="{AD99EFD3-267B-25A5-61CD-20AE1D7947D6}"/>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16" name="Nhóm 8">
            <a:extLst>
              <a:ext uri="{FF2B5EF4-FFF2-40B4-BE49-F238E27FC236}">
                <a16:creationId xmlns:a16="http://schemas.microsoft.com/office/drawing/2014/main" xmlns="" id="{F8C0E418-37EE-CDCE-FCB1-36BD5C820EF1}"/>
              </a:ext>
            </a:extLst>
          </p:cNvPr>
          <p:cNvGrpSpPr/>
          <p:nvPr/>
        </p:nvGrpSpPr>
        <p:grpSpPr>
          <a:xfrm flipH="1">
            <a:off x="8246364" y="469681"/>
            <a:ext cx="3567932" cy="2364954"/>
            <a:chOff x="2886201" y="512793"/>
            <a:chExt cx="3544497" cy="2058957"/>
          </a:xfrm>
        </p:grpSpPr>
        <p:sp>
          <p:nvSpPr>
            <p:cNvPr id="17" name="Bong bóng Lời nói: Hình bầu dục 7">
              <a:extLst>
                <a:ext uri="{FF2B5EF4-FFF2-40B4-BE49-F238E27FC236}">
                  <a16:creationId xmlns:a16="http://schemas.microsoft.com/office/drawing/2014/main" xmlns="" id="{71024E49-973F-449E-B6A2-4CE780D60485}"/>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Calibri"/>
                <a:ea typeface="微软雅黑"/>
                <a:cs typeface="+mn-cs"/>
                <a:sym typeface="Arial"/>
              </a:endParaRPr>
            </a:p>
          </p:txBody>
        </p:sp>
        <p:sp>
          <p:nvSpPr>
            <p:cNvPr id="18" name="Hộp Văn bản 1">
              <a:extLst>
                <a:ext uri="{FF2B5EF4-FFF2-40B4-BE49-F238E27FC236}">
                  <a16:creationId xmlns:a16="http://schemas.microsoft.com/office/drawing/2014/main" xmlns="" id="{3B8F2184-AD27-B122-3D0C-786E7C8EC35C}"/>
                </a:ext>
              </a:extLst>
            </p:cNvPr>
            <p:cNvSpPr txBox="1"/>
            <p:nvPr/>
          </p:nvSpPr>
          <p:spPr>
            <a:xfrm>
              <a:off x="2886201" y="988500"/>
              <a:ext cx="3493266" cy="1152202"/>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Học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thuộc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lòng</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bài</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thơ</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
        <p:nvSpPr>
          <p:cNvPr id="23" name="Hình Bầu dục 15">
            <a:extLst>
              <a:ext uri="{FF2B5EF4-FFF2-40B4-BE49-F238E27FC236}">
                <a16:creationId xmlns:a16="http://schemas.microsoft.com/office/drawing/2014/main" xmlns="" id="{41F96ABE-2F64-D659-72E8-561C6503EC3C}"/>
              </a:ext>
            </a:extLst>
          </p:cNvPr>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pic>
        <p:nvPicPr>
          <p:cNvPr id="2" name="Picture 1">
            <a:extLst>
              <a:ext uri="{FF2B5EF4-FFF2-40B4-BE49-F238E27FC236}">
                <a16:creationId xmlns:a16="http://schemas.microsoft.com/office/drawing/2014/main" xmlns="" id="{A0C1BF0E-4E3B-4779-8AD9-C29A2D95137F}"/>
              </a:ext>
            </a:extLst>
          </p:cNvPr>
          <p:cNvPicPr>
            <a:picLocks noChangeAspect="1"/>
          </p:cNvPicPr>
          <p:nvPr/>
        </p:nvPicPr>
        <p:blipFill>
          <a:blip r:embed="rId5"/>
          <a:stretch>
            <a:fillRect/>
          </a:stretch>
        </p:blipFill>
        <p:spPr>
          <a:xfrm>
            <a:off x="551287" y="339213"/>
            <a:ext cx="6988767" cy="61149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0926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1721D1-E539-6D61-92AD-D7D9CA155E56}"/>
              </a:ext>
            </a:extLst>
          </p:cNvPr>
          <p:cNvSpPr txBox="1"/>
          <p:nvPr/>
        </p:nvSpPr>
        <p:spPr>
          <a:xfrm>
            <a:off x="1788500" y="1219259"/>
            <a:ext cx="9950087" cy="3416320"/>
          </a:xfrm>
          <a:prstGeom prst="rect">
            <a:avLst/>
          </a:prstGeom>
          <a:noFill/>
        </p:spPr>
        <p:txBody>
          <a:bodyPr wrap="square">
            <a:spAutoFit/>
          </a:bodyPr>
          <a:lstStyle/>
          <a:p>
            <a:pPr algn="just" latinLnBrk="0"/>
            <a:r>
              <a:rPr lang="vi-VN" sz="5400" b="0" i="0" dirty="0">
                <a:effectLst/>
                <a:latin typeface="Times New Roman" pitchFamily="18" charset="0"/>
                <a:cs typeface="Times New Roman" pitchFamily="18" charset="0"/>
              </a:rPr>
              <a:t>Bình minh vừa tỉnh giấc</a:t>
            </a:r>
          </a:p>
          <a:p>
            <a:pPr algn="just" latinLnBrk="0"/>
            <a:r>
              <a:rPr lang="vi-VN" sz="5400" b="0" i="0" dirty="0">
                <a:effectLst/>
                <a:latin typeface="Times New Roman" pitchFamily="18" charset="0"/>
                <a:cs typeface="Times New Roman" pitchFamily="18" charset="0"/>
              </a:rPr>
              <a:t>Nắng nhuộm hồng núi xanh</a:t>
            </a:r>
          </a:p>
          <a:p>
            <a:pPr algn="just" latinLnBrk="0"/>
            <a:r>
              <a:rPr lang="vi-VN" sz="5400" b="0" i="0" dirty="0">
                <a:effectLst/>
                <a:latin typeface="Times New Roman" pitchFamily="18" charset="0"/>
                <a:cs typeface="Times New Roman" pitchFamily="18" charset="0"/>
              </a:rPr>
              <a:t>Tiếng trống rung vách đá</a:t>
            </a:r>
          </a:p>
          <a:p>
            <a:pPr algn="just" latinLnBrk="0"/>
            <a:r>
              <a:rPr lang="vi-VN" sz="5400" b="0" i="0" dirty="0">
                <a:effectLst/>
                <a:latin typeface="Times New Roman" pitchFamily="18" charset="0"/>
                <a:cs typeface="Times New Roman" pitchFamily="18" charset="0"/>
              </a:rPr>
              <a:t>Giục đôi chân bước nhanh</a:t>
            </a:r>
            <a:r>
              <a:rPr lang="vi-VN" sz="5400" b="0" i="0" dirty="0">
                <a:effectLst/>
                <a:latin typeface="Calibri" panose="020F0502020204030204" pitchFamily="34" charset="0"/>
                <a:cs typeface="Calibri" panose="020F0502020204030204" pitchFamily="34" charset="0"/>
              </a:rPr>
              <a:t>.</a:t>
            </a:r>
          </a:p>
        </p:txBody>
      </p:sp>
      <p:grpSp>
        <p:nvGrpSpPr>
          <p:cNvPr id="3" name="Group 2">
            <a:extLst>
              <a:ext uri="{FF2B5EF4-FFF2-40B4-BE49-F238E27FC236}">
                <a16:creationId xmlns:a16="http://schemas.microsoft.com/office/drawing/2014/main" xmlns="" id="{E1E43178-29D7-F24E-183B-84547283D5D8}"/>
              </a:ext>
            </a:extLst>
          </p:cNvPr>
          <p:cNvGrpSpPr/>
          <p:nvPr/>
        </p:nvGrpSpPr>
        <p:grpSpPr>
          <a:xfrm>
            <a:off x="3673268" y="546954"/>
            <a:ext cx="3987619" cy="616942"/>
            <a:chOff x="752815" y="767254"/>
            <a:chExt cx="2205781" cy="616942"/>
          </a:xfrm>
        </p:grpSpPr>
        <p:sp>
          <p:nvSpPr>
            <p:cNvPr id="4" name="Google Shape;4306;p14">
              <a:extLst>
                <a:ext uri="{FF2B5EF4-FFF2-40B4-BE49-F238E27FC236}">
                  <a16:creationId xmlns:a16="http://schemas.microsoft.com/office/drawing/2014/main" xmlns=""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8969"/>
                </a:solidFill>
              </a:endParaRPr>
            </a:p>
          </p:txBody>
        </p:sp>
        <p:sp>
          <p:nvSpPr>
            <p:cNvPr id="5" name="TextBox 4">
              <a:extLst>
                <a:ext uri="{FF2B5EF4-FFF2-40B4-BE49-F238E27FC236}">
                  <a16:creationId xmlns:a16="http://schemas.microsoft.com/office/drawing/2014/main" xmlns="" id="{F69E3F0B-960C-C228-4929-9F3EDBA646BB}"/>
                </a:ext>
              </a:extLst>
            </p:cNvPr>
            <p:cNvSpPr txBox="1"/>
            <p:nvPr/>
          </p:nvSpPr>
          <p:spPr>
            <a:xfrm>
              <a:off x="877050" y="860976"/>
              <a:ext cx="1957309" cy="523220"/>
            </a:xfrm>
            <a:prstGeom prst="rect">
              <a:avLst/>
            </a:prstGeom>
            <a:noFill/>
          </p:spPr>
          <p:txBody>
            <a:bodyPr wrap="square" rtlCol="0">
              <a:spAutoFit/>
            </a:bodyPr>
            <a:lstStyle/>
            <a:p>
              <a:pPr algn="ctr"/>
              <a:r>
                <a:rPr lang="en-US" sz="2800" b="1" dirty="0" err="1">
                  <a:latin typeface="Times New Roman" pitchFamily="18" charset="0"/>
                  <a:cs typeface="Times New Roman" pitchFamily="18" charset="0"/>
                </a:rPr>
                <a:t>Siêu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nhớ</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trổ</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tài</a:t>
              </a:r>
              <a:endParaRPr lang="en-US" sz="2800" b="1" dirty="0">
                <a:latin typeface="Times New Roman" pitchFamily="18" charset="0"/>
                <a:cs typeface="Times New Roman" pitchFamily="18" charset="0"/>
              </a:endParaRPr>
            </a:p>
          </p:txBody>
        </p:sp>
      </p:grpSp>
      <p:pic>
        <p:nvPicPr>
          <p:cNvPr id="6" name="Picture 5">
            <a:extLst>
              <a:ext uri="{FF2B5EF4-FFF2-40B4-BE49-F238E27FC236}">
                <a16:creationId xmlns:a16="http://schemas.microsoft.com/office/drawing/2014/main" xmlns="" id="{9CBB7ADC-01AA-C209-3EA0-752012E24908}"/>
              </a:ext>
            </a:extLst>
          </p:cNvPr>
          <p:cNvPicPr>
            <a:picLocks noChangeAspect="1"/>
          </p:cNvPicPr>
          <p:nvPr/>
        </p:nvPicPr>
        <p:blipFill>
          <a:blip r:embed="rId3"/>
          <a:stretch>
            <a:fillRect/>
          </a:stretch>
        </p:blipFill>
        <p:spPr>
          <a:xfrm>
            <a:off x="6110868" y="1131558"/>
            <a:ext cx="1164290" cy="1176900"/>
          </a:xfrm>
          <a:prstGeom prst="rect">
            <a:avLst/>
          </a:prstGeom>
        </p:spPr>
      </p:pic>
      <p:pic>
        <p:nvPicPr>
          <p:cNvPr id="7" name="Picture 6">
            <a:extLst>
              <a:ext uri="{FF2B5EF4-FFF2-40B4-BE49-F238E27FC236}">
                <a16:creationId xmlns:a16="http://schemas.microsoft.com/office/drawing/2014/main" xmlns="" id="{D081BD24-9598-58BD-A5DC-A0785C1E1EC0}"/>
              </a:ext>
            </a:extLst>
          </p:cNvPr>
          <p:cNvPicPr>
            <a:picLocks noChangeAspect="1"/>
          </p:cNvPicPr>
          <p:nvPr/>
        </p:nvPicPr>
        <p:blipFill>
          <a:blip r:embed="rId3"/>
          <a:stretch>
            <a:fillRect/>
          </a:stretch>
        </p:blipFill>
        <p:spPr>
          <a:xfrm>
            <a:off x="1770380" y="1972856"/>
            <a:ext cx="1630742" cy="1060276"/>
          </a:xfrm>
          <a:prstGeom prst="rect">
            <a:avLst/>
          </a:prstGeom>
        </p:spPr>
      </p:pic>
      <p:pic>
        <p:nvPicPr>
          <p:cNvPr id="8" name="Picture 7">
            <a:extLst>
              <a:ext uri="{FF2B5EF4-FFF2-40B4-BE49-F238E27FC236}">
                <a16:creationId xmlns:a16="http://schemas.microsoft.com/office/drawing/2014/main" xmlns="" id="{27E7FFEF-F902-7DBE-4F9C-04025322C650}"/>
              </a:ext>
            </a:extLst>
          </p:cNvPr>
          <p:cNvPicPr>
            <a:picLocks noChangeAspect="1"/>
          </p:cNvPicPr>
          <p:nvPr/>
        </p:nvPicPr>
        <p:blipFill>
          <a:blip r:embed="rId3"/>
          <a:stretch>
            <a:fillRect/>
          </a:stretch>
        </p:blipFill>
        <p:spPr>
          <a:xfrm>
            <a:off x="5218770" y="2728617"/>
            <a:ext cx="1349297" cy="1252007"/>
          </a:xfrm>
          <a:prstGeom prst="rect">
            <a:avLst/>
          </a:prstGeom>
        </p:spPr>
      </p:pic>
      <p:pic>
        <p:nvPicPr>
          <p:cNvPr id="9" name="Picture 8">
            <a:extLst>
              <a:ext uri="{FF2B5EF4-FFF2-40B4-BE49-F238E27FC236}">
                <a16:creationId xmlns:a16="http://schemas.microsoft.com/office/drawing/2014/main" xmlns="" id="{6773A324-DB2F-0172-09FC-4154933E90FC}"/>
              </a:ext>
            </a:extLst>
          </p:cNvPr>
          <p:cNvPicPr>
            <a:picLocks noChangeAspect="1"/>
          </p:cNvPicPr>
          <p:nvPr/>
        </p:nvPicPr>
        <p:blipFill>
          <a:blip r:embed="rId3"/>
          <a:stretch>
            <a:fillRect/>
          </a:stretch>
        </p:blipFill>
        <p:spPr>
          <a:xfrm>
            <a:off x="1541360" y="3579542"/>
            <a:ext cx="1688738" cy="1520718"/>
          </a:xfrm>
          <a:prstGeom prst="rect">
            <a:avLst/>
          </a:prstGeom>
        </p:spPr>
      </p:pic>
      <p:pic>
        <p:nvPicPr>
          <p:cNvPr id="10" name="Picture 9">
            <a:extLst>
              <a:ext uri="{FF2B5EF4-FFF2-40B4-BE49-F238E27FC236}">
                <a16:creationId xmlns:a16="http://schemas.microsoft.com/office/drawing/2014/main" xmlns="" id="{FB9E0EF5-B543-22F4-E8D5-8A9ED67B1F1E}"/>
              </a:ext>
            </a:extLst>
          </p:cNvPr>
          <p:cNvPicPr>
            <a:picLocks noChangeAspect="1"/>
          </p:cNvPicPr>
          <p:nvPr/>
        </p:nvPicPr>
        <p:blipFill>
          <a:blip r:embed="rId3"/>
          <a:stretch>
            <a:fillRect/>
          </a:stretch>
        </p:blipFill>
        <p:spPr>
          <a:xfrm>
            <a:off x="7393258" y="3564762"/>
            <a:ext cx="2062975" cy="1419329"/>
          </a:xfrm>
          <a:prstGeom prst="rect">
            <a:avLst/>
          </a:prstGeom>
        </p:spPr>
      </p:pic>
    </p:spTree>
    <p:extLst>
      <p:ext uri="{BB962C8B-B14F-4D97-AF65-F5344CB8AC3E}">
        <p14:creationId xmlns:p14="http://schemas.microsoft.com/office/powerpoint/2010/main" val="359199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1721D1-E539-6D61-92AD-D7D9CA155E56}"/>
              </a:ext>
            </a:extLst>
          </p:cNvPr>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Bóng </a:t>
            </a:r>
            <a:r>
              <a:rPr lang="vi-VN" sz="5400" dirty="0">
                <a:solidFill>
                  <a:srgbClr val="000000"/>
                </a:solidFill>
                <a:latin typeface="Times New Roman" pitchFamily="18" charset="0"/>
                <a:cs typeface="Times New Roman" pitchFamily="18" charset="0"/>
              </a:rPr>
              <a:t>em nhoà bóng núi</a:t>
            </a:r>
          </a:p>
          <a:p>
            <a:pPr lvl="0" algn="just"/>
            <a:r>
              <a:rPr lang="vi-VN" sz="5400" dirty="0">
                <a:solidFill>
                  <a:srgbClr val="000000"/>
                </a:solidFill>
                <a:latin typeface="Times New Roman" pitchFamily="18" charset="0"/>
                <a:cs typeface="Times New Roman" pitchFamily="18" charset="0"/>
              </a:rPr>
              <a:t>Hun hút mấy thung sâu</a:t>
            </a:r>
          </a:p>
          <a:p>
            <a:pPr lvl="0" algn="just"/>
            <a:r>
              <a:rPr lang="vi-VN" sz="5400" dirty="0">
                <a:solidFill>
                  <a:srgbClr val="000000"/>
                </a:solidFill>
                <a:latin typeface="Times New Roman" pitchFamily="18" charset="0"/>
                <a:cs typeface="Times New Roman" pitchFamily="18" charset="0"/>
              </a:rPr>
              <a:t>Gió đưa theo tiếng sáo</a:t>
            </a:r>
          </a:p>
          <a:p>
            <a:pPr lvl="0" algn="just"/>
            <a:r>
              <a:rPr lang="vi-VN" sz="5400" dirty="0">
                <a:solidFill>
                  <a:srgbClr val="000000"/>
                </a:solidFill>
                <a:latin typeface="Times New Roman" pitchFamily="18" charset="0"/>
                <a:cs typeface="Times New Roman" pitchFamily="18" charset="0"/>
              </a:rPr>
              <a:t>La đà trên tán </a:t>
            </a:r>
            <a:r>
              <a:rPr lang="vi-VN" sz="5400" dirty="0">
                <a:solidFill>
                  <a:srgbClr val="000000"/>
                </a:solidFill>
                <a:latin typeface="Calibri" panose="020F0502020204030204" pitchFamily="34" charset="0"/>
                <a:cs typeface="Calibri" panose="020F0502020204030204" pitchFamily="34" charset="0"/>
              </a:rPr>
              <a:t>lau.</a:t>
            </a:r>
          </a:p>
        </p:txBody>
      </p:sp>
      <p:grpSp>
        <p:nvGrpSpPr>
          <p:cNvPr id="3" name="Group 2">
            <a:extLst>
              <a:ext uri="{FF2B5EF4-FFF2-40B4-BE49-F238E27FC236}">
                <a16:creationId xmlns:a16="http://schemas.microsoft.com/office/drawing/2014/main" xmlns="" id="{E1E43178-29D7-F24E-183B-84547283D5D8}"/>
              </a:ext>
            </a:extLst>
          </p:cNvPr>
          <p:cNvGrpSpPr/>
          <p:nvPr/>
        </p:nvGrpSpPr>
        <p:grpSpPr>
          <a:xfrm>
            <a:off x="3673268" y="546954"/>
            <a:ext cx="3987619" cy="616942"/>
            <a:chOff x="752815" y="767254"/>
            <a:chExt cx="2205781" cy="616942"/>
          </a:xfrm>
        </p:grpSpPr>
        <p:sp>
          <p:nvSpPr>
            <p:cNvPr id="4" name="Google Shape;4306;p14">
              <a:extLst>
                <a:ext uri="{FF2B5EF4-FFF2-40B4-BE49-F238E27FC236}">
                  <a16:creationId xmlns:a16="http://schemas.microsoft.com/office/drawing/2014/main" xmlns=""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xmlns="" id="{F69E3F0B-960C-C228-4929-9F3EDBA646BB}"/>
                </a:ext>
              </a:extLst>
            </p:cNvPr>
            <p:cNvSpPr txBox="1"/>
            <p:nvPr/>
          </p:nvSpPr>
          <p:spPr>
            <a:xfrm>
              <a:off x="877050" y="860976"/>
              <a:ext cx="19573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itchFamily="18" charset="0"/>
                  <a:ea typeface="微软雅黑"/>
                  <a:cs typeface="Times New Roman" pitchFamily="18" charset="0"/>
                </a:rPr>
                <a:t>Siêu</a:t>
              </a:r>
              <a:r>
                <a:rPr kumimoji="0" lang="en-US" sz="2800" b="1" i="0" u="none" strike="noStrike" kern="1200" cap="none" spc="0" normalizeH="0" baseline="0" noProof="0" dirty="0">
                  <a:ln>
                    <a:noFill/>
                  </a:ln>
                  <a:solidFill>
                    <a:srgbClr val="000000"/>
                  </a:solidFill>
                  <a:effectLst/>
                  <a:uLnTx/>
                  <a:uFillTx/>
                  <a:latin typeface="Times New Roman" pitchFamily="18" charset="0"/>
                  <a:ea typeface="微软雅黑"/>
                  <a:cs typeface="Times New Roman"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itchFamily="18" charset="0"/>
                  <a:ea typeface="微软雅黑"/>
                  <a:cs typeface="Times New Roman" pitchFamily="18" charset="0"/>
                </a:rPr>
                <a:t>trí</a:t>
              </a:r>
              <a:r>
                <a:rPr kumimoji="0" lang="en-US" sz="2800" b="1" i="0" u="none" strike="noStrike" kern="1200" cap="none" spc="0" normalizeH="0" baseline="0" noProof="0" dirty="0">
                  <a:ln>
                    <a:noFill/>
                  </a:ln>
                  <a:solidFill>
                    <a:srgbClr val="000000"/>
                  </a:solidFill>
                  <a:effectLst/>
                  <a:uLnTx/>
                  <a:uFillTx/>
                  <a:latin typeface="Times New Roman" pitchFamily="18" charset="0"/>
                  <a:ea typeface="微软雅黑"/>
                  <a:cs typeface="Times New Roman"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itchFamily="18" charset="0"/>
                  <a:ea typeface="微软雅黑"/>
                  <a:cs typeface="Times New Roman" pitchFamily="18" charset="0"/>
                </a:rPr>
                <a:t>nhớ</a:t>
              </a:r>
              <a:r>
                <a:rPr kumimoji="0" lang="en-US" sz="2800" b="1" i="0" u="none" strike="noStrike" kern="1200" cap="none" spc="0" normalizeH="0" baseline="0" noProof="0" dirty="0">
                  <a:ln>
                    <a:noFill/>
                  </a:ln>
                  <a:solidFill>
                    <a:srgbClr val="000000"/>
                  </a:solidFill>
                  <a:effectLst/>
                  <a:uLnTx/>
                  <a:uFillTx/>
                  <a:latin typeface="Times New Roman" pitchFamily="18" charset="0"/>
                  <a:ea typeface="微软雅黑"/>
                  <a:cs typeface="Times New Roman"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itchFamily="18" charset="0"/>
                  <a:ea typeface="微软雅黑"/>
                  <a:cs typeface="Times New Roman" pitchFamily="18" charset="0"/>
                </a:rPr>
                <a:t>trổ</a:t>
              </a:r>
              <a:r>
                <a:rPr kumimoji="0" lang="en-US" sz="2800" b="1" i="0" u="none" strike="noStrike" kern="1200" cap="none" spc="0" normalizeH="0" baseline="0" noProof="0" dirty="0">
                  <a:ln>
                    <a:noFill/>
                  </a:ln>
                  <a:solidFill>
                    <a:srgbClr val="000000"/>
                  </a:solidFill>
                  <a:effectLst/>
                  <a:uLnTx/>
                  <a:uFillTx/>
                  <a:latin typeface="Times New Roman" pitchFamily="18" charset="0"/>
                  <a:ea typeface="微软雅黑"/>
                  <a:cs typeface="Times New Roman"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itchFamily="18" charset="0"/>
                  <a:ea typeface="微软雅黑"/>
                  <a:cs typeface="Times New Roman" pitchFamily="18" charset="0"/>
                </a:rPr>
                <a:t>tài</a:t>
              </a:r>
              <a:endParaRPr kumimoji="0" lang="en-US" sz="2800" b="1" i="0" u="none" strike="noStrike" kern="1200" cap="none" spc="0" normalizeH="0" baseline="0" noProof="0" dirty="0">
                <a:ln>
                  <a:noFill/>
                </a:ln>
                <a:solidFill>
                  <a:srgbClr val="000000"/>
                </a:solidFill>
                <a:effectLst/>
                <a:uLnTx/>
                <a:uFillTx/>
                <a:latin typeface="Times New Roman" pitchFamily="18" charset="0"/>
                <a:ea typeface="微软雅黑"/>
                <a:cs typeface="Times New Roman" pitchFamily="18" charset="0"/>
              </a:endParaRPr>
            </a:p>
          </p:txBody>
        </p:sp>
      </p:grpSp>
      <p:pic>
        <p:nvPicPr>
          <p:cNvPr id="6" name="Picture 5">
            <a:extLst>
              <a:ext uri="{FF2B5EF4-FFF2-40B4-BE49-F238E27FC236}">
                <a16:creationId xmlns:a16="http://schemas.microsoft.com/office/drawing/2014/main" xmlns="" id="{9CBB7ADC-01AA-C209-3EA0-752012E24908}"/>
              </a:ext>
            </a:extLst>
          </p:cNvPr>
          <p:cNvPicPr>
            <a:picLocks noChangeAspect="1"/>
          </p:cNvPicPr>
          <p:nvPr/>
        </p:nvPicPr>
        <p:blipFill>
          <a:blip r:embed="rId3"/>
          <a:stretch>
            <a:fillRect/>
          </a:stretch>
        </p:blipFill>
        <p:spPr>
          <a:xfrm>
            <a:off x="1851102" y="1064651"/>
            <a:ext cx="1572322" cy="1176900"/>
          </a:xfrm>
          <a:prstGeom prst="rect">
            <a:avLst/>
          </a:prstGeom>
        </p:spPr>
      </p:pic>
      <p:pic>
        <p:nvPicPr>
          <p:cNvPr id="7" name="Picture 6">
            <a:extLst>
              <a:ext uri="{FF2B5EF4-FFF2-40B4-BE49-F238E27FC236}">
                <a16:creationId xmlns:a16="http://schemas.microsoft.com/office/drawing/2014/main" xmlns="" id="{D081BD24-9598-58BD-A5DC-A0785C1E1EC0}"/>
              </a:ext>
            </a:extLst>
          </p:cNvPr>
          <p:cNvPicPr>
            <a:picLocks noChangeAspect="1"/>
          </p:cNvPicPr>
          <p:nvPr/>
        </p:nvPicPr>
        <p:blipFill>
          <a:blip r:embed="rId3"/>
          <a:stretch>
            <a:fillRect/>
          </a:stretch>
        </p:blipFill>
        <p:spPr>
          <a:xfrm>
            <a:off x="5450282" y="1984008"/>
            <a:ext cx="1898372" cy="1060276"/>
          </a:xfrm>
          <a:prstGeom prst="rect">
            <a:avLst/>
          </a:prstGeom>
        </p:spPr>
      </p:pic>
      <p:pic>
        <p:nvPicPr>
          <p:cNvPr id="8" name="Picture 7">
            <a:extLst>
              <a:ext uri="{FF2B5EF4-FFF2-40B4-BE49-F238E27FC236}">
                <a16:creationId xmlns:a16="http://schemas.microsoft.com/office/drawing/2014/main" xmlns="" id="{27E7FFEF-F902-7DBE-4F9C-04025322C650}"/>
              </a:ext>
            </a:extLst>
          </p:cNvPr>
          <p:cNvPicPr>
            <a:picLocks noChangeAspect="1"/>
          </p:cNvPicPr>
          <p:nvPr/>
        </p:nvPicPr>
        <p:blipFill>
          <a:blip r:embed="rId3"/>
          <a:stretch>
            <a:fillRect/>
          </a:stretch>
        </p:blipFill>
        <p:spPr>
          <a:xfrm>
            <a:off x="1672682" y="2639407"/>
            <a:ext cx="1349297" cy="1252007"/>
          </a:xfrm>
          <a:prstGeom prst="rect">
            <a:avLst/>
          </a:prstGeom>
        </p:spPr>
      </p:pic>
      <p:pic>
        <p:nvPicPr>
          <p:cNvPr id="9" name="Picture 8">
            <a:extLst>
              <a:ext uri="{FF2B5EF4-FFF2-40B4-BE49-F238E27FC236}">
                <a16:creationId xmlns:a16="http://schemas.microsoft.com/office/drawing/2014/main" xmlns="" id="{6773A324-DB2F-0172-09FC-4154933E90FC}"/>
              </a:ext>
            </a:extLst>
          </p:cNvPr>
          <p:cNvPicPr>
            <a:picLocks noChangeAspect="1"/>
          </p:cNvPicPr>
          <p:nvPr/>
        </p:nvPicPr>
        <p:blipFill>
          <a:blip r:embed="rId3"/>
          <a:stretch>
            <a:fillRect/>
          </a:stretch>
        </p:blipFill>
        <p:spPr>
          <a:xfrm>
            <a:off x="4741759" y="3456879"/>
            <a:ext cx="2216601" cy="1520718"/>
          </a:xfrm>
          <a:prstGeom prst="rect">
            <a:avLst/>
          </a:prstGeom>
        </p:spPr>
      </p:pic>
    </p:spTree>
    <p:extLst>
      <p:ext uri="{BB962C8B-B14F-4D97-AF65-F5344CB8AC3E}">
        <p14:creationId xmlns:p14="http://schemas.microsoft.com/office/powerpoint/2010/main" val="255690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1721D1-E539-6D61-92AD-D7D9CA155E56}"/>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Chữ vẫn gùi trên lưng.</a:t>
            </a:r>
          </a:p>
        </p:txBody>
      </p:sp>
      <p:grpSp>
        <p:nvGrpSpPr>
          <p:cNvPr id="3" name="Group 2">
            <a:extLst>
              <a:ext uri="{FF2B5EF4-FFF2-40B4-BE49-F238E27FC236}">
                <a16:creationId xmlns:a16="http://schemas.microsoft.com/office/drawing/2014/main" xmlns="" id="{E1E43178-29D7-F24E-183B-84547283D5D8}"/>
              </a:ext>
            </a:extLst>
          </p:cNvPr>
          <p:cNvGrpSpPr/>
          <p:nvPr/>
        </p:nvGrpSpPr>
        <p:grpSpPr>
          <a:xfrm>
            <a:off x="3673268" y="546954"/>
            <a:ext cx="3987619" cy="616942"/>
            <a:chOff x="752815" y="767254"/>
            <a:chExt cx="2205781" cy="616942"/>
          </a:xfrm>
        </p:grpSpPr>
        <p:sp>
          <p:nvSpPr>
            <p:cNvPr id="4" name="Google Shape;4306;p14">
              <a:extLst>
                <a:ext uri="{FF2B5EF4-FFF2-40B4-BE49-F238E27FC236}">
                  <a16:creationId xmlns:a16="http://schemas.microsoft.com/office/drawing/2014/main" xmlns=""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xmlns="" id="{F69E3F0B-960C-C228-4929-9F3EDBA646BB}"/>
                </a:ext>
              </a:extLst>
            </p:cNvPr>
            <p:cNvSpPr txBox="1"/>
            <p:nvPr/>
          </p:nvSpPr>
          <p:spPr>
            <a:xfrm>
              <a:off x="877050" y="860976"/>
              <a:ext cx="19573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itchFamily="18" charset="0"/>
                  <a:ea typeface="微软雅黑"/>
                  <a:cs typeface="Times New Roman" pitchFamily="18" charset="0"/>
                </a:rPr>
                <a:t>Siêu</a:t>
              </a:r>
              <a:r>
                <a:rPr kumimoji="0" lang="en-US" sz="2800" b="1" i="0" u="none" strike="noStrike" kern="1200" cap="none" spc="0" normalizeH="0" baseline="0" noProof="0" dirty="0">
                  <a:ln>
                    <a:noFill/>
                  </a:ln>
                  <a:solidFill>
                    <a:srgbClr val="000000"/>
                  </a:solidFill>
                  <a:effectLst/>
                  <a:uLnTx/>
                  <a:uFillTx/>
                  <a:latin typeface="Times New Roman" pitchFamily="18" charset="0"/>
                  <a:ea typeface="微软雅黑"/>
                  <a:cs typeface="Times New Roman"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itchFamily="18" charset="0"/>
                  <a:ea typeface="微软雅黑"/>
                  <a:cs typeface="Times New Roman" pitchFamily="18" charset="0"/>
                </a:rPr>
                <a:t>trí</a:t>
              </a:r>
              <a:r>
                <a:rPr kumimoji="0" lang="en-US" sz="2800" b="1" i="0" u="none" strike="noStrike" kern="1200" cap="none" spc="0" normalizeH="0" baseline="0" noProof="0" dirty="0">
                  <a:ln>
                    <a:noFill/>
                  </a:ln>
                  <a:solidFill>
                    <a:srgbClr val="000000"/>
                  </a:solidFill>
                  <a:effectLst/>
                  <a:uLnTx/>
                  <a:uFillTx/>
                  <a:latin typeface="Times New Roman" pitchFamily="18" charset="0"/>
                  <a:ea typeface="微软雅黑"/>
                  <a:cs typeface="Times New Roman"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itchFamily="18" charset="0"/>
                  <a:ea typeface="微软雅黑"/>
                  <a:cs typeface="Times New Roman" pitchFamily="18" charset="0"/>
                </a:rPr>
                <a:t>nhớ</a:t>
              </a:r>
              <a:r>
                <a:rPr kumimoji="0" lang="en-US" sz="2800" b="1" i="0" u="none" strike="noStrike" kern="1200" cap="none" spc="0" normalizeH="0" baseline="0" noProof="0" dirty="0">
                  <a:ln>
                    <a:noFill/>
                  </a:ln>
                  <a:solidFill>
                    <a:srgbClr val="000000"/>
                  </a:solidFill>
                  <a:effectLst/>
                  <a:uLnTx/>
                  <a:uFillTx/>
                  <a:latin typeface="Times New Roman" pitchFamily="18" charset="0"/>
                  <a:ea typeface="微软雅黑"/>
                  <a:cs typeface="Times New Roman"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itchFamily="18" charset="0"/>
                  <a:ea typeface="微软雅黑"/>
                  <a:cs typeface="Times New Roman" pitchFamily="18" charset="0"/>
                </a:rPr>
                <a:t>trổ</a:t>
              </a:r>
              <a:r>
                <a:rPr kumimoji="0" lang="en-US" sz="2800" b="1" i="0" u="none" strike="noStrike" kern="1200" cap="none" spc="0" normalizeH="0" baseline="0" noProof="0" dirty="0">
                  <a:ln>
                    <a:noFill/>
                  </a:ln>
                  <a:solidFill>
                    <a:srgbClr val="000000"/>
                  </a:solidFill>
                  <a:effectLst/>
                  <a:uLnTx/>
                  <a:uFillTx/>
                  <a:latin typeface="Times New Roman" pitchFamily="18" charset="0"/>
                  <a:ea typeface="微软雅黑"/>
                  <a:cs typeface="Times New Roman"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itchFamily="18" charset="0"/>
                  <a:ea typeface="微软雅黑"/>
                  <a:cs typeface="Times New Roman" pitchFamily="18" charset="0"/>
                </a:rPr>
                <a:t>tài</a:t>
              </a:r>
              <a:endParaRPr kumimoji="0" lang="en-US" sz="2800" b="1" i="0" u="none" strike="noStrike" kern="1200" cap="none" spc="0" normalizeH="0" baseline="0" noProof="0" dirty="0">
                <a:ln>
                  <a:noFill/>
                </a:ln>
                <a:solidFill>
                  <a:srgbClr val="000000"/>
                </a:solidFill>
                <a:effectLst/>
                <a:uLnTx/>
                <a:uFillTx/>
                <a:latin typeface="Times New Roman" pitchFamily="18" charset="0"/>
                <a:ea typeface="微软雅黑"/>
                <a:cs typeface="Times New Roman" pitchFamily="18" charset="0"/>
              </a:endParaRPr>
            </a:p>
          </p:txBody>
        </p:sp>
      </p:grpSp>
      <p:pic>
        <p:nvPicPr>
          <p:cNvPr id="6" name="Picture 5">
            <a:extLst>
              <a:ext uri="{FF2B5EF4-FFF2-40B4-BE49-F238E27FC236}">
                <a16:creationId xmlns:a16="http://schemas.microsoft.com/office/drawing/2014/main" xmlns="" id="{9CBB7ADC-01AA-C209-3EA0-752012E24908}"/>
              </a:ext>
            </a:extLst>
          </p:cNvPr>
          <p:cNvPicPr>
            <a:picLocks noChangeAspect="1"/>
          </p:cNvPicPr>
          <p:nvPr/>
        </p:nvPicPr>
        <p:blipFill>
          <a:blip r:embed="rId3"/>
          <a:stretch>
            <a:fillRect/>
          </a:stretch>
        </p:blipFill>
        <p:spPr>
          <a:xfrm>
            <a:off x="4460486" y="1153861"/>
            <a:ext cx="2653991" cy="1054080"/>
          </a:xfrm>
          <a:prstGeom prst="rect">
            <a:avLst/>
          </a:prstGeom>
        </p:spPr>
      </p:pic>
      <p:pic>
        <p:nvPicPr>
          <p:cNvPr id="7" name="Picture 6">
            <a:extLst>
              <a:ext uri="{FF2B5EF4-FFF2-40B4-BE49-F238E27FC236}">
                <a16:creationId xmlns:a16="http://schemas.microsoft.com/office/drawing/2014/main" xmlns="" id="{D081BD24-9598-58BD-A5DC-A0785C1E1EC0}"/>
              </a:ext>
            </a:extLst>
          </p:cNvPr>
          <p:cNvPicPr>
            <a:picLocks noChangeAspect="1"/>
          </p:cNvPicPr>
          <p:nvPr/>
        </p:nvPicPr>
        <p:blipFill>
          <a:blip r:embed="rId3"/>
          <a:stretch>
            <a:fillRect/>
          </a:stretch>
        </p:blipFill>
        <p:spPr>
          <a:xfrm>
            <a:off x="3298097" y="1995159"/>
            <a:ext cx="1597288" cy="1060276"/>
          </a:xfrm>
          <a:prstGeom prst="rect">
            <a:avLst/>
          </a:prstGeom>
        </p:spPr>
      </p:pic>
      <p:pic>
        <p:nvPicPr>
          <p:cNvPr id="8" name="Picture 7">
            <a:extLst>
              <a:ext uri="{FF2B5EF4-FFF2-40B4-BE49-F238E27FC236}">
                <a16:creationId xmlns:a16="http://schemas.microsoft.com/office/drawing/2014/main" xmlns="" id="{27E7FFEF-F902-7DBE-4F9C-04025322C650}"/>
              </a:ext>
            </a:extLst>
          </p:cNvPr>
          <p:cNvPicPr>
            <a:picLocks noChangeAspect="1"/>
          </p:cNvPicPr>
          <p:nvPr/>
        </p:nvPicPr>
        <p:blipFill>
          <a:blip r:embed="rId3"/>
          <a:stretch>
            <a:fillRect/>
          </a:stretch>
        </p:blipFill>
        <p:spPr>
          <a:xfrm>
            <a:off x="6913756" y="1948033"/>
            <a:ext cx="1828800" cy="1252007"/>
          </a:xfrm>
          <a:prstGeom prst="rect">
            <a:avLst/>
          </a:prstGeom>
        </p:spPr>
      </p:pic>
      <p:pic>
        <p:nvPicPr>
          <p:cNvPr id="9" name="Picture 8">
            <a:extLst>
              <a:ext uri="{FF2B5EF4-FFF2-40B4-BE49-F238E27FC236}">
                <a16:creationId xmlns:a16="http://schemas.microsoft.com/office/drawing/2014/main" xmlns="" id="{6773A324-DB2F-0172-09FC-4154933E90FC}"/>
              </a:ext>
            </a:extLst>
          </p:cNvPr>
          <p:cNvPicPr>
            <a:picLocks noChangeAspect="1"/>
          </p:cNvPicPr>
          <p:nvPr/>
        </p:nvPicPr>
        <p:blipFill>
          <a:blip r:embed="rId3"/>
          <a:stretch>
            <a:fillRect/>
          </a:stretch>
        </p:blipFill>
        <p:spPr>
          <a:xfrm>
            <a:off x="4552190" y="2821259"/>
            <a:ext cx="1580982" cy="1084646"/>
          </a:xfrm>
          <a:prstGeom prst="rect">
            <a:avLst/>
          </a:prstGeom>
        </p:spPr>
      </p:pic>
      <p:pic>
        <p:nvPicPr>
          <p:cNvPr id="10" name="Picture 9">
            <a:extLst>
              <a:ext uri="{FF2B5EF4-FFF2-40B4-BE49-F238E27FC236}">
                <a16:creationId xmlns:a16="http://schemas.microsoft.com/office/drawing/2014/main" xmlns="" id="{84FED2B8-F38F-2A67-9031-35A557F4B8C6}"/>
              </a:ext>
            </a:extLst>
          </p:cNvPr>
          <p:cNvPicPr>
            <a:picLocks noChangeAspect="1"/>
          </p:cNvPicPr>
          <p:nvPr/>
        </p:nvPicPr>
        <p:blipFill>
          <a:blip r:embed="rId3"/>
          <a:stretch>
            <a:fillRect/>
          </a:stretch>
        </p:blipFill>
        <p:spPr>
          <a:xfrm>
            <a:off x="1742082" y="3646449"/>
            <a:ext cx="1580982" cy="1084646"/>
          </a:xfrm>
          <a:prstGeom prst="rect">
            <a:avLst/>
          </a:prstGeom>
        </p:spPr>
      </p:pic>
      <p:pic>
        <p:nvPicPr>
          <p:cNvPr id="11" name="Picture 10">
            <a:extLst>
              <a:ext uri="{FF2B5EF4-FFF2-40B4-BE49-F238E27FC236}">
                <a16:creationId xmlns:a16="http://schemas.microsoft.com/office/drawing/2014/main" xmlns="" id="{474C433D-FCBF-7E46-AFEF-F16B113FF091}"/>
              </a:ext>
            </a:extLst>
          </p:cNvPr>
          <p:cNvPicPr>
            <a:picLocks noChangeAspect="1"/>
          </p:cNvPicPr>
          <p:nvPr/>
        </p:nvPicPr>
        <p:blipFill>
          <a:blip r:embed="rId3"/>
          <a:stretch>
            <a:fillRect/>
          </a:stretch>
        </p:blipFill>
        <p:spPr>
          <a:xfrm>
            <a:off x="6369837" y="3635296"/>
            <a:ext cx="1737099" cy="1191751"/>
          </a:xfrm>
          <a:prstGeom prst="rect">
            <a:avLst/>
          </a:prstGeom>
        </p:spPr>
      </p:pic>
    </p:spTree>
    <p:extLst>
      <p:ext uri="{BB962C8B-B14F-4D97-AF65-F5344CB8AC3E}">
        <p14:creationId xmlns:p14="http://schemas.microsoft.com/office/powerpoint/2010/main" val="3911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11"/>
                                        </p:tgtEl>
                                      </p:cBhvr>
                                    </p:animEffect>
                                    <p:anim calcmode="lin" valueType="num">
                                      <p:cBhvr>
                                        <p:cTn id="42" dur="1000"/>
                                        <p:tgtEl>
                                          <p:spTgt spid="11"/>
                                        </p:tgtEl>
                                        <p:attrNameLst>
                                          <p:attrName>ppt_x</p:attrName>
                                        </p:attrNameLst>
                                      </p:cBhvr>
                                      <p:tavLst>
                                        <p:tav tm="0">
                                          <p:val>
                                            <p:strVal val="ppt_x"/>
                                          </p:val>
                                        </p:tav>
                                        <p:tav tm="100000">
                                          <p:val>
                                            <p:strVal val="ppt_x"/>
                                          </p:val>
                                        </p:tav>
                                      </p:tavLst>
                                    </p:anim>
                                    <p:anim calcmode="lin" valueType="num">
                                      <p:cBhvr>
                                        <p:cTn id="43" dur="1000"/>
                                        <p:tgtEl>
                                          <p:spTgt spid="11"/>
                                        </p:tgtEl>
                                        <p:attrNameLst>
                                          <p:attrName>ppt_y</p:attrName>
                                        </p:attrNameLst>
                                      </p:cBhvr>
                                      <p:tavLst>
                                        <p:tav tm="0">
                                          <p:val>
                                            <p:strVal val="ppt_y"/>
                                          </p:val>
                                        </p:tav>
                                        <p:tav tm="100000">
                                          <p:val>
                                            <p:strVal val="ppt_y+.1"/>
                                          </p:val>
                                        </p:tav>
                                      </p:tavLst>
                                    </p:anim>
                                    <p:set>
                                      <p:cBhvr>
                                        <p:cTn id="44"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1721D1-E539-6D61-92AD-D7D9CA155E56}"/>
              </a:ext>
            </a:extLst>
          </p:cNvPr>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Times New Roman" pitchFamily="18" charset="0"/>
                <a:cs typeface="Times New Roman" pitchFamily="18" charset="0"/>
              </a:rPr>
              <a:t>Cái chữ rơi xuống nương</a:t>
            </a:r>
          </a:p>
          <a:p>
            <a:pPr lvl="0" algn="just"/>
            <a:r>
              <a:rPr lang="vi-VN" sz="5400" dirty="0">
                <a:solidFill>
                  <a:srgbClr val="000000"/>
                </a:solidFill>
                <a:latin typeface="Times New Roman" pitchFamily="18" charset="0"/>
                <a:cs typeface="Times New Roman" pitchFamily="18" charset="0"/>
              </a:rPr>
              <a:t>Mùa cho bông trĩu hạt</a:t>
            </a:r>
          </a:p>
          <a:p>
            <a:pPr lvl="0" algn="just"/>
            <a:r>
              <a:rPr lang="vi-VN" sz="5400" dirty="0">
                <a:solidFill>
                  <a:srgbClr val="000000"/>
                </a:solidFill>
                <a:latin typeface="Times New Roman" pitchFamily="18" charset="0"/>
                <a:cs typeface="Times New Roman" pitchFamily="18" charset="0"/>
              </a:rPr>
              <a:t>Cái chữ bay lên ngàn</a:t>
            </a:r>
          </a:p>
          <a:p>
            <a:pPr lvl="0" algn="just"/>
            <a:r>
              <a:rPr lang="vi-VN" sz="5400" dirty="0">
                <a:solidFill>
                  <a:srgbClr val="000000"/>
                </a:solidFill>
                <a:latin typeface="Times New Roman" pitchFamily="18" charset="0"/>
                <a:cs typeface="Times New Roman" pitchFamily="18" charset="0"/>
              </a:rPr>
              <a:t>Rừng ríu ran chim hát.</a:t>
            </a:r>
          </a:p>
        </p:txBody>
      </p:sp>
      <p:grpSp>
        <p:nvGrpSpPr>
          <p:cNvPr id="3" name="Group 2">
            <a:extLst>
              <a:ext uri="{FF2B5EF4-FFF2-40B4-BE49-F238E27FC236}">
                <a16:creationId xmlns:a16="http://schemas.microsoft.com/office/drawing/2014/main" xmlns="" id="{E1E43178-29D7-F24E-183B-84547283D5D8}"/>
              </a:ext>
            </a:extLst>
          </p:cNvPr>
          <p:cNvGrpSpPr/>
          <p:nvPr/>
        </p:nvGrpSpPr>
        <p:grpSpPr>
          <a:xfrm>
            <a:off x="3673268" y="546954"/>
            <a:ext cx="3987619" cy="616942"/>
            <a:chOff x="752815" y="767254"/>
            <a:chExt cx="2205781" cy="616942"/>
          </a:xfrm>
        </p:grpSpPr>
        <p:sp>
          <p:nvSpPr>
            <p:cNvPr id="4" name="Google Shape;4306;p14">
              <a:extLst>
                <a:ext uri="{FF2B5EF4-FFF2-40B4-BE49-F238E27FC236}">
                  <a16:creationId xmlns:a16="http://schemas.microsoft.com/office/drawing/2014/main" xmlns=""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xmlns="" id="{F69E3F0B-960C-C228-4929-9F3EDBA646BB}"/>
                </a:ext>
              </a:extLst>
            </p:cNvPr>
            <p:cNvSpPr txBox="1"/>
            <p:nvPr/>
          </p:nvSpPr>
          <p:spPr>
            <a:xfrm>
              <a:off x="877050" y="860976"/>
              <a:ext cx="19573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itchFamily="18" charset="0"/>
                  <a:ea typeface="微软雅黑"/>
                  <a:cs typeface="Times New Roman" pitchFamily="18" charset="0"/>
                </a:rPr>
                <a:t>Siêu</a:t>
              </a:r>
              <a:r>
                <a:rPr kumimoji="0" lang="en-US" sz="2800" b="1" i="0" u="none" strike="noStrike" kern="1200" cap="none" spc="0" normalizeH="0" baseline="0" noProof="0" dirty="0">
                  <a:ln>
                    <a:noFill/>
                  </a:ln>
                  <a:solidFill>
                    <a:srgbClr val="000000"/>
                  </a:solidFill>
                  <a:effectLst/>
                  <a:uLnTx/>
                  <a:uFillTx/>
                  <a:latin typeface="Times New Roman" pitchFamily="18" charset="0"/>
                  <a:ea typeface="微软雅黑"/>
                  <a:cs typeface="Times New Roman"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itchFamily="18" charset="0"/>
                  <a:ea typeface="微软雅黑"/>
                  <a:cs typeface="Times New Roman" pitchFamily="18" charset="0"/>
                </a:rPr>
                <a:t>trí</a:t>
              </a:r>
              <a:r>
                <a:rPr kumimoji="0" lang="en-US" sz="2800" b="1" i="0" u="none" strike="noStrike" kern="1200" cap="none" spc="0" normalizeH="0" baseline="0" noProof="0" dirty="0">
                  <a:ln>
                    <a:noFill/>
                  </a:ln>
                  <a:solidFill>
                    <a:srgbClr val="000000"/>
                  </a:solidFill>
                  <a:effectLst/>
                  <a:uLnTx/>
                  <a:uFillTx/>
                  <a:latin typeface="Times New Roman" pitchFamily="18" charset="0"/>
                  <a:ea typeface="微软雅黑"/>
                  <a:cs typeface="Times New Roman"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itchFamily="18" charset="0"/>
                  <a:ea typeface="微软雅黑"/>
                  <a:cs typeface="Times New Roman" pitchFamily="18" charset="0"/>
                </a:rPr>
                <a:t>nhớ</a:t>
              </a:r>
              <a:r>
                <a:rPr kumimoji="0" lang="en-US" sz="2800" b="1" i="0" u="none" strike="noStrike" kern="1200" cap="none" spc="0" normalizeH="0" baseline="0" noProof="0" dirty="0">
                  <a:ln>
                    <a:noFill/>
                  </a:ln>
                  <a:solidFill>
                    <a:srgbClr val="000000"/>
                  </a:solidFill>
                  <a:effectLst/>
                  <a:uLnTx/>
                  <a:uFillTx/>
                  <a:latin typeface="Times New Roman" pitchFamily="18" charset="0"/>
                  <a:ea typeface="微软雅黑"/>
                  <a:cs typeface="Times New Roman"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itchFamily="18" charset="0"/>
                  <a:ea typeface="微软雅黑"/>
                  <a:cs typeface="Times New Roman" pitchFamily="18" charset="0"/>
                </a:rPr>
                <a:t>trổ</a:t>
              </a:r>
              <a:r>
                <a:rPr kumimoji="0" lang="en-US" sz="2800" b="1" i="0" u="none" strike="noStrike" kern="1200" cap="none" spc="0" normalizeH="0" baseline="0" noProof="0" dirty="0">
                  <a:ln>
                    <a:noFill/>
                  </a:ln>
                  <a:solidFill>
                    <a:srgbClr val="000000"/>
                  </a:solidFill>
                  <a:effectLst/>
                  <a:uLnTx/>
                  <a:uFillTx/>
                  <a:latin typeface="Times New Roman" pitchFamily="18" charset="0"/>
                  <a:ea typeface="微软雅黑"/>
                  <a:cs typeface="Times New Roman"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itchFamily="18" charset="0"/>
                  <a:ea typeface="微软雅黑"/>
                  <a:cs typeface="Times New Roman" pitchFamily="18" charset="0"/>
                </a:rPr>
                <a:t>tài</a:t>
              </a:r>
              <a:endParaRPr kumimoji="0" lang="en-US" sz="2800" b="1" i="0" u="none" strike="noStrike" kern="1200" cap="none" spc="0" normalizeH="0" baseline="0" noProof="0" dirty="0">
                <a:ln>
                  <a:noFill/>
                </a:ln>
                <a:solidFill>
                  <a:srgbClr val="000000"/>
                </a:solidFill>
                <a:effectLst/>
                <a:uLnTx/>
                <a:uFillTx/>
                <a:latin typeface="Times New Roman" pitchFamily="18" charset="0"/>
                <a:ea typeface="微软雅黑"/>
                <a:cs typeface="Times New Roman" pitchFamily="18" charset="0"/>
              </a:endParaRPr>
            </a:p>
          </p:txBody>
        </p:sp>
      </p:grpSp>
      <p:pic>
        <p:nvPicPr>
          <p:cNvPr id="6" name="Picture 5">
            <a:extLst>
              <a:ext uri="{FF2B5EF4-FFF2-40B4-BE49-F238E27FC236}">
                <a16:creationId xmlns:a16="http://schemas.microsoft.com/office/drawing/2014/main" xmlns="" id="{9CBB7ADC-01AA-C209-3EA0-752012E24908}"/>
              </a:ext>
            </a:extLst>
          </p:cNvPr>
          <p:cNvPicPr>
            <a:picLocks noChangeAspect="1"/>
          </p:cNvPicPr>
          <p:nvPr/>
        </p:nvPicPr>
        <p:blipFill>
          <a:blip r:embed="rId3"/>
          <a:stretch>
            <a:fillRect/>
          </a:stretch>
        </p:blipFill>
        <p:spPr>
          <a:xfrm>
            <a:off x="6534613" y="1064651"/>
            <a:ext cx="2653991" cy="1054080"/>
          </a:xfrm>
          <a:prstGeom prst="rect">
            <a:avLst/>
          </a:prstGeom>
        </p:spPr>
      </p:pic>
      <p:pic>
        <p:nvPicPr>
          <p:cNvPr id="7" name="Picture 6">
            <a:extLst>
              <a:ext uri="{FF2B5EF4-FFF2-40B4-BE49-F238E27FC236}">
                <a16:creationId xmlns:a16="http://schemas.microsoft.com/office/drawing/2014/main" xmlns="" id="{D081BD24-9598-58BD-A5DC-A0785C1E1EC0}"/>
              </a:ext>
            </a:extLst>
          </p:cNvPr>
          <p:cNvPicPr>
            <a:picLocks noChangeAspect="1"/>
          </p:cNvPicPr>
          <p:nvPr/>
        </p:nvPicPr>
        <p:blipFill>
          <a:blip r:embed="rId3"/>
          <a:stretch>
            <a:fillRect/>
          </a:stretch>
        </p:blipFill>
        <p:spPr>
          <a:xfrm>
            <a:off x="1748078" y="2006310"/>
            <a:ext cx="1597288" cy="1060276"/>
          </a:xfrm>
          <a:prstGeom prst="rect">
            <a:avLst/>
          </a:prstGeom>
        </p:spPr>
      </p:pic>
      <p:pic>
        <p:nvPicPr>
          <p:cNvPr id="9" name="Picture 8">
            <a:extLst>
              <a:ext uri="{FF2B5EF4-FFF2-40B4-BE49-F238E27FC236}">
                <a16:creationId xmlns:a16="http://schemas.microsoft.com/office/drawing/2014/main" xmlns="" id="{6773A324-DB2F-0172-09FC-4154933E90FC}"/>
              </a:ext>
            </a:extLst>
          </p:cNvPr>
          <p:cNvPicPr>
            <a:picLocks noChangeAspect="1"/>
          </p:cNvPicPr>
          <p:nvPr/>
        </p:nvPicPr>
        <p:blipFill>
          <a:blip r:embed="rId3"/>
          <a:stretch>
            <a:fillRect/>
          </a:stretch>
        </p:blipFill>
        <p:spPr>
          <a:xfrm>
            <a:off x="6269478" y="2754351"/>
            <a:ext cx="1580982" cy="1084646"/>
          </a:xfrm>
          <a:prstGeom prst="rect">
            <a:avLst/>
          </a:prstGeom>
        </p:spPr>
      </p:pic>
      <p:pic>
        <p:nvPicPr>
          <p:cNvPr id="10" name="Picture 9">
            <a:extLst>
              <a:ext uri="{FF2B5EF4-FFF2-40B4-BE49-F238E27FC236}">
                <a16:creationId xmlns:a16="http://schemas.microsoft.com/office/drawing/2014/main" xmlns="" id="{84FED2B8-F38F-2A67-9031-35A557F4B8C6}"/>
              </a:ext>
            </a:extLst>
          </p:cNvPr>
          <p:cNvPicPr>
            <a:picLocks noChangeAspect="1"/>
          </p:cNvPicPr>
          <p:nvPr/>
        </p:nvPicPr>
        <p:blipFill>
          <a:blip r:embed="rId3"/>
          <a:stretch>
            <a:fillRect/>
          </a:stretch>
        </p:blipFill>
        <p:spPr>
          <a:xfrm>
            <a:off x="1761892" y="3635298"/>
            <a:ext cx="1683834" cy="1155208"/>
          </a:xfrm>
          <a:prstGeom prst="rect">
            <a:avLst/>
          </a:prstGeom>
        </p:spPr>
      </p:pic>
      <p:pic>
        <p:nvPicPr>
          <p:cNvPr id="12" name="Picture 11">
            <a:extLst>
              <a:ext uri="{FF2B5EF4-FFF2-40B4-BE49-F238E27FC236}">
                <a16:creationId xmlns:a16="http://schemas.microsoft.com/office/drawing/2014/main" xmlns="" id="{C0DCB743-5611-FFF6-2E5B-4E42907E0B19}"/>
              </a:ext>
            </a:extLst>
          </p:cNvPr>
          <p:cNvPicPr>
            <a:picLocks noChangeAspect="1"/>
          </p:cNvPicPr>
          <p:nvPr/>
        </p:nvPicPr>
        <p:blipFill>
          <a:blip r:embed="rId3"/>
          <a:stretch>
            <a:fillRect/>
          </a:stretch>
        </p:blipFill>
        <p:spPr>
          <a:xfrm>
            <a:off x="5397189" y="3624147"/>
            <a:ext cx="1683834" cy="1155208"/>
          </a:xfrm>
          <a:prstGeom prst="rect">
            <a:avLst/>
          </a:prstGeom>
        </p:spPr>
      </p:pic>
    </p:spTree>
    <p:extLst>
      <p:ext uri="{BB962C8B-B14F-4D97-AF65-F5344CB8AC3E}">
        <p14:creationId xmlns:p14="http://schemas.microsoft.com/office/powerpoint/2010/main" val="39007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9"/>
                                        </p:tgtEl>
                                      </p:cBhvr>
                                    </p:animEffect>
                                    <p:anim calcmode="lin" valueType="num">
                                      <p:cBhvr>
                                        <p:cTn id="21" dur="1000"/>
                                        <p:tgtEl>
                                          <p:spTgt spid="9"/>
                                        </p:tgtEl>
                                        <p:attrNameLst>
                                          <p:attrName>ppt_x</p:attrName>
                                        </p:attrNameLst>
                                      </p:cBhvr>
                                      <p:tavLst>
                                        <p:tav tm="0">
                                          <p:val>
                                            <p:strVal val="ppt_x"/>
                                          </p:val>
                                        </p:tav>
                                        <p:tav tm="100000">
                                          <p:val>
                                            <p:strVal val="ppt_x"/>
                                          </p:val>
                                        </p:tav>
                                      </p:tavLst>
                                    </p:anim>
                                    <p:anim calcmode="lin" valueType="num">
                                      <p:cBhvr>
                                        <p:cTn id="22" dur="1000"/>
                                        <p:tgtEl>
                                          <p:spTgt spid="9"/>
                                        </p:tgtEl>
                                        <p:attrNameLst>
                                          <p:attrName>ppt_y</p:attrName>
                                        </p:attrNameLst>
                                      </p:cBhvr>
                                      <p:tavLst>
                                        <p:tav tm="0">
                                          <p:val>
                                            <p:strVal val="ppt_y"/>
                                          </p:val>
                                        </p:tav>
                                        <p:tav tm="100000">
                                          <p:val>
                                            <p:strVal val="ppt_y+.1"/>
                                          </p:val>
                                        </p:tav>
                                      </p:tavLst>
                                    </p:anim>
                                    <p:set>
                                      <p:cBhvr>
                                        <p:cTn id="23"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2"/>
                                        </p:tgtEl>
                                      </p:cBhvr>
                                    </p:animEffect>
                                    <p:anim calcmode="lin" valueType="num">
                                      <p:cBhvr>
                                        <p:cTn id="35" dur="1000"/>
                                        <p:tgtEl>
                                          <p:spTgt spid="12"/>
                                        </p:tgtEl>
                                        <p:attrNameLst>
                                          <p:attrName>ppt_x</p:attrName>
                                        </p:attrNameLst>
                                      </p:cBhvr>
                                      <p:tavLst>
                                        <p:tav tm="0">
                                          <p:val>
                                            <p:strVal val="ppt_x"/>
                                          </p:val>
                                        </p:tav>
                                        <p:tav tm="100000">
                                          <p:val>
                                            <p:strVal val="ppt_x"/>
                                          </p:val>
                                        </p:tav>
                                      </p:tavLst>
                                    </p:anim>
                                    <p:anim calcmode="lin" valueType="num">
                                      <p:cBhvr>
                                        <p:cTn id="36" dur="1000"/>
                                        <p:tgtEl>
                                          <p:spTgt spid="12"/>
                                        </p:tgtEl>
                                        <p:attrNameLst>
                                          <p:attrName>ppt_y</p:attrName>
                                        </p:attrNameLst>
                                      </p:cBhvr>
                                      <p:tavLst>
                                        <p:tav tm="0">
                                          <p:val>
                                            <p:strVal val="ppt_y"/>
                                          </p:val>
                                        </p:tav>
                                        <p:tav tm="100000">
                                          <p:val>
                                            <p:strVal val="ppt_y+.1"/>
                                          </p:val>
                                        </p:tav>
                                      </p:tavLst>
                                    </p:anim>
                                    <p:set>
                                      <p:cBhvr>
                                        <p:cTn id="37"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1721D1-E539-6D61-92AD-D7D9CA155E56}"/>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Times New Roman" pitchFamily="18" charset="0"/>
                <a:ea typeface="微软雅黑"/>
                <a:cs typeface="Times New Roman" pitchFamily="18"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Times New Roman" pitchFamily="18" charset="0"/>
                <a:ea typeface="微软雅黑"/>
                <a:cs typeface="Times New Roman" pitchFamily="18"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Times New Roman" pitchFamily="18" charset="0"/>
                <a:ea typeface="微软雅黑"/>
                <a:cs typeface="Times New Roman" pitchFamily="18"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Times New Roman" pitchFamily="18" charset="0"/>
                <a:ea typeface="微软雅黑"/>
                <a:cs typeface="Times New Roman" pitchFamily="18" charset="0"/>
              </a:rPr>
              <a:t>Gặt chữ trên đỉnh trời</a:t>
            </a: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a:t>
            </a:r>
          </a:p>
        </p:txBody>
      </p:sp>
      <p:grpSp>
        <p:nvGrpSpPr>
          <p:cNvPr id="3" name="Group 2">
            <a:extLst>
              <a:ext uri="{FF2B5EF4-FFF2-40B4-BE49-F238E27FC236}">
                <a16:creationId xmlns:a16="http://schemas.microsoft.com/office/drawing/2014/main" xmlns="" id="{E1E43178-29D7-F24E-183B-84547283D5D8}"/>
              </a:ext>
            </a:extLst>
          </p:cNvPr>
          <p:cNvGrpSpPr/>
          <p:nvPr/>
        </p:nvGrpSpPr>
        <p:grpSpPr>
          <a:xfrm>
            <a:off x="3673268" y="546954"/>
            <a:ext cx="3987619" cy="616942"/>
            <a:chOff x="752815" y="767254"/>
            <a:chExt cx="2205781" cy="616942"/>
          </a:xfrm>
        </p:grpSpPr>
        <p:sp>
          <p:nvSpPr>
            <p:cNvPr id="4" name="Google Shape;4306;p14">
              <a:extLst>
                <a:ext uri="{FF2B5EF4-FFF2-40B4-BE49-F238E27FC236}">
                  <a16:creationId xmlns:a16="http://schemas.microsoft.com/office/drawing/2014/main" xmlns=""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xmlns="" id="{F69E3F0B-960C-C228-4929-9F3EDBA646BB}"/>
                </a:ext>
              </a:extLst>
            </p:cNvPr>
            <p:cNvSpPr txBox="1"/>
            <p:nvPr/>
          </p:nvSpPr>
          <p:spPr>
            <a:xfrm>
              <a:off x="877050" y="860976"/>
              <a:ext cx="19573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itchFamily="18" charset="0"/>
                  <a:ea typeface="微软雅黑"/>
                  <a:cs typeface="Times New Roman" pitchFamily="18" charset="0"/>
                </a:rPr>
                <a:t>Siêu</a:t>
              </a:r>
              <a:r>
                <a:rPr kumimoji="0" lang="en-US" sz="2800" b="1" i="0" u="none" strike="noStrike" kern="1200" cap="none" spc="0" normalizeH="0" baseline="0" noProof="0" dirty="0">
                  <a:ln>
                    <a:noFill/>
                  </a:ln>
                  <a:solidFill>
                    <a:srgbClr val="000000"/>
                  </a:solidFill>
                  <a:effectLst/>
                  <a:uLnTx/>
                  <a:uFillTx/>
                  <a:latin typeface="Times New Roman" pitchFamily="18" charset="0"/>
                  <a:ea typeface="微软雅黑"/>
                  <a:cs typeface="Times New Roman"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itchFamily="18" charset="0"/>
                  <a:ea typeface="微软雅黑"/>
                  <a:cs typeface="Times New Roman" pitchFamily="18" charset="0"/>
                </a:rPr>
                <a:t>trí</a:t>
              </a:r>
              <a:r>
                <a:rPr kumimoji="0" lang="en-US" sz="2800" b="1" i="0" u="none" strike="noStrike" kern="1200" cap="none" spc="0" normalizeH="0" baseline="0" noProof="0" dirty="0">
                  <a:ln>
                    <a:noFill/>
                  </a:ln>
                  <a:solidFill>
                    <a:srgbClr val="000000"/>
                  </a:solidFill>
                  <a:effectLst/>
                  <a:uLnTx/>
                  <a:uFillTx/>
                  <a:latin typeface="Times New Roman" pitchFamily="18" charset="0"/>
                  <a:ea typeface="微软雅黑"/>
                  <a:cs typeface="Times New Roman"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itchFamily="18" charset="0"/>
                  <a:ea typeface="微软雅黑"/>
                  <a:cs typeface="Times New Roman" pitchFamily="18" charset="0"/>
                </a:rPr>
                <a:t>nhớ</a:t>
              </a:r>
              <a:r>
                <a:rPr kumimoji="0" lang="en-US" sz="2800" b="1" i="0" u="none" strike="noStrike" kern="1200" cap="none" spc="0" normalizeH="0" baseline="0" noProof="0" dirty="0">
                  <a:ln>
                    <a:noFill/>
                  </a:ln>
                  <a:solidFill>
                    <a:srgbClr val="000000"/>
                  </a:solidFill>
                  <a:effectLst/>
                  <a:uLnTx/>
                  <a:uFillTx/>
                  <a:latin typeface="Times New Roman" pitchFamily="18" charset="0"/>
                  <a:ea typeface="微软雅黑"/>
                  <a:cs typeface="Times New Roman"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itchFamily="18" charset="0"/>
                  <a:ea typeface="微软雅黑"/>
                  <a:cs typeface="Times New Roman" pitchFamily="18" charset="0"/>
                </a:rPr>
                <a:t>trổ</a:t>
              </a:r>
              <a:r>
                <a:rPr kumimoji="0" lang="en-US" sz="2800" b="1" i="0" u="none" strike="noStrike" kern="1200" cap="none" spc="0" normalizeH="0" baseline="0" noProof="0" dirty="0">
                  <a:ln>
                    <a:noFill/>
                  </a:ln>
                  <a:solidFill>
                    <a:srgbClr val="000000"/>
                  </a:solidFill>
                  <a:effectLst/>
                  <a:uLnTx/>
                  <a:uFillTx/>
                  <a:latin typeface="Times New Roman" pitchFamily="18" charset="0"/>
                  <a:ea typeface="微软雅黑"/>
                  <a:cs typeface="Times New Roman"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itchFamily="18" charset="0"/>
                  <a:ea typeface="微软雅黑"/>
                  <a:cs typeface="Times New Roman" pitchFamily="18" charset="0"/>
                </a:rPr>
                <a:t>tài</a:t>
              </a:r>
              <a:endParaRPr kumimoji="0" lang="en-US" sz="2800" b="1" i="0" u="none" strike="noStrike" kern="1200" cap="none" spc="0" normalizeH="0" baseline="0" noProof="0" dirty="0">
                <a:ln>
                  <a:noFill/>
                </a:ln>
                <a:solidFill>
                  <a:srgbClr val="000000"/>
                </a:solidFill>
                <a:effectLst/>
                <a:uLnTx/>
                <a:uFillTx/>
                <a:latin typeface="Times New Roman" pitchFamily="18" charset="0"/>
                <a:ea typeface="微软雅黑"/>
                <a:cs typeface="Times New Roman" pitchFamily="18" charset="0"/>
              </a:endParaRPr>
            </a:p>
          </p:txBody>
        </p:sp>
      </p:grpSp>
      <p:pic>
        <p:nvPicPr>
          <p:cNvPr id="7" name="Picture 6">
            <a:extLst>
              <a:ext uri="{FF2B5EF4-FFF2-40B4-BE49-F238E27FC236}">
                <a16:creationId xmlns:a16="http://schemas.microsoft.com/office/drawing/2014/main" xmlns="" id="{D081BD24-9598-58BD-A5DC-A0785C1E1EC0}"/>
              </a:ext>
            </a:extLst>
          </p:cNvPr>
          <p:cNvPicPr>
            <a:picLocks noChangeAspect="1"/>
          </p:cNvPicPr>
          <p:nvPr/>
        </p:nvPicPr>
        <p:blipFill>
          <a:blip r:embed="rId3"/>
          <a:stretch>
            <a:fillRect/>
          </a:stretch>
        </p:blipFill>
        <p:spPr>
          <a:xfrm>
            <a:off x="3956020" y="1225724"/>
            <a:ext cx="1597288" cy="1060276"/>
          </a:xfrm>
          <a:prstGeom prst="rect">
            <a:avLst/>
          </a:prstGeom>
        </p:spPr>
      </p:pic>
      <p:pic>
        <p:nvPicPr>
          <p:cNvPr id="9" name="Picture 8">
            <a:extLst>
              <a:ext uri="{FF2B5EF4-FFF2-40B4-BE49-F238E27FC236}">
                <a16:creationId xmlns:a16="http://schemas.microsoft.com/office/drawing/2014/main" xmlns="" id="{6773A324-DB2F-0172-09FC-4154933E90FC}"/>
              </a:ext>
            </a:extLst>
          </p:cNvPr>
          <p:cNvPicPr>
            <a:picLocks noChangeAspect="1"/>
          </p:cNvPicPr>
          <p:nvPr/>
        </p:nvPicPr>
        <p:blipFill>
          <a:blip r:embed="rId3"/>
          <a:stretch>
            <a:fillRect/>
          </a:stretch>
        </p:blipFill>
        <p:spPr>
          <a:xfrm>
            <a:off x="1541360" y="1973766"/>
            <a:ext cx="2718405" cy="1084646"/>
          </a:xfrm>
          <a:prstGeom prst="rect">
            <a:avLst/>
          </a:prstGeom>
        </p:spPr>
      </p:pic>
      <p:pic>
        <p:nvPicPr>
          <p:cNvPr id="10" name="Picture 9">
            <a:extLst>
              <a:ext uri="{FF2B5EF4-FFF2-40B4-BE49-F238E27FC236}">
                <a16:creationId xmlns:a16="http://schemas.microsoft.com/office/drawing/2014/main" xmlns="" id="{84FED2B8-F38F-2A67-9031-35A557F4B8C6}"/>
              </a:ext>
            </a:extLst>
          </p:cNvPr>
          <p:cNvPicPr>
            <a:picLocks noChangeAspect="1"/>
          </p:cNvPicPr>
          <p:nvPr/>
        </p:nvPicPr>
        <p:blipFill>
          <a:blip r:embed="rId3"/>
          <a:stretch>
            <a:fillRect/>
          </a:stretch>
        </p:blipFill>
        <p:spPr>
          <a:xfrm>
            <a:off x="6824545" y="3579542"/>
            <a:ext cx="1683834" cy="1155208"/>
          </a:xfrm>
          <a:prstGeom prst="rect">
            <a:avLst/>
          </a:prstGeom>
        </p:spPr>
      </p:pic>
      <p:pic>
        <p:nvPicPr>
          <p:cNvPr id="12" name="Picture 11">
            <a:extLst>
              <a:ext uri="{FF2B5EF4-FFF2-40B4-BE49-F238E27FC236}">
                <a16:creationId xmlns:a16="http://schemas.microsoft.com/office/drawing/2014/main" xmlns="" id="{C0DCB743-5611-FFF6-2E5B-4E42907E0B19}"/>
              </a:ext>
            </a:extLst>
          </p:cNvPr>
          <p:cNvPicPr>
            <a:picLocks noChangeAspect="1"/>
          </p:cNvPicPr>
          <p:nvPr/>
        </p:nvPicPr>
        <p:blipFill>
          <a:blip r:embed="rId3"/>
          <a:stretch>
            <a:fillRect/>
          </a:stretch>
        </p:blipFill>
        <p:spPr>
          <a:xfrm>
            <a:off x="5252224" y="2732049"/>
            <a:ext cx="1282391" cy="1155208"/>
          </a:xfrm>
          <a:prstGeom prst="rect">
            <a:avLst/>
          </a:prstGeom>
        </p:spPr>
      </p:pic>
    </p:spTree>
    <p:extLst>
      <p:ext uri="{BB962C8B-B14F-4D97-AF65-F5344CB8AC3E}">
        <p14:creationId xmlns:p14="http://schemas.microsoft.com/office/powerpoint/2010/main" val="154710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6" name="图形 7">
            <a:extLst>
              <a:ext uri="{FF2B5EF4-FFF2-40B4-BE49-F238E27FC236}">
                <a16:creationId xmlns:a16="http://schemas.microsoft.com/office/drawing/2014/main" xmlns="" id="{9CD618EA-B0BE-13E2-07F9-39CF92566AE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476117">
            <a:off x="759175" y="218792"/>
            <a:ext cx="3263900" cy="1358900"/>
          </a:xfrm>
          <a:prstGeom prst="rect">
            <a:avLst/>
          </a:prstGeom>
        </p:spPr>
      </p:pic>
      <p:grpSp>
        <p:nvGrpSpPr>
          <p:cNvPr id="13" name="Group 12">
            <a:extLst>
              <a:ext uri="{FF2B5EF4-FFF2-40B4-BE49-F238E27FC236}">
                <a16:creationId xmlns:a16="http://schemas.microsoft.com/office/drawing/2014/main" xmlns="" id="{63E2E514-6648-FFEA-053C-3799C5E3197E}"/>
              </a:ext>
            </a:extLst>
          </p:cNvPr>
          <p:cNvGrpSpPr/>
          <p:nvPr/>
        </p:nvGrpSpPr>
        <p:grpSpPr>
          <a:xfrm>
            <a:off x="355898" y="3486150"/>
            <a:ext cx="2292051" cy="3301819"/>
            <a:chOff x="8659005" y="2015411"/>
            <a:chExt cx="2635271" cy="3895801"/>
          </a:xfrm>
        </p:grpSpPr>
        <p:sp>
          <p:nvSpPr>
            <p:cNvPr id="14" name="TextBox 13">
              <a:extLst>
                <a:ext uri="{FF2B5EF4-FFF2-40B4-BE49-F238E27FC236}">
                  <a16:creationId xmlns:a16="http://schemas.microsoft.com/office/drawing/2014/main" xmlns="" id="{9800BEBC-983F-9F67-6FA0-8923737D287E}"/>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Lê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Thị</a:t>
              </a: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Oanh</a:t>
              </a:r>
              <a:endParaRPr kumimoji="0" lang="en-SG" sz="1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15" name="Picture 14">
              <a:extLst>
                <a:ext uri="{FF2B5EF4-FFF2-40B4-BE49-F238E27FC236}">
                  <a16:creationId xmlns:a16="http://schemas.microsoft.com/office/drawing/2014/main" xmlns="" id="{4C22A1D4-389B-2730-3ED7-0F83BF79A152}"/>
                </a:ext>
              </a:extLst>
            </p:cNvPr>
            <p:cNvPicPr>
              <a:picLocks noChangeAspect="1"/>
            </p:cNvPicPr>
            <p:nvPr/>
          </p:nvPicPr>
          <p:blipFill>
            <a:blip r:embed="rId5"/>
            <a:stretch>
              <a:fillRect/>
            </a:stretch>
          </p:blipFill>
          <p:spPr>
            <a:xfrm>
              <a:off x="8659005" y="2015411"/>
              <a:ext cx="2635271" cy="3895801"/>
            </a:xfrm>
            <a:prstGeom prst="rect">
              <a:avLst/>
            </a:prstGeom>
          </p:spPr>
        </p:pic>
      </p:grpSp>
      <p:pic>
        <p:nvPicPr>
          <p:cNvPr id="16" name="Graphic 15">
            <a:extLst>
              <a:ext uri="{FF2B5EF4-FFF2-40B4-BE49-F238E27FC236}">
                <a16:creationId xmlns:a16="http://schemas.microsoft.com/office/drawing/2014/main" xmlns="" id="{6DA1927F-9808-8556-F6CD-E952556E841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flipH="1">
            <a:off x="9653176" y="3466215"/>
            <a:ext cx="2538824" cy="3287010"/>
          </a:xfrm>
          <a:prstGeom prst="rect">
            <a:avLst/>
          </a:prstGeom>
        </p:spPr>
      </p:pic>
      <p:pic>
        <p:nvPicPr>
          <p:cNvPr id="2" name="Picture 1">
            <a:extLst>
              <a:ext uri="{FF2B5EF4-FFF2-40B4-BE49-F238E27FC236}">
                <a16:creationId xmlns:a16="http://schemas.microsoft.com/office/drawing/2014/main" xmlns="" id="{57D4DC58-2B61-48D5-0ABC-C981A43E4453}"/>
              </a:ext>
            </a:extLst>
          </p:cNvPr>
          <p:cNvPicPr>
            <a:picLocks noChangeAspect="1"/>
          </p:cNvPicPr>
          <p:nvPr/>
        </p:nvPicPr>
        <p:blipFill>
          <a:blip r:embed="rId8">
            <a:duotone>
              <a:prstClr val="black"/>
              <a:schemeClr val="accent4">
                <a:tint val="45000"/>
                <a:satMod val="400000"/>
              </a:schemeClr>
            </a:duotone>
          </a:blip>
          <a:stretch>
            <a:fillRect/>
          </a:stretch>
        </p:blipFill>
        <p:spPr>
          <a:xfrm>
            <a:off x="1271445" y="1872733"/>
            <a:ext cx="10193395" cy="3639627"/>
          </a:xfrm>
          <a:prstGeom prst="rect">
            <a:avLst/>
          </a:prstGeom>
        </p:spPr>
      </p:pic>
    </p:spTree>
    <p:extLst>
      <p:ext uri="{BB962C8B-B14F-4D97-AF65-F5344CB8AC3E}">
        <p14:creationId xmlns:p14="http://schemas.microsoft.com/office/powerpoint/2010/main" val="7800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60" fill="hold">
                                          <p:stCondLst>
                                            <p:cond delay="0"/>
                                          </p:stCondLst>
                                        </p:cTn>
                                        <p:tgtEl>
                                          <p:spTgt spid="13"/>
                                        </p:tgtEl>
                                        <p:attrNameLst>
                                          <p:attrName>r</p:attrName>
                                        </p:attrNameLst>
                                      </p:cBhvr>
                                    </p:animRot>
                                    <p:animRot by="-240000">
                                      <p:cBhvr>
                                        <p:cTn id="13" dur="320" fill="hold">
                                          <p:stCondLst>
                                            <p:cond delay="320"/>
                                          </p:stCondLst>
                                        </p:cTn>
                                        <p:tgtEl>
                                          <p:spTgt spid="13"/>
                                        </p:tgtEl>
                                        <p:attrNameLst>
                                          <p:attrName>r</p:attrName>
                                        </p:attrNameLst>
                                      </p:cBhvr>
                                    </p:animRot>
                                    <p:animRot by="240000">
                                      <p:cBhvr>
                                        <p:cTn id="14" dur="320" fill="hold">
                                          <p:stCondLst>
                                            <p:cond delay="640"/>
                                          </p:stCondLst>
                                        </p:cTn>
                                        <p:tgtEl>
                                          <p:spTgt spid="13"/>
                                        </p:tgtEl>
                                        <p:attrNameLst>
                                          <p:attrName>r</p:attrName>
                                        </p:attrNameLst>
                                      </p:cBhvr>
                                    </p:animRot>
                                    <p:animRot by="-240000">
                                      <p:cBhvr>
                                        <p:cTn id="15" dur="320" fill="hold">
                                          <p:stCondLst>
                                            <p:cond delay="960"/>
                                          </p:stCondLst>
                                        </p:cTn>
                                        <p:tgtEl>
                                          <p:spTgt spid="13"/>
                                        </p:tgtEl>
                                        <p:attrNameLst>
                                          <p:attrName>r</p:attrName>
                                        </p:attrNameLst>
                                      </p:cBhvr>
                                    </p:animRot>
                                    <p:animRot by="120000">
                                      <p:cBhvr>
                                        <p:cTn id="16" dur="320" fill="hold">
                                          <p:stCondLst>
                                            <p:cond delay="1280"/>
                                          </p:stCondLst>
                                        </p:cTn>
                                        <p:tgtEl>
                                          <p:spTgt spid="13"/>
                                        </p:tgtEl>
                                        <p:attrNameLst>
                                          <p:attrName>r</p:attrName>
                                        </p:attrNameLst>
                                      </p:cBhvr>
                                    </p:animRot>
                                  </p:childTnLst>
                                </p:cTn>
                              </p:par>
                              <p:par>
                                <p:cTn id="17" presetID="32" presetClass="emph" presetSubtype="0" fill="hold" nodeType="withEffect">
                                  <p:stCondLst>
                                    <p:cond delay="0"/>
                                  </p:stCondLst>
                                  <p:childTnLst>
                                    <p:animRot by="120000">
                                      <p:cBhvr>
                                        <p:cTn id="18" dur="220" fill="hold">
                                          <p:stCondLst>
                                            <p:cond delay="0"/>
                                          </p:stCondLst>
                                        </p:cTn>
                                        <p:tgtEl>
                                          <p:spTgt spid="16"/>
                                        </p:tgtEl>
                                        <p:attrNameLst>
                                          <p:attrName>r</p:attrName>
                                        </p:attrNameLst>
                                      </p:cBhvr>
                                    </p:animRot>
                                    <p:animRot by="-240000">
                                      <p:cBhvr>
                                        <p:cTn id="19" dur="440" fill="hold">
                                          <p:stCondLst>
                                            <p:cond delay="440"/>
                                          </p:stCondLst>
                                        </p:cTn>
                                        <p:tgtEl>
                                          <p:spTgt spid="16"/>
                                        </p:tgtEl>
                                        <p:attrNameLst>
                                          <p:attrName>r</p:attrName>
                                        </p:attrNameLst>
                                      </p:cBhvr>
                                    </p:animRot>
                                    <p:animRot by="240000">
                                      <p:cBhvr>
                                        <p:cTn id="20" dur="440" fill="hold">
                                          <p:stCondLst>
                                            <p:cond delay="880"/>
                                          </p:stCondLst>
                                        </p:cTn>
                                        <p:tgtEl>
                                          <p:spTgt spid="16"/>
                                        </p:tgtEl>
                                        <p:attrNameLst>
                                          <p:attrName>r</p:attrName>
                                        </p:attrNameLst>
                                      </p:cBhvr>
                                    </p:animRot>
                                    <p:animRot by="-240000">
                                      <p:cBhvr>
                                        <p:cTn id="21" dur="440" fill="hold">
                                          <p:stCondLst>
                                            <p:cond delay="1320"/>
                                          </p:stCondLst>
                                        </p:cTn>
                                        <p:tgtEl>
                                          <p:spTgt spid="16"/>
                                        </p:tgtEl>
                                        <p:attrNameLst>
                                          <p:attrName>r</p:attrName>
                                        </p:attrNameLst>
                                      </p:cBhvr>
                                    </p:animRot>
                                    <p:animRot by="120000">
                                      <p:cBhvr>
                                        <p:cTn id="22" dur="440" fill="hold">
                                          <p:stCondLst>
                                            <p:cond delay="1760"/>
                                          </p:stCondLst>
                                        </p:cTn>
                                        <p:tgtEl>
                                          <p:spTgt spid="16"/>
                                        </p:tgtEl>
                                        <p:attrNameLst>
                                          <p:attrName>r</p:attrName>
                                        </p:attrNameLst>
                                      </p:cBhvr>
                                    </p:animRot>
                                  </p:childTnLst>
                                </p:cTn>
                              </p:par>
                              <p:par>
                                <p:cTn id="23" presetID="53"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A group of children walking on a dirt road&#10;&#10;Description automatically generated">
            <a:extLst>
              <a:ext uri="{FF2B5EF4-FFF2-40B4-BE49-F238E27FC236}">
                <a16:creationId xmlns:a16="http://schemas.microsoft.com/office/drawing/2014/main" xmlns="" id="{23D9C645-21A5-1AEE-A855-2ED64C8444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8249" y="642937"/>
            <a:ext cx="6829425" cy="5691188"/>
          </a:xfrm>
          <a:prstGeom prst="rect">
            <a:avLst/>
          </a:prstGeom>
        </p:spPr>
      </p:pic>
      <p:sp>
        <p:nvSpPr>
          <p:cNvPr id="7" name="Rectangle: Rounded Corners 6">
            <a:extLst>
              <a:ext uri="{FF2B5EF4-FFF2-40B4-BE49-F238E27FC236}">
                <a16:creationId xmlns:a16="http://schemas.microsoft.com/office/drawing/2014/main" xmlns="" id="{DED1258E-CF05-73C9-294A-3C0535F93A74}"/>
              </a:ext>
            </a:extLst>
          </p:cNvPr>
          <p:cNvSpPr/>
          <p:nvPr/>
        </p:nvSpPr>
        <p:spPr>
          <a:xfrm>
            <a:off x="297447" y="235377"/>
            <a:ext cx="5493753" cy="888573"/>
          </a:xfrm>
          <a:custGeom>
            <a:avLst/>
            <a:gdLst>
              <a:gd name="connsiteX0" fmla="*/ 0 w 5493753"/>
              <a:gd name="connsiteY0" fmla="*/ 444287 h 888573"/>
              <a:gd name="connsiteX1" fmla="*/ 444287 w 5493753"/>
              <a:gd name="connsiteY1" fmla="*/ 0 h 888573"/>
              <a:gd name="connsiteX2" fmla="*/ 1194273 w 5493753"/>
              <a:gd name="connsiteY2" fmla="*/ 0 h 888573"/>
              <a:gd name="connsiteX3" fmla="*/ 1806105 w 5493753"/>
              <a:gd name="connsiteY3" fmla="*/ 0 h 888573"/>
              <a:gd name="connsiteX4" fmla="*/ 2417936 w 5493753"/>
              <a:gd name="connsiteY4" fmla="*/ 0 h 888573"/>
              <a:gd name="connsiteX5" fmla="*/ 3075818 w 5493753"/>
              <a:gd name="connsiteY5" fmla="*/ 0 h 888573"/>
              <a:gd name="connsiteX6" fmla="*/ 3641598 w 5493753"/>
              <a:gd name="connsiteY6" fmla="*/ 0 h 888573"/>
              <a:gd name="connsiteX7" fmla="*/ 4207377 w 5493753"/>
              <a:gd name="connsiteY7" fmla="*/ 0 h 888573"/>
              <a:gd name="connsiteX8" fmla="*/ 5049467 w 5493753"/>
              <a:gd name="connsiteY8" fmla="*/ 0 h 888573"/>
              <a:gd name="connsiteX9" fmla="*/ 5493754 w 5493753"/>
              <a:gd name="connsiteY9" fmla="*/ 444287 h 888573"/>
              <a:gd name="connsiteX10" fmla="*/ 5493753 w 5493753"/>
              <a:gd name="connsiteY10" fmla="*/ 444287 h 888573"/>
              <a:gd name="connsiteX11" fmla="*/ 5049466 w 5493753"/>
              <a:gd name="connsiteY11" fmla="*/ 888574 h 888573"/>
              <a:gd name="connsiteX12" fmla="*/ 4437635 w 5493753"/>
              <a:gd name="connsiteY12" fmla="*/ 888574 h 888573"/>
              <a:gd name="connsiteX13" fmla="*/ 3917908 w 5493753"/>
              <a:gd name="connsiteY13" fmla="*/ 888574 h 888573"/>
              <a:gd name="connsiteX14" fmla="*/ 3352129 w 5493753"/>
              <a:gd name="connsiteY14" fmla="*/ 888574 h 888573"/>
              <a:gd name="connsiteX15" fmla="*/ 2694246 w 5493753"/>
              <a:gd name="connsiteY15" fmla="*/ 888573 h 888573"/>
              <a:gd name="connsiteX16" fmla="*/ 2082415 w 5493753"/>
              <a:gd name="connsiteY16" fmla="*/ 888573 h 888573"/>
              <a:gd name="connsiteX17" fmla="*/ 1470584 w 5493753"/>
              <a:gd name="connsiteY17" fmla="*/ 888573 h 888573"/>
              <a:gd name="connsiteX18" fmla="*/ 444287 w 5493753"/>
              <a:gd name="connsiteY18" fmla="*/ 888573 h 888573"/>
              <a:gd name="connsiteX19" fmla="*/ 0 w 5493753"/>
              <a:gd name="connsiteY19" fmla="*/ 444286 h 888573"/>
              <a:gd name="connsiteX20" fmla="*/ 0 w 5493753"/>
              <a:gd name="connsiteY20" fmla="*/ 444287 h 88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888573" fill="none" extrusionOk="0">
                <a:moveTo>
                  <a:pt x="0" y="444287"/>
                </a:moveTo>
                <a:cubicBezTo>
                  <a:pt x="53368" y="195511"/>
                  <a:pt x="149439" y="-15918"/>
                  <a:pt x="444287" y="0"/>
                </a:cubicBezTo>
                <a:cubicBezTo>
                  <a:pt x="655430" y="943"/>
                  <a:pt x="832269" y="-27146"/>
                  <a:pt x="1194273" y="0"/>
                </a:cubicBezTo>
                <a:cubicBezTo>
                  <a:pt x="1556277" y="27146"/>
                  <a:pt x="1570202" y="-695"/>
                  <a:pt x="1806105" y="0"/>
                </a:cubicBezTo>
                <a:cubicBezTo>
                  <a:pt x="2042008" y="695"/>
                  <a:pt x="2279292" y="-20474"/>
                  <a:pt x="2417936" y="0"/>
                </a:cubicBezTo>
                <a:cubicBezTo>
                  <a:pt x="2556580" y="20474"/>
                  <a:pt x="2906020" y="-8283"/>
                  <a:pt x="3075818" y="0"/>
                </a:cubicBezTo>
                <a:cubicBezTo>
                  <a:pt x="3245616" y="8283"/>
                  <a:pt x="3494152" y="17353"/>
                  <a:pt x="3641598" y="0"/>
                </a:cubicBezTo>
                <a:cubicBezTo>
                  <a:pt x="3789044" y="-17353"/>
                  <a:pt x="4056191" y="-12636"/>
                  <a:pt x="4207377" y="0"/>
                </a:cubicBezTo>
                <a:cubicBezTo>
                  <a:pt x="4358563" y="12636"/>
                  <a:pt x="4649781" y="-5707"/>
                  <a:pt x="5049467" y="0"/>
                </a:cubicBezTo>
                <a:cubicBezTo>
                  <a:pt x="5313166" y="-11001"/>
                  <a:pt x="5495200" y="179946"/>
                  <a:pt x="5493754" y="444287"/>
                </a:cubicBezTo>
                <a:lnTo>
                  <a:pt x="5493753" y="444287"/>
                </a:lnTo>
                <a:cubicBezTo>
                  <a:pt x="5486693" y="730309"/>
                  <a:pt x="5340432" y="893584"/>
                  <a:pt x="5049466" y="888574"/>
                </a:cubicBezTo>
                <a:cubicBezTo>
                  <a:pt x="4851789" y="864211"/>
                  <a:pt x="4735558" y="882456"/>
                  <a:pt x="4437635" y="888574"/>
                </a:cubicBezTo>
                <a:cubicBezTo>
                  <a:pt x="4139712" y="894692"/>
                  <a:pt x="4153235" y="912543"/>
                  <a:pt x="3917908" y="888574"/>
                </a:cubicBezTo>
                <a:cubicBezTo>
                  <a:pt x="3682581" y="864605"/>
                  <a:pt x="3495458" y="896183"/>
                  <a:pt x="3352129" y="888574"/>
                </a:cubicBezTo>
                <a:cubicBezTo>
                  <a:pt x="3208800" y="880965"/>
                  <a:pt x="2890619" y="899637"/>
                  <a:pt x="2694246" y="888573"/>
                </a:cubicBezTo>
                <a:cubicBezTo>
                  <a:pt x="2497873" y="877509"/>
                  <a:pt x="2317922" y="862529"/>
                  <a:pt x="2082415" y="888573"/>
                </a:cubicBezTo>
                <a:cubicBezTo>
                  <a:pt x="1846908" y="914617"/>
                  <a:pt x="1639843" y="897051"/>
                  <a:pt x="1470584" y="888573"/>
                </a:cubicBezTo>
                <a:cubicBezTo>
                  <a:pt x="1301325" y="880095"/>
                  <a:pt x="765374" y="880850"/>
                  <a:pt x="444287" y="888573"/>
                </a:cubicBezTo>
                <a:cubicBezTo>
                  <a:pt x="203722" y="853952"/>
                  <a:pt x="155" y="656069"/>
                  <a:pt x="0" y="444286"/>
                </a:cubicBezTo>
                <a:lnTo>
                  <a:pt x="0" y="444287"/>
                </a:lnTo>
                <a:close/>
              </a:path>
              <a:path w="5493753" h="888573" stroke="0" extrusionOk="0">
                <a:moveTo>
                  <a:pt x="0" y="444287"/>
                </a:moveTo>
                <a:cubicBezTo>
                  <a:pt x="-19081" y="218940"/>
                  <a:pt x="212397" y="57035"/>
                  <a:pt x="444287" y="0"/>
                </a:cubicBezTo>
                <a:cubicBezTo>
                  <a:pt x="661737" y="-8773"/>
                  <a:pt x="827515" y="23991"/>
                  <a:pt x="1010066" y="0"/>
                </a:cubicBezTo>
                <a:cubicBezTo>
                  <a:pt x="1192617" y="-23991"/>
                  <a:pt x="1386707" y="15826"/>
                  <a:pt x="1621897" y="0"/>
                </a:cubicBezTo>
                <a:cubicBezTo>
                  <a:pt x="1857087" y="-15826"/>
                  <a:pt x="1994327" y="-19141"/>
                  <a:pt x="2141625" y="0"/>
                </a:cubicBezTo>
                <a:cubicBezTo>
                  <a:pt x="2288923" y="19141"/>
                  <a:pt x="2522992" y="22960"/>
                  <a:pt x="2845559" y="0"/>
                </a:cubicBezTo>
                <a:cubicBezTo>
                  <a:pt x="3168126" y="-22960"/>
                  <a:pt x="3132933" y="-22734"/>
                  <a:pt x="3365287" y="0"/>
                </a:cubicBezTo>
                <a:cubicBezTo>
                  <a:pt x="3597641" y="22734"/>
                  <a:pt x="3873680" y="24537"/>
                  <a:pt x="4023170" y="0"/>
                </a:cubicBezTo>
                <a:cubicBezTo>
                  <a:pt x="4172660" y="-24537"/>
                  <a:pt x="4733283" y="-36566"/>
                  <a:pt x="5049467" y="0"/>
                </a:cubicBezTo>
                <a:cubicBezTo>
                  <a:pt x="5291325" y="4785"/>
                  <a:pt x="5478060" y="242562"/>
                  <a:pt x="5493754" y="444287"/>
                </a:cubicBezTo>
                <a:lnTo>
                  <a:pt x="5493753" y="444287"/>
                </a:lnTo>
                <a:cubicBezTo>
                  <a:pt x="5553136" y="683234"/>
                  <a:pt x="5276565" y="840473"/>
                  <a:pt x="5049466" y="888574"/>
                </a:cubicBezTo>
                <a:cubicBezTo>
                  <a:pt x="4874704" y="866334"/>
                  <a:pt x="4679297" y="884588"/>
                  <a:pt x="4437635" y="888574"/>
                </a:cubicBezTo>
                <a:cubicBezTo>
                  <a:pt x="4195973" y="892560"/>
                  <a:pt x="4137292" y="874371"/>
                  <a:pt x="3871856" y="888574"/>
                </a:cubicBezTo>
                <a:cubicBezTo>
                  <a:pt x="3606420" y="902777"/>
                  <a:pt x="3400310" y="900599"/>
                  <a:pt x="3167921" y="888574"/>
                </a:cubicBezTo>
                <a:cubicBezTo>
                  <a:pt x="2935532" y="876549"/>
                  <a:pt x="2750211" y="873916"/>
                  <a:pt x="2556091" y="888573"/>
                </a:cubicBezTo>
                <a:cubicBezTo>
                  <a:pt x="2361971" y="903230"/>
                  <a:pt x="2270766" y="903688"/>
                  <a:pt x="1990311" y="888573"/>
                </a:cubicBezTo>
                <a:cubicBezTo>
                  <a:pt x="1709856" y="873458"/>
                  <a:pt x="1636018" y="891077"/>
                  <a:pt x="1424532" y="888573"/>
                </a:cubicBezTo>
                <a:cubicBezTo>
                  <a:pt x="1213046" y="886069"/>
                  <a:pt x="928689" y="858885"/>
                  <a:pt x="444287" y="888573"/>
                </a:cubicBezTo>
                <a:cubicBezTo>
                  <a:pt x="193901" y="873953"/>
                  <a:pt x="-46202" y="714711"/>
                  <a:pt x="0" y="444286"/>
                </a:cubicBezTo>
                <a:lnTo>
                  <a:pt x="0" y="444287"/>
                </a:ln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Bức tranh vẽ gì?</a:t>
            </a:r>
            <a:endParaRPr lang="en-US" sz="4000" b="1" dirty="0">
              <a:solidFill>
                <a:srgbClr val="00206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xmlns="" id="{185F2DAD-8043-70A1-BBA0-86DAADC267D9}"/>
              </a:ext>
            </a:extLst>
          </p:cNvPr>
          <p:cNvSpPr/>
          <p:nvPr/>
        </p:nvSpPr>
        <p:spPr>
          <a:xfrm>
            <a:off x="364122" y="155935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Các bạn nhỏ trong bức tranh sống ở đâu? </a:t>
            </a:r>
            <a:endParaRPr lang="en-US" sz="4000" b="1" dirty="0">
              <a:solidFill>
                <a:srgbClr val="002060"/>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xmlns="" id="{C4931368-3254-6553-FFC3-DAB3FB4604ED}"/>
              </a:ext>
            </a:extLst>
          </p:cNvPr>
          <p:cNvSpPr/>
          <p:nvPr/>
        </p:nvSpPr>
        <p:spPr>
          <a:xfrm>
            <a:off x="354597" y="32548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Các bạn đang đi học trên con đường như thế nào?</a:t>
            </a:r>
            <a:endParaRPr lang="en-US" sz="3600" b="1" dirty="0">
              <a:solidFill>
                <a:srgbClr val="002060"/>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xmlns="" id="{FE8B93AB-97DE-BFA1-D75E-6B6A49437003}"/>
              </a:ext>
            </a:extLst>
          </p:cNvPr>
          <p:cNvSpPr/>
          <p:nvPr/>
        </p:nvSpPr>
        <p:spPr>
          <a:xfrm>
            <a:off x="383172" y="48169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Nêu cảm nghĩ về việc đi học của các bạn nhỏ? </a:t>
            </a:r>
            <a:endParaRPr lang="en-US" sz="3600" b="1" dirty="0">
              <a:solidFill>
                <a:srgbClr val="002060"/>
              </a:solidFill>
              <a:latin typeface="Calibri" panose="020F0502020204030204" pitchFamily="34" charset="0"/>
              <a:cs typeface="Calibri" panose="020F0502020204030204" pitchFamily="34" charset="0"/>
            </a:endParaRPr>
          </a:p>
        </p:txBody>
      </p:sp>
      <p:pic>
        <p:nvPicPr>
          <p:cNvPr id="3" name="Gặt chữ trên n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92458" y="1851238"/>
            <a:ext cx="609600" cy="609600"/>
          </a:xfrm>
          <a:prstGeom prst="rect">
            <a:avLst/>
          </a:prstGeom>
        </p:spPr>
      </p:pic>
    </p:spTree>
    <p:extLst>
      <p:ext uri="{BB962C8B-B14F-4D97-AF65-F5344CB8AC3E}">
        <p14:creationId xmlns:p14="http://schemas.microsoft.com/office/powerpoint/2010/main" val="338815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3"/>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77185" fill="hold"/>
                                        <p:tgtEl>
                                          <p:spTgt spid="3"/>
                                        </p:tgtEl>
                                      </p:cBhvr>
                                    </p:cmd>
                                  </p:childTnLst>
                                </p:cTn>
                              </p:par>
                            </p:childTnLst>
                          </p:cTn>
                        </p:par>
                      </p:childTnLst>
                    </p:cTn>
                  </p:par>
                </p:childTnLst>
              </p:cTn>
              <p:nextCondLst>
                <p:cond evt="onClick" delay="0">
                  <p:tgtEl>
                    <p:spTgt spid="3"/>
                  </p:tgtEl>
                </p:cond>
              </p:nextCondLst>
            </p:seq>
            <p:audio>
              <p:cMediaNode vol="80000">
                <p:cTn id="41" fill="hold" display="0">
                  <p:stCondLst>
                    <p:cond delay="indefinite"/>
                  </p:stCondLst>
                  <p:endCondLst>
                    <p:cond evt="onStopAudio" delay="0">
                      <p:tgtEl>
                        <p:sldTgt/>
                      </p:tgtEl>
                    </p:cond>
                  </p:endCondLst>
                </p:cTn>
                <p:tgtEl>
                  <p:spTgt spid="3"/>
                </p:tgtEl>
              </p:cMediaNode>
            </p:audio>
          </p:childTnLst>
        </p:cTn>
      </p:par>
    </p:tnLst>
    <p:bldLst>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96687F2-FF50-2F39-21B0-2BB361384A44}"/>
              </a:ext>
            </a:extLst>
          </p:cNvPr>
          <p:cNvPicPr>
            <a:picLocks noChangeAspect="1"/>
          </p:cNvPicPr>
          <p:nvPr/>
        </p:nvPicPr>
        <p:blipFill>
          <a:blip r:embed="rId3"/>
          <a:stretch>
            <a:fillRect/>
          </a:stretch>
        </p:blipFill>
        <p:spPr>
          <a:xfrm>
            <a:off x="715563" y="2750175"/>
            <a:ext cx="10016596" cy="2591025"/>
          </a:xfrm>
          <a:prstGeom prst="rect">
            <a:avLst/>
          </a:prstGeom>
        </p:spPr>
      </p:pic>
    </p:spTree>
    <p:custDataLst>
      <p:tags r:id="rId1"/>
    </p:custDataLst>
    <p:extLst>
      <p:ext uri="{BB962C8B-B14F-4D97-AF65-F5344CB8AC3E}">
        <p14:creationId xmlns:p14="http://schemas.microsoft.com/office/powerpoint/2010/main" val="4794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BC2845CC-BC31-4D67-B755-595D9CAE6D52}"/>
              </a:ext>
            </a:extLst>
          </p:cNvPr>
          <p:cNvPicPr>
            <a:picLocks noChangeAspect="1"/>
          </p:cNvPicPr>
          <p:nvPr/>
        </p:nvPicPr>
        <p:blipFill>
          <a:blip r:embed="rId3"/>
          <a:stretch>
            <a:fillRect/>
          </a:stretch>
        </p:blipFill>
        <p:spPr>
          <a:xfrm>
            <a:off x="4927174" y="5280409"/>
            <a:ext cx="2294751" cy="2294751"/>
          </a:xfrm>
          <a:prstGeom prst="rect">
            <a:avLst/>
          </a:prstGeom>
        </p:spPr>
      </p:pic>
      <p:grpSp>
        <p:nvGrpSpPr>
          <p:cNvPr id="6" name="组合 5">
            <a:extLst>
              <a:ext uri="{FF2B5EF4-FFF2-40B4-BE49-F238E27FC236}">
                <a16:creationId xmlns:a16="http://schemas.microsoft.com/office/drawing/2014/main" xmlns="" id="{4D831220-685A-4D47-9BB2-3F97EF560978}"/>
              </a:ext>
            </a:extLst>
          </p:cNvPr>
          <p:cNvGrpSpPr/>
          <p:nvPr/>
        </p:nvGrpSpPr>
        <p:grpSpPr>
          <a:xfrm>
            <a:off x="-154974" y="1116858"/>
            <a:ext cx="12501948" cy="5740985"/>
            <a:chOff x="-116231" y="837643"/>
            <a:chExt cx="9376461" cy="4305739"/>
          </a:xfrm>
        </p:grpSpPr>
        <p:pic>
          <p:nvPicPr>
            <p:cNvPr id="9" name="图片 8">
              <a:extLst>
                <a:ext uri="{FF2B5EF4-FFF2-40B4-BE49-F238E27FC236}">
                  <a16:creationId xmlns:a16="http://schemas.microsoft.com/office/drawing/2014/main" xmlns="" id="{9326A386-53B6-419C-A9FF-3DA257E9C99D}"/>
                </a:ext>
              </a:extLst>
            </p:cNvPr>
            <p:cNvPicPr>
              <a:picLocks noChangeAspect="1"/>
            </p:cNvPicPr>
            <p:nvPr/>
          </p:nvPicPr>
          <p:blipFill rotWithShape="1">
            <a:blip r:embed="rId4"/>
            <a:srcRect r="56277"/>
            <a:stretch/>
          </p:blipFill>
          <p:spPr>
            <a:xfrm>
              <a:off x="0" y="837643"/>
              <a:ext cx="3699796" cy="3920068"/>
            </a:xfrm>
            <a:prstGeom prst="rect">
              <a:avLst/>
            </a:prstGeom>
          </p:spPr>
        </p:pic>
        <p:pic>
          <p:nvPicPr>
            <p:cNvPr id="10" name="图片 9">
              <a:extLst>
                <a:ext uri="{FF2B5EF4-FFF2-40B4-BE49-F238E27FC236}">
                  <a16:creationId xmlns:a16="http://schemas.microsoft.com/office/drawing/2014/main" xmlns="" id="{4288C8DE-86BF-47DA-8AAD-483A3A21258F}"/>
                </a:ext>
              </a:extLst>
            </p:cNvPr>
            <p:cNvPicPr>
              <a:picLocks noChangeAspect="1"/>
            </p:cNvPicPr>
            <p:nvPr/>
          </p:nvPicPr>
          <p:blipFill>
            <a:blip r:embed="rId5"/>
            <a:stretch>
              <a:fillRect/>
            </a:stretch>
          </p:blipFill>
          <p:spPr>
            <a:xfrm>
              <a:off x="-116231" y="3607057"/>
              <a:ext cx="9376461" cy="1536325"/>
            </a:xfrm>
            <a:prstGeom prst="rect">
              <a:avLst/>
            </a:prstGeom>
          </p:spPr>
        </p:pic>
      </p:grpSp>
      <p:grpSp>
        <p:nvGrpSpPr>
          <p:cNvPr id="15" name="Group 14">
            <a:extLst>
              <a:ext uri="{FF2B5EF4-FFF2-40B4-BE49-F238E27FC236}">
                <a16:creationId xmlns:a16="http://schemas.microsoft.com/office/drawing/2014/main" xmlns="" id="{032271CA-0C2A-B154-0A03-9D6FFFD32128}"/>
              </a:ext>
            </a:extLst>
          </p:cNvPr>
          <p:cNvGrpSpPr/>
          <p:nvPr/>
        </p:nvGrpSpPr>
        <p:grpSpPr>
          <a:xfrm>
            <a:off x="419650" y="1564304"/>
            <a:ext cx="3172408" cy="1636095"/>
            <a:chOff x="139959" y="1387023"/>
            <a:chExt cx="3172408" cy="1636095"/>
          </a:xfrm>
        </p:grpSpPr>
        <p:sp>
          <p:nvSpPr>
            <p:cNvPr id="16" name="Rectangle: Rounded Corners 14">
              <a:extLst>
                <a:ext uri="{FF2B5EF4-FFF2-40B4-BE49-F238E27FC236}">
                  <a16:creationId xmlns:a16="http://schemas.microsoft.com/office/drawing/2014/main" xmlns="" id="{E6BA65B7-0699-635D-4EA0-D92F1720D6DF}"/>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Mắt</a:t>
              </a: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dõi</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xmlns="" id="{4E577EEF-5F2A-0004-EB9B-83972EE221C3}"/>
                </a:ext>
              </a:extLst>
            </p:cNvPr>
            <p:cNvPicPr>
              <a:picLocks noChangeAspect="1"/>
            </p:cNvPicPr>
            <p:nvPr/>
          </p:nvPicPr>
          <p:blipFill>
            <a:blip r:embed="rId6"/>
            <a:stretch>
              <a:fillRect/>
            </a:stretch>
          </p:blipFill>
          <p:spPr>
            <a:xfrm>
              <a:off x="139959" y="1387023"/>
              <a:ext cx="947057" cy="947057"/>
            </a:xfrm>
            <a:prstGeom prst="rect">
              <a:avLst/>
            </a:prstGeom>
          </p:spPr>
        </p:pic>
      </p:grpSp>
      <p:grpSp>
        <p:nvGrpSpPr>
          <p:cNvPr id="20" name="Group 19">
            <a:extLst>
              <a:ext uri="{FF2B5EF4-FFF2-40B4-BE49-F238E27FC236}">
                <a16:creationId xmlns:a16="http://schemas.microsoft.com/office/drawing/2014/main" xmlns="" id="{F4FD9716-9E42-0FE2-319C-43F8634E5665}"/>
              </a:ext>
            </a:extLst>
          </p:cNvPr>
          <p:cNvGrpSpPr/>
          <p:nvPr/>
        </p:nvGrpSpPr>
        <p:grpSpPr>
          <a:xfrm>
            <a:off x="4319691" y="3200399"/>
            <a:ext cx="3397434" cy="1559458"/>
            <a:chOff x="4424729" y="3902060"/>
            <a:chExt cx="3397434" cy="1559458"/>
          </a:xfrm>
        </p:grpSpPr>
        <p:sp>
          <p:nvSpPr>
            <p:cNvPr id="22" name="Rectangle: Rounded Corners 20">
              <a:extLst>
                <a:ext uri="{FF2B5EF4-FFF2-40B4-BE49-F238E27FC236}">
                  <a16:creationId xmlns:a16="http://schemas.microsoft.com/office/drawing/2014/main" xmlns="" id="{C63DBB8E-60B1-C153-0195-2F529E68BEF2}"/>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Tai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nghe</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xmlns="" id="{9BE743ED-3552-1905-5242-8C66B301E645}"/>
                </a:ext>
              </a:extLst>
            </p:cNvPr>
            <p:cNvPicPr>
              <a:picLocks noChangeAspect="1"/>
            </p:cNvPicPr>
            <p:nvPr/>
          </p:nvPicPr>
          <p:blipFill>
            <a:blip r:embed="rId7"/>
            <a:stretch>
              <a:fillRect/>
            </a:stretch>
          </p:blipFill>
          <p:spPr>
            <a:xfrm>
              <a:off x="4424729" y="3902060"/>
              <a:ext cx="1083597" cy="1083597"/>
            </a:xfrm>
            <a:prstGeom prst="rect">
              <a:avLst/>
            </a:prstGeom>
          </p:spPr>
        </p:pic>
      </p:grpSp>
      <p:grpSp>
        <p:nvGrpSpPr>
          <p:cNvPr id="26" name="Group 25">
            <a:extLst>
              <a:ext uri="{FF2B5EF4-FFF2-40B4-BE49-F238E27FC236}">
                <a16:creationId xmlns:a16="http://schemas.microsoft.com/office/drawing/2014/main" xmlns="" id="{44B560F3-0625-4EDD-5E70-CC31BAD49285}"/>
              </a:ext>
            </a:extLst>
          </p:cNvPr>
          <p:cNvGrpSpPr/>
          <p:nvPr/>
        </p:nvGrpSpPr>
        <p:grpSpPr>
          <a:xfrm>
            <a:off x="8110962" y="1828720"/>
            <a:ext cx="3329164" cy="1371679"/>
            <a:chOff x="8110962" y="1828720"/>
            <a:chExt cx="3329164" cy="1371679"/>
          </a:xfrm>
        </p:grpSpPr>
        <p:sp>
          <p:nvSpPr>
            <p:cNvPr id="29" name="Rectangle: Rounded Corners 26">
              <a:extLst>
                <a:ext uri="{FF2B5EF4-FFF2-40B4-BE49-F238E27FC236}">
                  <a16:creationId xmlns:a16="http://schemas.microsoft.com/office/drawing/2014/main" xmlns="" id="{4C8403BD-947C-52F1-334A-31B7E1D4E37A}"/>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Tay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dò</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xmlns="" id="{D223BDA2-8E8A-67E7-E870-726509212C86}"/>
                </a:ext>
              </a:extLst>
            </p:cNvPr>
            <p:cNvPicPr>
              <a:picLocks noChangeAspect="1"/>
            </p:cNvPicPr>
            <p:nvPr/>
          </p:nvPicPr>
          <p:blipFill>
            <a:blip r:embed="rId8"/>
            <a:stretch>
              <a:fillRect/>
            </a:stretch>
          </p:blipFill>
          <p:spPr>
            <a:xfrm>
              <a:off x="8110962" y="1828720"/>
              <a:ext cx="1023707" cy="1023707"/>
            </a:xfrm>
            <a:prstGeom prst="rect">
              <a:avLst/>
            </a:prstGeom>
          </p:spPr>
        </p:pic>
      </p:grpSp>
      <p:pic>
        <p:nvPicPr>
          <p:cNvPr id="40" name="Picture 39">
            <a:extLst>
              <a:ext uri="{FF2B5EF4-FFF2-40B4-BE49-F238E27FC236}">
                <a16:creationId xmlns:a16="http://schemas.microsoft.com/office/drawing/2014/main" xmlns="" id="{AA128A50-BE67-CA50-C849-531FAC647649}"/>
              </a:ext>
            </a:extLst>
          </p:cNvPr>
          <p:cNvPicPr>
            <a:picLocks noChangeAspect="1"/>
          </p:cNvPicPr>
          <p:nvPr/>
        </p:nvPicPr>
        <p:blipFill>
          <a:blip r:embed="rId9"/>
          <a:stretch>
            <a:fillRect/>
          </a:stretch>
        </p:blipFill>
        <p:spPr>
          <a:xfrm>
            <a:off x="3430816" y="399223"/>
            <a:ext cx="4974767" cy="1487553"/>
          </a:xfrm>
          <a:prstGeom prst="rect">
            <a:avLst/>
          </a:prstGeom>
        </p:spPr>
      </p:pic>
    </p:spTree>
    <p:extLst>
      <p:ext uri="{BB962C8B-B14F-4D97-AF65-F5344CB8AC3E}">
        <p14:creationId xmlns:p14="http://schemas.microsoft.com/office/powerpoint/2010/main" val="810098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14:bounceEnd="66000">
                                          <p:cBhvr additive="base">
                                            <p:cTn id="12" dur="1000" fill="hold"/>
                                            <p:tgtEl>
                                              <p:spTgt spid="20"/>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14:bounceEnd="66000">
                                          <p:cBhvr additive="base">
                                            <p:cTn id="17" dur="1000" fill="hold"/>
                                            <p:tgtEl>
                                              <p:spTgt spid="26"/>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1000" fill="hold"/>
                                            <p:tgtEl>
                                              <p:spTgt spid="20"/>
                                            </p:tgtEl>
                                            <p:attrNameLst>
                                              <p:attrName>ppt_x</p:attrName>
                                            </p:attrNameLst>
                                          </p:cBhvr>
                                          <p:tavLst>
                                            <p:tav tm="0">
                                              <p:val>
                                                <p:strVal val="#ppt_x"/>
                                              </p:val>
                                            </p:tav>
                                            <p:tav tm="100000">
                                              <p:val>
                                                <p:strVal val="#ppt_x"/>
                                              </p:val>
                                            </p:tav>
                                          </p:tavLst>
                                        </p:anim>
                                        <p:anim calcmode="lin" valueType="num">
                                          <p:cBhvr additive="base">
                                            <p:cTn id="13" dur="10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1000" fill="hold"/>
                                            <p:tgtEl>
                                              <p:spTgt spid="26"/>
                                            </p:tgtEl>
                                            <p:attrNameLst>
                                              <p:attrName>ppt_x</p:attrName>
                                            </p:attrNameLst>
                                          </p:cBhvr>
                                          <p:tavLst>
                                            <p:tav tm="0">
                                              <p:val>
                                                <p:strVal val="#ppt_x"/>
                                              </p:val>
                                            </p:tav>
                                            <p:tav tm="100000">
                                              <p:val>
                                                <p:strVal val="#ppt_x"/>
                                              </p:val>
                                            </p:tav>
                                          </p:tavLst>
                                        </p:anim>
                                        <p:anim calcmode="lin" valueType="num">
                                          <p:cBhvr additive="base">
                                            <p:cTn id="1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xmlns="" id="{21053A31-F85F-0EE2-5D27-8C5CBBDF4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xmlns="" id="{06E2D5DF-754B-3BFE-72AA-8ECDA067ADB3}"/>
              </a:ext>
            </a:extLst>
          </p:cNvPr>
          <p:cNvPicPr>
            <a:picLocks noChangeAspect="1"/>
          </p:cNvPicPr>
          <p:nvPr/>
        </p:nvPicPr>
        <p:blipFill>
          <a:blip r:embed="rId5"/>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xmlns="" id="{B87F4C90-A7C1-2AFE-9740-76C6D7BF57D1}"/>
              </a:ext>
            </a:extLst>
          </p:cNvPr>
          <p:cNvSpPr txBox="1"/>
          <p:nvPr/>
        </p:nvSpPr>
        <p:spPr>
          <a:xfrm>
            <a:off x="504825" y="1095375"/>
            <a:ext cx="4448175" cy="5262979"/>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Bình minh vừa tỉnh giấc</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Nắng nhuộm hồng núi xanh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Tiếng trống rung vách đá</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Giục đôi chân bước nhanh.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Bóng em nhoà bóng núi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Hun hút mấy thung sâu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Gió đưa theo tiếng sáo</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La đà trên tán lau.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Em đi tìm cái chữ</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Vượt suối lại băng rừng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Đường xa chân có mỏi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xmlns="" id="{235B6F9F-9C9B-1AB4-8545-41DF95F57796}"/>
              </a:ext>
            </a:extLst>
          </p:cNvPr>
          <p:cNvSpPr txBox="1"/>
          <p:nvPr/>
        </p:nvSpPr>
        <p:spPr>
          <a:xfrm>
            <a:off x="4933950" y="1228725"/>
            <a:ext cx="4448175" cy="3785652"/>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rơi xuống nương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Mùa cho bông trĩu hạt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bay lên ngàn</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Rừng ríu ran chim hát.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Càng đi chân càng vững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Lớp học ngang lưng đồi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Mắt em như sao sáng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Gặt chữ trên đỉnh trời!</a:t>
            </a:r>
          </a:p>
          <a:p>
            <a:pPr algn="r"/>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(Bích Ngọc)</a:t>
            </a:r>
          </a:p>
        </p:txBody>
      </p:sp>
    </p:spTree>
    <p:extLst>
      <p:ext uri="{BB962C8B-B14F-4D97-AF65-F5344CB8AC3E}">
        <p14:creationId xmlns:p14="http://schemas.microsoft.com/office/powerpoint/2010/main" val="273881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xmlns="" id="{21053A31-F85F-0EE2-5D27-8C5CBBDF4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xmlns="" id="{06E2D5DF-754B-3BFE-72AA-8ECDA067ADB3}"/>
              </a:ext>
            </a:extLst>
          </p:cNvPr>
          <p:cNvPicPr>
            <a:picLocks noChangeAspect="1"/>
          </p:cNvPicPr>
          <p:nvPr/>
        </p:nvPicPr>
        <p:blipFill>
          <a:blip r:embed="rId5"/>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xmlns="" id="{B87F4C90-A7C1-2AFE-9740-76C6D7BF57D1}"/>
              </a:ext>
            </a:extLst>
          </p:cNvPr>
          <p:cNvSpPr txBox="1"/>
          <p:nvPr/>
        </p:nvSpPr>
        <p:spPr>
          <a:xfrm>
            <a:off x="504825" y="1095375"/>
            <a:ext cx="444817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sng"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Nắng</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a:t>
            </a:r>
            <a:r>
              <a:rPr kumimoji="0" lang="vi-VN" sz="2400" b="1" i="0" u="sng"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oà</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sng"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La</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đà trên tán </a:t>
            </a:r>
            <a:r>
              <a:rPr kumimoji="0" lang="vi-VN" sz="2400" b="1" i="0" u="sng"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l</a:t>
            </a:r>
            <a:r>
              <a:rPr kumimoji="0" lang="vi-VN"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xmlns="" id="{235B6F9F-9C9B-1AB4-8545-41DF95F57796}"/>
              </a:ext>
            </a:extLst>
          </p:cNvPr>
          <p:cNvSpPr txBox="1"/>
          <p:nvPr/>
        </p:nvSpPr>
        <p:spPr>
          <a:xfrm>
            <a:off x="4520293" y="1217839"/>
            <a:ext cx="444817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rơi xuống </a:t>
            </a:r>
            <a:r>
              <a:rPr kumimoji="0" lang="vi-VN" sz="2400" b="1" i="0" u="sng"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Mùa cho bông trĩu hạt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bay </a:t>
            </a:r>
            <a:r>
              <a:rPr kumimoji="0" lang="vi-VN" sz="2400" b="1" i="0" u="sng"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lên</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ngàn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Rừng ríu ran chim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Lớp học ngang </a:t>
            </a:r>
            <a:r>
              <a:rPr kumimoji="0" lang="vi-VN" sz="2400" b="1" i="0" u="sng"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lưng </a:t>
            </a: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Gặt chữ trên đỉnh trời!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(Bích Ngọc)</a:t>
            </a:r>
          </a:p>
        </p:txBody>
      </p:sp>
      <p:cxnSp>
        <p:nvCxnSpPr>
          <p:cNvPr id="6" name="Đường nối Thẳng 46">
            <a:extLst>
              <a:ext uri="{FF2B5EF4-FFF2-40B4-BE49-F238E27FC236}">
                <a16:creationId xmlns:a16="http://schemas.microsoft.com/office/drawing/2014/main" xmlns="" id="{6CBBF778-CB23-0F9F-B41D-9EAFF731DF73}"/>
              </a:ext>
            </a:extLst>
          </p:cNvPr>
          <p:cNvCxnSpPr>
            <a:cxnSpLocks/>
          </p:cNvCxnSpPr>
          <p:nvPr/>
        </p:nvCxnSpPr>
        <p:spPr>
          <a:xfrm flipH="1">
            <a:off x="2769032" y="4757057"/>
            <a:ext cx="137454" cy="3763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46">
            <a:extLst>
              <a:ext uri="{FF2B5EF4-FFF2-40B4-BE49-F238E27FC236}">
                <a16:creationId xmlns:a16="http://schemas.microsoft.com/office/drawing/2014/main" xmlns="" id="{B9756FA4-E07D-674E-A6D8-FCB581E8C81C}"/>
              </a:ext>
            </a:extLst>
          </p:cNvPr>
          <p:cNvCxnSpPr>
            <a:cxnSpLocks/>
          </p:cNvCxnSpPr>
          <p:nvPr/>
        </p:nvCxnSpPr>
        <p:spPr>
          <a:xfrm flipH="1">
            <a:off x="1865518" y="5116286"/>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46">
            <a:extLst>
              <a:ext uri="{FF2B5EF4-FFF2-40B4-BE49-F238E27FC236}">
                <a16:creationId xmlns:a16="http://schemas.microsoft.com/office/drawing/2014/main" xmlns="" id="{5BDE86D2-95EB-CA82-94EB-C3DF1D14BEB8}"/>
              </a:ext>
            </a:extLst>
          </p:cNvPr>
          <p:cNvCxnSpPr>
            <a:cxnSpLocks/>
          </p:cNvCxnSpPr>
          <p:nvPr/>
        </p:nvCxnSpPr>
        <p:spPr>
          <a:xfrm flipH="1">
            <a:off x="3629004" y="5083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46">
            <a:extLst>
              <a:ext uri="{FF2B5EF4-FFF2-40B4-BE49-F238E27FC236}">
                <a16:creationId xmlns:a16="http://schemas.microsoft.com/office/drawing/2014/main" xmlns="" id="{E14E8D4E-022C-E807-4DA4-839B33D5BE0D}"/>
              </a:ext>
            </a:extLst>
          </p:cNvPr>
          <p:cNvCxnSpPr>
            <a:cxnSpLocks/>
          </p:cNvCxnSpPr>
          <p:nvPr/>
        </p:nvCxnSpPr>
        <p:spPr>
          <a:xfrm flipH="1">
            <a:off x="1865519" y="5464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46">
            <a:extLst>
              <a:ext uri="{FF2B5EF4-FFF2-40B4-BE49-F238E27FC236}">
                <a16:creationId xmlns:a16="http://schemas.microsoft.com/office/drawing/2014/main" xmlns="" id="{7B1209F5-0163-FA66-5154-18D98A439EE6}"/>
              </a:ext>
            </a:extLst>
          </p:cNvPr>
          <p:cNvCxnSpPr>
            <a:cxnSpLocks/>
          </p:cNvCxnSpPr>
          <p:nvPr/>
        </p:nvCxnSpPr>
        <p:spPr>
          <a:xfrm flipH="1">
            <a:off x="3443947" y="5486401"/>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46">
            <a:extLst>
              <a:ext uri="{FF2B5EF4-FFF2-40B4-BE49-F238E27FC236}">
                <a16:creationId xmlns:a16="http://schemas.microsoft.com/office/drawing/2014/main" xmlns="" id="{43211F21-E73C-4322-B8B5-6B474D2A3E7A}"/>
              </a:ext>
            </a:extLst>
          </p:cNvPr>
          <p:cNvCxnSpPr>
            <a:cxnSpLocks/>
          </p:cNvCxnSpPr>
          <p:nvPr/>
        </p:nvCxnSpPr>
        <p:spPr>
          <a:xfrm flipH="1">
            <a:off x="3345976" y="5910944"/>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46">
            <a:extLst>
              <a:ext uri="{FF2B5EF4-FFF2-40B4-BE49-F238E27FC236}">
                <a16:creationId xmlns:a16="http://schemas.microsoft.com/office/drawing/2014/main" xmlns="" id="{4AAF0A11-AFA2-D148-2554-52B43F630AB7}"/>
              </a:ext>
            </a:extLst>
          </p:cNvPr>
          <p:cNvCxnSpPr>
            <a:cxnSpLocks/>
          </p:cNvCxnSpPr>
          <p:nvPr/>
        </p:nvCxnSpPr>
        <p:spPr>
          <a:xfrm flipH="1">
            <a:off x="3454833" y="5900058"/>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80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2" name="Nhóm 1">
            <a:extLst>
              <a:ext uri="{FF2B5EF4-FFF2-40B4-BE49-F238E27FC236}">
                <a16:creationId xmlns:a16="http://schemas.microsoft.com/office/drawing/2014/main" xmlns="" id="{01B33F4B-B4E8-B47E-2D68-CA494CD4A9D9}"/>
              </a:ext>
            </a:extLst>
          </p:cNvPr>
          <p:cNvGrpSpPr/>
          <p:nvPr/>
        </p:nvGrpSpPr>
        <p:grpSpPr>
          <a:xfrm>
            <a:off x="7602369" y="567204"/>
            <a:ext cx="3674300" cy="1566931"/>
            <a:chOff x="5502282" y="983017"/>
            <a:chExt cx="4034970" cy="851652"/>
          </a:xfrm>
          <a:noFill/>
        </p:grpSpPr>
        <p:sp>
          <p:nvSpPr>
            <p:cNvPr id="73" name="Hình tự do: Hình 10">
              <a:extLst>
                <a:ext uri="{FF2B5EF4-FFF2-40B4-BE49-F238E27FC236}">
                  <a16:creationId xmlns:a16="http://schemas.microsoft.com/office/drawing/2014/main" xmlns="" id="{FDEF3F49-58FB-CC72-D2E2-489F01E6F61F}"/>
                </a:ext>
              </a:extLst>
            </p:cNvPr>
            <p:cNvSpPr/>
            <p:nvPr/>
          </p:nvSpPr>
          <p:spPr>
            <a:xfrm flipH="1">
              <a:off x="5502282" y="991667"/>
              <a:ext cx="4034970" cy="843002"/>
            </a:xfrm>
            <a:prstGeom prst="cloud">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1219170">
                <a:buClr>
                  <a:srgbClr val="000000"/>
                </a:buClr>
                <a:defRPr/>
              </a:pPr>
              <a:endParaRPr lang="en-US" sz="1867" kern="0">
                <a:solidFill>
                  <a:srgbClr val="2A153D"/>
                </a:solidFill>
                <a:latin typeface="Calibri"/>
                <a:sym typeface="Arial"/>
              </a:endParaRPr>
            </a:p>
          </p:txBody>
        </p:sp>
        <p:sp>
          <p:nvSpPr>
            <p:cNvPr id="74" name="Hộp Văn bản 3">
              <a:extLst>
                <a:ext uri="{FF2B5EF4-FFF2-40B4-BE49-F238E27FC236}">
                  <a16:creationId xmlns:a16="http://schemas.microsoft.com/office/drawing/2014/main" xmlns="" id="{3E216857-C2DB-1C18-7AFB-CDA02C1A9BCD}"/>
                </a:ext>
              </a:extLst>
            </p:cNvPr>
            <p:cNvSpPr txBox="1"/>
            <p:nvPr/>
          </p:nvSpPr>
          <p:spPr>
            <a:xfrm>
              <a:off x="5705596" y="983017"/>
              <a:ext cx="3710136" cy="746402"/>
            </a:xfrm>
            <a:prstGeom prst="roundRect">
              <a:avLst/>
            </a:prstGeom>
            <a:grp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1219170">
                <a:buClr>
                  <a:srgbClr val="000000"/>
                </a:buClr>
                <a:defRPr/>
              </a:pPr>
              <a:r>
                <a:rPr lang="en-US" sz="3733" b="1" kern="0" dirty="0" err="1">
                  <a:solidFill>
                    <a:srgbClr val="85A8CE">
                      <a:lumMod val="75000"/>
                    </a:srgbClr>
                  </a:solidFill>
                  <a:latin typeface="Calibri"/>
                  <a:sym typeface="Arial"/>
                </a:rPr>
                <a:t>Luyện</a:t>
              </a:r>
              <a:r>
                <a:rPr lang="en-US" sz="3733" b="1" kern="0" dirty="0">
                  <a:solidFill>
                    <a:srgbClr val="85A8CE">
                      <a:lumMod val="75000"/>
                    </a:srgbClr>
                  </a:solidFill>
                  <a:latin typeface="Calibri"/>
                  <a:sym typeface="Arial"/>
                </a:rPr>
                <a:t> </a:t>
              </a:r>
              <a:r>
                <a:rPr lang="en-US" sz="3733" b="1" kern="0" dirty="0" err="1">
                  <a:solidFill>
                    <a:srgbClr val="85A8CE">
                      <a:lumMod val="75000"/>
                    </a:srgbClr>
                  </a:solidFill>
                  <a:latin typeface="Calibri"/>
                  <a:sym typeface="Arial"/>
                </a:rPr>
                <a:t>đọc</a:t>
              </a:r>
              <a:endParaRPr lang="en-US" sz="3733" b="1" kern="0" dirty="0">
                <a:solidFill>
                  <a:srgbClr val="85A8CE">
                    <a:lumMod val="75000"/>
                  </a:srgbClr>
                </a:solidFill>
                <a:latin typeface="Calibri"/>
                <a:sym typeface="Arial"/>
              </a:endParaRPr>
            </a:p>
            <a:p>
              <a:pPr algn="ctr" defTabSz="1219170">
                <a:buClr>
                  <a:srgbClr val="000000"/>
                </a:buClr>
                <a:defRPr/>
              </a:pPr>
              <a:r>
                <a:rPr lang="en-US" sz="3733" b="1" kern="0" dirty="0">
                  <a:solidFill>
                    <a:srgbClr val="85A8CE">
                      <a:lumMod val="75000"/>
                    </a:srgbClr>
                  </a:solidFill>
                  <a:latin typeface="Calibri"/>
                  <a:sym typeface="Arial"/>
                </a:rPr>
                <a:t> </a:t>
              </a:r>
              <a:r>
                <a:rPr lang="vi-VN" sz="3733" b="1" kern="0" dirty="0">
                  <a:solidFill>
                    <a:srgbClr val="85A8CE">
                      <a:lumMod val="75000"/>
                    </a:srgbClr>
                  </a:solidFill>
                  <a:latin typeface="Calibri"/>
                  <a:sym typeface="Arial"/>
                </a:rPr>
                <a:t>trong </a:t>
              </a:r>
              <a:r>
                <a:rPr lang="vi-VN" sz="3733" b="1" kern="0" dirty="0" err="1">
                  <a:solidFill>
                    <a:srgbClr val="85A8CE">
                      <a:lumMod val="75000"/>
                    </a:srgbClr>
                  </a:solidFill>
                  <a:latin typeface="Calibri"/>
                  <a:sym typeface="Arial"/>
                </a:rPr>
                <a:t>nhóm</a:t>
              </a:r>
              <a:endParaRPr lang="en-US" sz="3733" b="1" kern="0" dirty="0">
                <a:solidFill>
                  <a:srgbClr val="85A8CE">
                    <a:lumMod val="75000"/>
                  </a:srgbClr>
                </a:solidFill>
                <a:latin typeface="Calibri"/>
                <a:sym typeface="Arial"/>
              </a:endParaRPr>
            </a:p>
          </p:txBody>
        </p:sp>
      </p:grpSp>
      <p:pic>
        <p:nvPicPr>
          <p:cNvPr id="75" name="Hình ảnh 4" descr="Ảnh có chứa đồ chơi, búp bê&#10;&#10;Mô tả được tạo tự động">
            <a:extLst>
              <a:ext uri="{FF2B5EF4-FFF2-40B4-BE49-F238E27FC236}">
                <a16:creationId xmlns:a16="http://schemas.microsoft.com/office/drawing/2014/main" xmlns="" id="{74BCE154-CB58-CA1C-4040-AA869800CC85}"/>
              </a:ext>
            </a:extLst>
          </p:cNvPr>
          <p:cNvPicPr>
            <a:picLocks noChangeAspect="1"/>
          </p:cNvPicPr>
          <p:nvPr/>
        </p:nvPicPr>
        <p:blipFill>
          <a:blip r:embed="rId4"/>
          <a:stretch>
            <a:fillRect/>
          </a:stretch>
        </p:blipFill>
        <p:spPr>
          <a:xfrm>
            <a:off x="709491" y="3574417"/>
            <a:ext cx="3380656" cy="1709591"/>
          </a:xfrm>
          <a:prstGeom prst="rect">
            <a:avLst/>
          </a:prstGeom>
          <a:effectLst/>
        </p:spPr>
      </p:pic>
      <p:grpSp>
        <p:nvGrpSpPr>
          <p:cNvPr id="76" name="Nhóm 5">
            <a:extLst>
              <a:ext uri="{FF2B5EF4-FFF2-40B4-BE49-F238E27FC236}">
                <a16:creationId xmlns:a16="http://schemas.microsoft.com/office/drawing/2014/main" xmlns="" id="{F4EF02F2-8104-5930-02A8-4BE78514B7BC}"/>
              </a:ext>
            </a:extLst>
          </p:cNvPr>
          <p:cNvGrpSpPr/>
          <p:nvPr/>
        </p:nvGrpSpPr>
        <p:grpSpPr>
          <a:xfrm>
            <a:off x="3871706" y="2591486"/>
            <a:ext cx="7460323" cy="3533481"/>
            <a:chOff x="3287591" y="2326844"/>
            <a:chExt cx="5595242" cy="2530571"/>
          </a:xfrm>
        </p:grpSpPr>
        <p:grpSp>
          <p:nvGrpSpPr>
            <p:cNvPr id="77" name="Nhóm 6">
              <a:extLst>
                <a:ext uri="{FF2B5EF4-FFF2-40B4-BE49-F238E27FC236}">
                  <a16:creationId xmlns:a16="http://schemas.microsoft.com/office/drawing/2014/main" xmlns="" id="{8D042A33-99C3-91A2-96EE-C850DA5876FD}"/>
                </a:ext>
              </a:extLst>
            </p:cNvPr>
            <p:cNvGrpSpPr/>
            <p:nvPr/>
          </p:nvGrpSpPr>
          <p:grpSpPr>
            <a:xfrm flipH="1">
              <a:off x="3287591" y="2326844"/>
              <a:ext cx="5595242" cy="2530571"/>
              <a:chOff x="549669" y="1441977"/>
              <a:chExt cx="4699756" cy="2155028"/>
            </a:xfrm>
          </p:grpSpPr>
          <p:grpSp>
            <p:nvGrpSpPr>
              <p:cNvPr id="88" name="Nhóm 17">
                <a:extLst>
                  <a:ext uri="{FF2B5EF4-FFF2-40B4-BE49-F238E27FC236}">
                    <a16:creationId xmlns:a16="http://schemas.microsoft.com/office/drawing/2014/main" xmlns="" id="{5D971D67-0848-2AE3-A0C2-B2D3536F59A7}"/>
                  </a:ext>
                </a:extLst>
              </p:cNvPr>
              <p:cNvGrpSpPr/>
              <p:nvPr/>
            </p:nvGrpSpPr>
            <p:grpSpPr>
              <a:xfrm>
                <a:off x="712687" y="1805790"/>
                <a:ext cx="4536738" cy="1791215"/>
                <a:chOff x="871014" y="3415425"/>
                <a:chExt cx="4017971" cy="1791215"/>
              </a:xfrm>
            </p:grpSpPr>
            <p:grpSp>
              <p:nvGrpSpPr>
                <p:cNvPr id="90" name="Nhóm 19">
                  <a:extLst>
                    <a:ext uri="{FF2B5EF4-FFF2-40B4-BE49-F238E27FC236}">
                      <a16:creationId xmlns:a16="http://schemas.microsoft.com/office/drawing/2014/main" xmlns="" id="{C0EE7CBC-102F-6694-6BDE-68981A45F8FD}"/>
                    </a:ext>
                  </a:extLst>
                </p:cNvPr>
                <p:cNvGrpSpPr/>
                <p:nvPr/>
              </p:nvGrpSpPr>
              <p:grpSpPr>
                <a:xfrm>
                  <a:off x="878187" y="3415425"/>
                  <a:ext cx="4010798" cy="1791215"/>
                  <a:chOff x="666377" y="1770293"/>
                  <a:chExt cx="4010798" cy="1791215"/>
                </a:xfrm>
              </p:grpSpPr>
              <p:sp>
                <p:nvSpPr>
                  <p:cNvPr id="95" name="Hình chữ nhật: Góc Tròn 12">
                    <a:extLst>
                      <a:ext uri="{FF2B5EF4-FFF2-40B4-BE49-F238E27FC236}">
                        <a16:creationId xmlns:a16="http://schemas.microsoft.com/office/drawing/2014/main" xmlns="" id="{2049D591-04FD-FB11-A158-8DE944CD872B}"/>
                      </a:ext>
                    </a:extLst>
                  </p:cNvPr>
                  <p:cNvSpPr/>
                  <p:nvPr/>
                </p:nvSpPr>
                <p:spPr>
                  <a:xfrm flipV="1">
                    <a:off x="666377" y="1770293"/>
                    <a:ext cx="3817522" cy="1710822"/>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96" name="Hình chữ nhật: Góc Tròn 12">
                    <a:extLst>
                      <a:ext uri="{FF2B5EF4-FFF2-40B4-BE49-F238E27FC236}">
                        <a16:creationId xmlns:a16="http://schemas.microsoft.com/office/drawing/2014/main" xmlns="" id="{7DCC2451-4DD0-ECEF-6468-5568153BB366}"/>
                      </a:ext>
                    </a:extLst>
                  </p:cNvPr>
                  <p:cNvSpPr/>
                  <p:nvPr/>
                </p:nvSpPr>
                <p:spPr>
                  <a:xfrm flipV="1">
                    <a:off x="872364" y="1877942"/>
                    <a:ext cx="3804811" cy="1683566"/>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1E0E2F"/>
                      </a:solidFill>
                      <a:latin typeface="Calibri"/>
                      <a:sym typeface="Arial"/>
                    </a:endParaRPr>
                  </a:p>
                </p:txBody>
              </p:sp>
            </p:grpSp>
            <p:grpSp>
              <p:nvGrpSpPr>
                <p:cNvPr id="91" name="Nhóm 20">
                  <a:extLst>
                    <a:ext uri="{FF2B5EF4-FFF2-40B4-BE49-F238E27FC236}">
                      <a16:creationId xmlns:a16="http://schemas.microsoft.com/office/drawing/2014/main" xmlns="" id="{8076C9CA-C4B4-BF19-BFD6-8DAB05A373B8}"/>
                    </a:ext>
                  </a:extLst>
                </p:cNvPr>
                <p:cNvGrpSpPr/>
                <p:nvPr/>
              </p:nvGrpSpPr>
              <p:grpSpPr>
                <a:xfrm>
                  <a:off x="871014" y="3638210"/>
                  <a:ext cx="3689420" cy="1136541"/>
                  <a:chOff x="697485" y="1969559"/>
                  <a:chExt cx="3689420" cy="1136541"/>
                </a:xfrm>
              </p:grpSpPr>
              <p:sp>
                <p:nvSpPr>
                  <p:cNvPr id="92" name="Hộp Văn bản 21">
                    <a:extLst>
                      <a:ext uri="{FF2B5EF4-FFF2-40B4-BE49-F238E27FC236}">
                        <a16:creationId xmlns:a16="http://schemas.microsoft.com/office/drawing/2014/main" xmlns="" id="{39507BA0-9064-591B-4227-6613050663FE}"/>
                      </a:ext>
                    </a:extLst>
                  </p:cNvPr>
                  <p:cNvSpPr txBox="1"/>
                  <p:nvPr/>
                </p:nvSpPr>
                <p:spPr>
                  <a:xfrm>
                    <a:off x="704657" y="1969559"/>
                    <a:ext cx="3682248" cy="356647"/>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1.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a:t>
                    </a:r>
                    <a:r>
                      <a:rPr lang="vi-VN" sz="3200" b="1" kern="0" dirty="0" err="1">
                        <a:solidFill>
                          <a:srgbClr val="EF8B26"/>
                        </a:solidFill>
                        <a:latin typeface="Calibri"/>
                        <a:cs typeface="Arial"/>
                        <a:sym typeface="Arial"/>
                      </a:rPr>
                      <a:t>đúng</a:t>
                    </a:r>
                    <a:endParaRPr lang="en-US" sz="3200" b="1" kern="0" dirty="0">
                      <a:solidFill>
                        <a:srgbClr val="EF8B26"/>
                      </a:solidFill>
                      <a:latin typeface="Calibri"/>
                      <a:cs typeface="Arial"/>
                      <a:sym typeface="Arial"/>
                    </a:endParaRPr>
                  </a:p>
                </p:txBody>
              </p:sp>
              <p:sp>
                <p:nvSpPr>
                  <p:cNvPr id="93" name="Hộp Văn bản 22">
                    <a:extLst>
                      <a:ext uri="{FF2B5EF4-FFF2-40B4-BE49-F238E27FC236}">
                        <a16:creationId xmlns:a16="http://schemas.microsoft.com/office/drawing/2014/main" xmlns="" id="{D5A48698-418F-F7FE-C68C-C91AE8FCBB53}"/>
                      </a:ext>
                    </a:extLst>
                  </p:cNvPr>
                  <p:cNvSpPr txBox="1"/>
                  <p:nvPr/>
                </p:nvSpPr>
                <p:spPr>
                  <a:xfrm>
                    <a:off x="697485" y="2390114"/>
                    <a:ext cx="3682248" cy="356647"/>
                  </a:xfrm>
                  <a:prstGeom prst="rect">
                    <a:avLst/>
                  </a:prstGeom>
                  <a:noFill/>
                </p:spPr>
                <p:txBody>
                  <a:bodyPr wrap="square" rtlCol="0">
                    <a:spAutoFit/>
                  </a:bodyPr>
                  <a:lstStyle/>
                  <a:p>
                    <a:pPr defTabSz="1219170">
                      <a:buClr>
                        <a:srgbClr val="000000"/>
                      </a:buClr>
                      <a:defRPr/>
                    </a:pPr>
                    <a:r>
                      <a:rPr lang="vi-VN" sz="3200" b="1" kern="0" dirty="0">
                        <a:solidFill>
                          <a:srgbClr val="002060"/>
                        </a:solidFill>
                        <a:latin typeface="Calibri"/>
                        <a:cs typeface="Arial"/>
                        <a:sym typeface="Arial"/>
                      </a:rPr>
                      <a:t>2. Đọc </a:t>
                    </a:r>
                    <a:r>
                      <a:rPr lang="en-US" sz="3200" b="1" kern="0" dirty="0" err="1">
                        <a:solidFill>
                          <a:srgbClr val="002060"/>
                        </a:solidFill>
                        <a:latin typeface="Calibri"/>
                        <a:cs typeface="Arial"/>
                        <a:sym typeface="Arial"/>
                      </a:rPr>
                      <a:t>diễm</a:t>
                    </a:r>
                    <a:r>
                      <a:rPr lang="en-US" sz="3200" b="1" kern="0" dirty="0">
                        <a:solidFill>
                          <a:srgbClr val="002060"/>
                        </a:solidFill>
                        <a:latin typeface="Calibri"/>
                        <a:cs typeface="Arial"/>
                        <a:sym typeface="Arial"/>
                      </a:rPr>
                      <a:t> </a:t>
                    </a:r>
                    <a:r>
                      <a:rPr lang="en-US" sz="3200" b="1" kern="0" dirty="0" err="1">
                        <a:solidFill>
                          <a:srgbClr val="002060"/>
                        </a:solidFill>
                        <a:latin typeface="Calibri"/>
                        <a:cs typeface="Arial"/>
                        <a:sym typeface="Arial"/>
                      </a:rPr>
                      <a:t>cảm</a:t>
                    </a:r>
                    <a:endParaRPr lang="en-US" sz="3200" b="1" kern="0" dirty="0">
                      <a:solidFill>
                        <a:srgbClr val="002060"/>
                      </a:solidFill>
                      <a:latin typeface="Calibri"/>
                      <a:cs typeface="Arial"/>
                      <a:sym typeface="Arial"/>
                    </a:endParaRPr>
                  </a:p>
                </p:txBody>
              </p:sp>
              <p:sp>
                <p:nvSpPr>
                  <p:cNvPr id="94" name="Hộp Văn bản 23">
                    <a:extLst>
                      <a:ext uri="{FF2B5EF4-FFF2-40B4-BE49-F238E27FC236}">
                        <a16:creationId xmlns:a16="http://schemas.microsoft.com/office/drawing/2014/main" xmlns="" id="{A3965E29-9847-ACF3-F516-0CFB014612C0}"/>
                      </a:ext>
                    </a:extLst>
                  </p:cNvPr>
                  <p:cNvSpPr txBox="1"/>
                  <p:nvPr/>
                </p:nvSpPr>
                <p:spPr>
                  <a:xfrm>
                    <a:off x="1133284" y="2749453"/>
                    <a:ext cx="3246450" cy="356647"/>
                  </a:xfrm>
                  <a:prstGeom prst="rect">
                    <a:avLst/>
                  </a:prstGeom>
                  <a:noFill/>
                </p:spPr>
                <p:txBody>
                  <a:bodyPr wrap="square" rtlCol="0">
                    <a:spAutoFit/>
                  </a:bodyPr>
                  <a:lstStyle/>
                  <a:p>
                    <a:pPr defTabSz="1219170">
                      <a:buClr>
                        <a:srgbClr val="000000"/>
                      </a:buClr>
                      <a:defRPr/>
                    </a:pPr>
                    <a:r>
                      <a:rPr lang="vi-VN" sz="3200" b="1" kern="0" dirty="0">
                        <a:solidFill>
                          <a:srgbClr val="992E2E">
                            <a:lumMod val="60000"/>
                            <a:lumOff val="40000"/>
                          </a:srgbClr>
                        </a:solidFill>
                        <a:latin typeface="Calibri"/>
                        <a:cs typeface="Arial"/>
                        <a:sym typeface="Arial"/>
                      </a:rPr>
                      <a:t>3. </a:t>
                    </a:r>
                    <a:r>
                      <a:rPr lang="vi-VN" sz="3200" b="1" kern="0" dirty="0" err="1">
                        <a:solidFill>
                          <a:srgbClr val="992E2E">
                            <a:lumMod val="60000"/>
                            <a:lumOff val="40000"/>
                          </a:srgbClr>
                        </a:solidFill>
                        <a:latin typeface="Calibri"/>
                        <a:cs typeface="Arial"/>
                        <a:sym typeface="Arial"/>
                      </a:rPr>
                      <a:t>Đọc</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ngắt</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nghỉ</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đúng</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nhịp</a:t>
                    </a:r>
                    <a:r>
                      <a:rPr lang="vi-VN" sz="3200" b="1" kern="0" dirty="0">
                        <a:solidFill>
                          <a:srgbClr val="992E2E">
                            <a:lumMod val="60000"/>
                            <a:lumOff val="40000"/>
                          </a:srgbClr>
                        </a:solidFill>
                        <a:latin typeface="Calibri"/>
                        <a:cs typeface="Arial"/>
                        <a:sym typeface="Arial"/>
                      </a:rPr>
                      <a:t> thơ</a:t>
                    </a:r>
                    <a:endParaRPr lang="en-US" sz="3200" b="1" kern="0" dirty="0">
                      <a:solidFill>
                        <a:srgbClr val="992E2E">
                          <a:lumMod val="60000"/>
                          <a:lumOff val="40000"/>
                        </a:srgbClr>
                      </a:solidFill>
                      <a:latin typeface="Calibri"/>
                      <a:cs typeface="Arial"/>
                      <a:sym typeface="Arial"/>
                    </a:endParaRPr>
                  </a:p>
                </p:txBody>
              </p:sp>
            </p:grpSp>
          </p:grpSp>
          <p:sp>
            <p:nvSpPr>
              <p:cNvPr id="89" name="Hộp Văn bản 18">
                <a:extLst>
                  <a:ext uri="{FF2B5EF4-FFF2-40B4-BE49-F238E27FC236}">
                    <a16:creationId xmlns:a16="http://schemas.microsoft.com/office/drawing/2014/main" xmlns="" id="{6687991B-51D7-7A05-F7FD-78708771BA64}"/>
                  </a:ext>
                </a:extLst>
              </p:cNvPr>
              <p:cNvSpPr txBox="1"/>
              <p:nvPr/>
            </p:nvSpPr>
            <p:spPr>
              <a:xfrm>
                <a:off x="549669" y="1441977"/>
                <a:ext cx="3214044" cy="506815"/>
              </a:xfrm>
              <a:prstGeom prst="rect">
                <a:avLst/>
              </a:prstGeom>
              <a:noFill/>
            </p:spPr>
            <p:txBody>
              <a:bodyPr wrap="square" rtlCol="0">
                <a:spAutoFit/>
              </a:bodyPr>
              <a:lstStyle/>
              <a:p>
                <a:pPr marL="0" lvl="1"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Tiêu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chí</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đánh</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giá</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78" name="Nhóm 7">
              <a:extLst>
                <a:ext uri="{FF2B5EF4-FFF2-40B4-BE49-F238E27FC236}">
                  <a16:creationId xmlns:a16="http://schemas.microsoft.com/office/drawing/2014/main" xmlns="" id="{4507C93E-49C9-1C69-5309-11286C48FFFB}"/>
                </a:ext>
              </a:extLst>
            </p:cNvPr>
            <p:cNvGrpSpPr/>
            <p:nvPr/>
          </p:nvGrpSpPr>
          <p:grpSpPr>
            <a:xfrm>
              <a:off x="5475196" y="3044557"/>
              <a:ext cx="1760145" cy="1750423"/>
              <a:chOff x="5475196" y="3044557"/>
              <a:chExt cx="1760145" cy="1750423"/>
            </a:xfrm>
          </p:grpSpPr>
          <p:pic>
            <p:nvPicPr>
              <p:cNvPr id="79" name="Hình ảnh 8">
                <a:extLst>
                  <a:ext uri="{FF2B5EF4-FFF2-40B4-BE49-F238E27FC236}">
                    <a16:creationId xmlns:a16="http://schemas.microsoft.com/office/drawing/2014/main" xmlns="" id="{BB2DCCCE-3D9B-FD89-3E5E-C461A15722AA}"/>
                  </a:ext>
                </a:extLst>
              </p:cNvPr>
              <p:cNvPicPr>
                <a:picLocks noChangeAspect="1"/>
              </p:cNvPicPr>
              <p:nvPr/>
            </p:nvPicPr>
            <p:blipFill rotWithShape="1">
              <a:blip r:embed="rId5"/>
              <a:srcRect l="51268" t="8949" r="19792" b="48444"/>
              <a:stretch/>
            </p:blipFill>
            <p:spPr>
              <a:xfrm rot="20944439">
                <a:off x="5475196" y="3044557"/>
                <a:ext cx="582414" cy="482317"/>
              </a:xfrm>
              <a:prstGeom prst="rect">
                <a:avLst/>
              </a:prstGeom>
            </p:spPr>
          </p:pic>
          <p:pic>
            <p:nvPicPr>
              <p:cNvPr id="80" name="Hình ảnh 9">
                <a:extLst>
                  <a:ext uri="{FF2B5EF4-FFF2-40B4-BE49-F238E27FC236}">
                    <a16:creationId xmlns:a16="http://schemas.microsoft.com/office/drawing/2014/main" xmlns="" id="{3FEC5109-5643-BEFD-C19B-89892B57CC89}"/>
                  </a:ext>
                </a:extLst>
              </p:cNvPr>
              <p:cNvPicPr>
                <a:picLocks noChangeAspect="1"/>
              </p:cNvPicPr>
              <p:nvPr/>
            </p:nvPicPr>
            <p:blipFill rotWithShape="1">
              <a:blip r:embed="rId5"/>
              <a:srcRect l="51268" t="8949" r="19792" b="48444"/>
              <a:stretch/>
            </p:blipFill>
            <p:spPr>
              <a:xfrm rot="20944439">
                <a:off x="5954688" y="3051130"/>
                <a:ext cx="582414" cy="482317"/>
              </a:xfrm>
              <a:prstGeom prst="rect">
                <a:avLst/>
              </a:prstGeom>
            </p:spPr>
          </p:pic>
          <p:pic>
            <p:nvPicPr>
              <p:cNvPr id="81" name="Hình ảnh 10">
                <a:extLst>
                  <a:ext uri="{FF2B5EF4-FFF2-40B4-BE49-F238E27FC236}">
                    <a16:creationId xmlns:a16="http://schemas.microsoft.com/office/drawing/2014/main" xmlns="" id="{A3F3DA66-B6FB-B8AF-C174-05154706BA31}"/>
                  </a:ext>
                </a:extLst>
              </p:cNvPr>
              <p:cNvPicPr>
                <a:picLocks noChangeAspect="1"/>
              </p:cNvPicPr>
              <p:nvPr/>
            </p:nvPicPr>
            <p:blipFill rotWithShape="1">
              <a:blip r:embed="rId5"/>
              <a:srcRect l="51268" t="8949" r="19792" b="48444"/>
              <a:stretch/>
            </p:blipFill>
            <p:spPr>
              <a:xfrm rot="20944439">
                <a:off x="6434181" y="3065233"/>
                <a:ext cx="582414" cy="482317"/>
              </a:xfrm>
              <a:prstGeom prst="rect">
                <a:avLst/>
              </a:prstGeom>
            </p:spPr>
          </p:pic>
          <p:pic>
            <p:nvPicPr>
              <p:cNvPr id="82" name="Hình ảnh 11">
                <a:extLst>
                  <a:ext uri="{FF2B5EF4-FFF2-40B4-BE49-F238E27FC236}">
                    <a16:creationId xmlns:a16="http://schemas.microsoft.com/office/drawing/2014/main" xmlns="" id="{54F91D3D-89FB-0F52-6D6A-D479FA391AE6}"/>
                  </a:ext>
                </a:extLst>
              </p:cNvPr>
              <p:cNvPicPr>
                <a:picLocks noChangeAspect="1"/>
              </p:cNvPicPr>
              <p:nvPr/>
            </p:nvPicPr>
            <p:blipFill rotWithShape="1">
              <a:blip r:embed="rId5"/>
              <a:srcRect l="51268" t="8949" r="19792" b="48444"/>
              <a:stretch/>
            </p:blipFill>
            <p:spPr>
              <a:xfrm rot="20944439">
                <a:off x="5824570" y="3492234"/>
                <a:ext cx="582414" cy="482317"/>
              </a:xfrm>
              <a:prstGeom prst="rect">
                <a:avLst/>
              </a:prstGeom>
            </p:spPr>
          </p:pic>
          <p:pic>
            <p:nvPicPr>
              <p:cNvPr id="83" name="Hình ảnh 12">
                <a:extLst>
                  <a:ext uri="{FF2B5EF4-FFF2-40B4-BE49-F238E27FC236}">
                    <a16:creationId xmlns:a16="http://schemas.microsoft.com/office/drawing/2014/main" xmlns="" id="{9C00CB64-AD79-7174-6153-945D0670AB2F}"/>
                  </a:ext>
                </a:extLst>
              </p:cNvPr>
              <p:cNvPicPr>
                <a:picLocks noChangeAspect="1"/>
              </p:cNvPicPr>
              <p:nvPr/>
            </p:nvPicPr>
            <p:blipFill rotWithShape="1">
              <a:blip r:embed="rId5"/>
              <a:srcRect l="51268" t="8949" r="19792" b="48444"/>
              <a:stretch/>
            </p:blipFill>
            <p:spPr>
              <a:xfrm rot="20944439">
                <a:off x="6230583" y="3514399"/>
                <a:ext cx="582414" cy="482317"/>
              </a:xfrm>
              <a:prstGeom prst="rect">
                <a:avLst/>
              </a:prstGeom>
            </p:spPr>
          </p:pic>
          <p:pic>
            <p:nvPicPr>
              <p:cNvPr id="84" name="Hình ảnh 13">
                <a:extLst>
                  <a:ext uri="{FF2B5EF4-FFF2-40B4-BE49-F238E27FC236}">
                    <a16:creationId xmlns:a16="http://schemas.microsoft.com/office/drawing/2014/main" xmlns="" id="{045BA615-5172-C1C9-7CBD-48CB9772A8DE}"/>
                  </a:ext>
                </a:extLst>
              </p:cNvPr>
              <p:cNvPicPr>
                <a:picLocks noChangeAspect="1"/>
              </p:cNvPicPr>
              <p:nvPr/>
            </p:nvPicPr>
            <p:blipFill rotWithShape="1">
              <a:blip r:embed="rId5"/>
              <a:srcRect l="51268" t="8949" r="19792" b="48444"/>
              <a:stretch/>
            </p:blipFill>
            <p:spPr>
              <a:xfrm rot="20944439">
                <a:off x="6652927" y="3528502"/>
                <a:ext cx="582414" cy="482317"/>
              </a:xfrm>
              <a:prstGeom prst="rect">
                <a:avLst/>
              </a:prstGeom>
            </p:spPr>
          </p:pic>
          <p:pic>
            <p:nvPicPr>
              <p:cNvPr id="85" name="Hình ảnh 14">
                <a:extLst>
                  <a:ext uri="{FF2B5EF4-FFF2-40B4-BE49-F238E27FC236}">
                    <a16:creationId xmlns:a16="http://schemas.microsoft.com/office/drawing/2014/main" xmlns="" id="{A17AB027-7E85-6FB0-BBE3-9D4A4AEC2C16}"/>
                  </a:ext>
                </a:extLst>
              </p:cNvPr>
              <p:cNvPicPr>
                <a:picLocks noChangeAspect="1"/>
              </p:cNvPicPr>
              <p:nvPr/>
            </p:nvPicPr>
            <p:blipFill rotWithShape="1">
              <a:blip r:embed="rId5"/>
              <a:srcRect l="51268" t="8949" r="19792" b="48444"/>
              <a:stretch/>
            </p:blipFill>
            <p:spPr>
              <a:xfrm rot="20944439">
                <a:off x="5548246" y="4291989"/>
                <a:ext cx="582414" cy="482317"/>
              </a:xfrm>
              <a:prstGeom prst="rect">
                <a:avLst/>
              </a:prstGeom>
            </p:spPr>
          </p:pic>
          <p:pic>
            <p:nvPicPr>
              <p:cNvPr id="86" name="Hình ảnh 15">
                <a:extLst>
                  <a:ext uri="{FF2B5EF4-FFF2-40B4-BE49-F238E27FC236}">
                    <a16:creationId xmlns:a16="http://schemas.microsoft.com/office/drawing/2014/main" xmlns="" id="{75391E4E-A4EE-C356-101B-7F12FEFDC8A8}"/>
                  </a:ext>
                </a:extLst>
              </p:cNvPr>
              <p:cNvPicPr>
                <a:picLocks noChangeAspect="1"/>
              </p:cNvPicPr>
              <p:nvPr/>
            </p:nvPicPr>
            <p:blipFill rotWithShape="1">
              <a:blip r:embed="rId5"/>
              <a:srcRect l="51268" t="8949" r="19792" b="48444"/>
              <a:stretch/>
            </p:blipFill>
            <p:spPr>
              <a:xfrm rot="20944439">
                <a:off x="6027738" y="4298561"/>
                <a:ext cx="582414" cy="482317"/>
              </a:xfrm>
              <a:prstGeom prst="rect">
                <a:avLst/>
              </a:prstGeom>
            </p:spPr>
          </p:pic>
          <p:pic>
            <p:nvPicPr>
              <p:cNvPr id="87" name="Hình ảnh 16">
                <a:extLst>
                  <a:ext uri="{FF2B5EF4-FFF2-40B4-BE49-F238E27FC236}">
                    <a16:creationId xmlns:a16="http://schemas.microsoft.com/office/drawing/2014/main" xmlns="" id="{AABB0A42-1971-D47F-43EC-4842EEFAED28}"/>
                  </a:ext>
                </a:extLst>
              </p:cNvPr>
              <p:cNvPicPr>
                <a:picLocks noChangeAspect="1"/>
              </p:cNvPicPr>
              <p:nvPr/>
            </p:nvPicPr>
            <p:blipFill rotWithShape="1">
              <a:blip r:embed="rId5"/>
              <a:srcRect l="51268" t="8949" r="19792" b="48444"/>
              <a:stretch/>
            </p:blipFill>
            <p:spPr>
              <a:xfrm rot="20944439">
                <a:off x="6507231" y="4312663"/>
                <a:ext cx="582414" cy="482317"/>
              </a:xfrm>
              <a:prstGeom prst="rect">
                <a:avLst/>
              </a:prstGeom>
            </p:spPr>
          </p:pic>
        </p:grpSp>
      </p:grpSp>
      <p:grpSp>
        <p:nvGrpSpPr>
          <p:cNvPr id="97" name="Nhóm 26">
            <a:extLst>
              <a:ext uri="{FF2B5EF4-FFF2-40B4-BE49-F238E27FC236}">
                <a16:creationId xmlns:a16="http://schemas.microsoft.com/office/drawing/2014/main" xmlns="" id="{778A8A4E-E03A-1BC1-69FA-5B1740AE910C}"/>
              </a:ext>
            </a:extLst>
          </p:cNvPr>
          <p:cNvGrpSpPr/>
          <p:nvPr/>
        </p:nvGrpSpPr>
        <p:grpSpPr>
          <a:xfrm>
            <a:off x="915332" y="369052"/>
            <a:ext cx="7220405" cy="2805141"/>
            <a:chOff x="716691" y="229309"/>
            <a:chExt cx="5676051" cy="2188967"/>
          </a:xfrm>
        </p:grpSpPr>
        <p:grpSp>
          <p:nvGrpSpPr>
            <p:cNvPr id="98" name="Nhóm 27">
              <a:extLst>
                <a:ext uri="{FF2B5EF4-FFF2-40B4-BE49-F238E27FC236}">
                  <a16:creationId xmlns:a16="http://schemas.microsoft.com/office/drawing/2014/main" xmlns="" id="{A01E6743-B564-3BF7-B7AF-F9515D857ACB}"/>
                </a:ext>
              </a:extLst>
            </p:cNvPr>
            <p:cNvGrpSpPr/>
            <p:nvPr/>
          </p:nvGrpSpPr>
          <p:grpSpPr>
            <a:xfrm>
              <a:off x="716691" y="229309"/>
              <a:ext cx="5676051" cy="2188967"/>
              <a:chOff x="734678" y="1497298"/>
              <a:chExt cx="5288217" cy="2188967"/>
            </a:xfrm>
          </p:grpSpPr>
          <p:grpSp>
            <p:nvGrpSpPr>
              <p:cNvPr id="120" name="Nhóm 49">
                <a:extLst>
                  <a:ext uri="{FF2B5EF4-FFF2-40B4-BE49-F238E27FC236}">
                    <a16:creationId xmlns:a16="http://schemas.microsoft.com/office/drawing/2014/main" xmlns="" id="{929E4319-AD63-D11F-27A3-F67826E12066}"/>
                  </a:ext>
                </a:extLst>
              </p:cNvPr>
              <p:cNvGrpSpPr/>
              <p:nvPr/>
            </p:nvGrpSpPr>
            <p:grpSpPr>
              <a:xfrm>
                <a:off x="734678" y="1913416"/>
                <a:ext cx="5288217" cy="1772849"/>
                <a:chOff x="890490" y="3523051"/>
                <a:chExt cx="4683520" cy="1772849"/>
              </a:xfrm>
            </p:grpSpPr>
            <p:sp>
              <p:nvSpPr>
                <p:cNvPr id="122" name="Hình chữ nhật: Góc Tròn 12">
                  <a:extLst>
                    <a:ext uri="{FF2B5EF4-FFF2-40B4-BE49-F238E27FC236}">
                      <a16:creationId xmlns:a16="http://schemas.microsoft.com/office/drawing/2014/main" xmlns="" id="{CCABF4CA-AA9E-543F-13A2-39C9A11B30CB}"/>
                    </a:ext>
                  </a:extLst>
                </p:cNvPr>
                <p:cNvSpPr/>
                <p:nvPr/>
              </p:nvSpPr>
              <p:spPr>
                <a:xfrm>
                  <a:off x="890490" y="3523051"/>
                  <a:ext cx="4030718" cy="1659008"/>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89811 w 3804811"/>
                    <a:gd name="connsiteY5" fmla="*/ 130019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575356 w 3804811"/>
                    <a:gd name="connsiteY4" fmla="*/ 121486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575356" y="1214861"/>
                      </a:lnTo>
                      <a:cubicBezTo>
                        <a:pt x="3575356" y="1367572"/>
                        <a:pt x="2858447" y="1391633"/>
                        <a:pt x="2705736" y="1391633"/>
                      </a:cubicBezTo>
                      <a:lnTo>
                        <a:pt x="276507" y="1659008"/>
                      </a:lnTo>
                      <a:cubicBezTo>
                        <a:pt x="123796" y="1659008"/>
                        <a:pt x="0" y="1535212"/>
                        <a:pt x="0" y="1382501"/>
                      </a:cubicBezTo>
                      <a:cubicBezTo>
                        <a:pt x="0" y="1013836"/>
                        <a:pt x="327660" y="1186192"/>
                        <a:pt x="327660" y="817527"/>
                      </a:cubicBezTo>
                      <a:close/>
                    </a:path>
                  </a:pathLst>
                </a:custGeom>
                <a:solidFill>
                  <a:srgbClr val="FCF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123" name="Hình chữ nhật: Góc Tròn 12">
                  <a:extLst>
                    <a:ext uri="{FF2B5EF4-FFF2-40B4-BE49-F238E27FC236}">
                      <a16:creationId xmlns:a16="http://schemas.microsoft.com/office/drawing/2014/main" xmlns="" id="{ABE3E8B4-B0CF-1A50-9258-2644C132ED3B}"/>
                    </a:ext>
                  </a:extLst>
                </p:cNvPr>
                <p:cNvSpPr/>
                <p:nvPr/>
              </p:nvSpPr>
              <p:spPr>
                <a:xfrm>
                  <a:off x="1079210" y="3636892"/>
                  <a:ext cx="4030718" cy="1659008"/>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89811 w 3804811"/>
                    <a:gd name="connsiteY5" fmla="*/ 130019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575356 w 3804811"/>
                    <a:gd name="connsiteY4" fmla="*/ 121486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575356" y="1214861"/>
                      </a:lnTo>
                      <a:cubicBezTo>
                        <a:pt x="3575356" y="1367572"/>
                        <a:pt x="2858447" y="1391633"/>
                        <a:pt x="2705736" y="1391633"/>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grpSp>
              <p:nvGrpSpPr>
                <p:cNvPr id="124" name="Nhóm 53">
                  <a:extLst>
                    <a:ext uri="{FF2B5EF4-FFF2-40B4-BE49-F238E27FC236}">
                      <a16:creationId xmlns:a16="http://schemas.microsoft.com/office/drawing/2014/main" xmlns="" id="{76D4D6E0-7115-7A83-43CE-C757CB5482B3}"/>
                    </a:ext>
                  </a:extLst>
                </p:cNvPr>
                <p:cNvGrpSpPr/>
                <p:nvPr/>
              </p:nvGrpSpPr>
              <p:grpSpPr>
                <a:xfrm>
                  <a:off x="1871779" y="3690935"/>
                  <a:ext cx="3702231" cy="1252129"/>
                  <a:chOff x="1698250" y="2022284"/>
                  <a:chExt cx="3702231" cy="1252129"/>
                </a:xfrm>
              </p:grpSpPr>
              <p:sp>
                <p:nvSpPr>
                  <p:cNvPr id="125" name="Hộp Văn bản 54">
                    <a:extLst>
                      <a:ext uri="{FF2B5EF4-FFF2-40B4-BE49-F238E27FC236}">
                        <a16:creationId xmlns:a16="http://schemas.microsoft.com/office/drawing/2014/main" xmlns="" id="{5B1442EC-E60C-AB53-8202-401C1A12FF9F}"/>
                      </a:ext>
                    </a:extLst>
                  </p:cNvPr>
                  <p:cNvSpPr txBox="1"/>
                  <p:nvPr/>
                </p:nvSpPr>
                <p:spPr>
                  <a:xfrm>
                    <a:off x="1702638" y="2022284"/>
                    <a:ext cx="3682248" cy="456324"/>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Phân công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theo </a:t>
                    </a:r>
                    <a:r>
                      <a:rPr lang="vi-VN" sz="3200" b="1" kern="0" dirty="0" err="1">
                        <a:solidFill>
                          <a:srgbClr val="EF8B26"/>
                        </a:solidFill>
                        <a:latin typeface="Calibri"/>
                        <a:cs typeface="Arial"/>
                        <a:sym typeface="Arial"/>
                      </a:rPr>
                      <a:t>đoạn</a:t>
                    </a:r>
                    <a:endParaRPr lang="en-US" sz="3200" b="1" kern="0" dirty="0">
                      <a:solidFill>
                        <a:srgbClr val="EF8B26"/>
                      </a:solidFill>
                      <a:latin typeface="Calibri"/>
                      <a:cs typeface="Arial"/>
                      <a:sym typeface="Arial"/>
                    </a:endParaRPr>
                  </a:p>
                </p:txBody>
              </p:sp>
              <p:sp>
                <p:nvSpPr>
                  <p:cNvPr id="126" name="Hộp Văn bản 55">
                    <a:extLst>
                      <a:ext uri="{FF2B5EF4-FFF2-40B4-BE49-F238E27FC236}">
                        <a16:creationId xmlns:a16="http://schemas.microsoft.com/office/drawing/2014/main" xmlns="" id="{74A5B275-AA85-2DCD-B8AD-E0E1E42DE0AC}"/>
                      </a:ext>
                    </a:extLst>
                  </p:cNvPr>
                  <p:cNvSpPr txBox="1"/>
                  <p:nvPr/>
                </p:nvSpPr>
                <p:spPr>
                  <a:xfrm>
                    <a:off x="1718233" y="2415036"/>
                    <a:ext cx="3682248" cy="456324"/>
                  </a:xfrm>
                  <a:prstGeom prst="rect">
                    <a:avLst/>
                  </a:prstGeom>
                  <a:noFill/>
                </p:spPr>
                <p:txBody>
                  <a:bodyPr wrap="square" rtlCol="0">
                    <a:spAutoFit/>
                  </a:bodyPr>
                  <a:lstStyle/>
                  <a:p>
                    <a:pPr defTabSz="1219170">
                      <a:buClr>
                        <a:srgbClr val="000000"/>
                      </a:buClr>
                      <a:defRPr/>
                    </a:pPr>
                    <a:r>
                      <a:rPr lang="vi-VN" sz="3200" b="1" kern="0" dirty="0">
                        <a:solidFill>
                          <a:srgbClr val="9BCA40"/>
                        </a:solidFill>
                        <a:latin typeface="Calibri"/>
                        <a:cs typeface="Arial"/>
                        <a:sym typeface="Arial"/>
                      </a:rPr>
                      <a:t>Tất cả th</a:t>
                    </a:r>
                    <a:r>
                      <a:rPr lang="en-US" sz="3200" b="1" kern="0" dirty="0">
                        <a:solidFill>
                          <a:srgbClr val="9BCA40"/>
                        </a:solidFill>
                        <a:latin typeface="Calibri"/>
                        <a:cs typeface="Arial"/>
                        <a:sym typeface="Arial"/>
                      </a:rPr>
                      <a:t>à</a:t>
                    </a:r>
                    <a:r>
                      <a:rPr lang="vi-VN" sz="3200" b="1" kern="0" dirty="0">
                        <a:solidFill>
                          <a:srgbClr val="9BCA40"/>
                        </a:solidFill>
                        <a:latin typeface="Calibri"/>
                        <a:cs typeface="Arial"/>
                        <a:sym typeface="Arial"/>
                      </a:rPr>
                      <a:t>nh viên đều đọc</a:t>
                    </a:r>
                    <a:endParaRPr lang="en-US" sz="3200" b="1" kern="0" dirty="0">
                      <a:solidFill>
                        <a:srgbClr val="9BCA40"/>
                      </a:solidFill>
                      <a:latin typeface="Calibri"/>
                      <a:cs typeface="Arial"/>
                      <a:sym typeface="Arial"/>
                    </a:endParaRPr>
                  </a:p>
                </p:txBody>
              </p:sp>
              <p:sp>
                <p:nvSpPr>
                  <p:cNvPr id="127" name="Hộp Văn bản 56">
                    <a:extLst>
                      <a:ext uri="{FF2B5EF4-FFF2-40B4-BE49-F238E27FC236}">
                        <a16:creationId xmlns:a16="http://schemas.microsoft.com/office/drawing/2014/main" xmlns="" id="{EB3336E9-D016-002C-2238-5D42ADECC0E1}"/>
                      </a:ext>
                    </a:extLst>
                  </p:cNvPr>
                  <p:cNvSpPr txBox="1"/>
                  <p:nvPr/>
                </p:nvSpPr>
                <p:spPr>
                  <a:xfrm>
                    <a:off x="1698250" y="2818089"/>
                    <a:ext cx="3682248" cy="456324"/>
                  </a:xfrm>
                  <a:prstGeom prst="rect">
                    <a:avLst/>
                  </a:prstGeom>
                  <a:noFill/>
                </p:spPr>
                <p:txBody>
                  <a:bodyPr wrap="square" rtlCol="0">
                    <a:spAutoFit/>
                  </a:bodyPr>
                  <a:lstStyle/>
                  <a:p>
                    <a:pPr defTabSz="1219170">
                      <a:buClr>
                        <a:srgbClr val="000000"/>
                      </a:buClr>
                      <a:defRPr/>
                    </a:pPr>
                    <a:r>
                      <a:rPr lang="vi-VN" sz="3200" b="1" kern="0" dirty="0" err="1">
                        <a:solidFill>
                          <a:srgbClr val="992E2E">
                            <a:lumMod val="60000"/>
                            <a:lumOff val="40000"/>
                          </a:srgbClr>
                        </a:solidFill>
                        <a:latin typeface="Calibri"/>
                        <a:cs typeface="Arial"/>
                        <a:sym typeface="Arial"/>
                      </a:rPr>
                      <a:t>Giải</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nghĩa</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từ</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cùng</a:t>
                    </a:r>
                    <a:r>
                      <a:rPr lang="vi-VN" sz="3200" b="1" kern="0" dirty="0">
                        <a:solidFill>
                          <a:srgbClr val="992E2E">
                            <a:lumMod val="60000"/>
                            <a:lumOff val="40000"/>
                          </a:srgbClr>
                        </a:solidFill>
                        <a:latin typeface="Calibri"/>
                        <a:cs typeface="Arial"/>
                        <a:sym typeface="Arial"/>
                      </a:rPr>
                      <a:t> nhau</a:t>
                    </a:r>
                    <a:endParaRPr lang="en-US" sz="3200" b="1" kern="0" dirty="0">
                      <a:solidFill>
                        <a:srgbClr val="992E2E">
                          <a:lumMod val="60000"/>
                          <a:lumOff val="40000"/>
                        </a:srgbClr>
                      </a:solidFill>
                      <a:latin typeface="Calibri"/>
                      <a:cs typeface="Arial"/>
                      <a:sym typeface="Arial"/>
                    </a:endParaRPr>
                  </a:p>
                </p:txBody>
              </p:sp>
            </p:grpSp>
          </p:grpSp>
          <p:sp>
            <p:nvSpPr>
              <p:cNvPr id="121" name="Hộp Văn bản 50">
                <a:extLst>
                  <a:ext uri="{FF2B5EF4-FFF2-40B4-BE49-F238E27FC236}">
                    <a16:creationId xmlns:a16="http://schemas.microsoft.com/office/drawing/2014/main" xmlns="" id="{C97FC2B7-58EE-2948-9556-FC9A85E5D7AF}"/>
                  </a:ext>
                </a:extLst>
              </p:cNvPr>
              <p:cNvSpPr txBox="1"/>
              <p:nvPr/>
            </p:nvSpPr>
            <p:spPr>
              <a:xfrm>
                <a:off x="1456818" y="1497298"/>
                <a:ext cx="2092339" cy="648461"/>
              </a:xfrm>
              <a:prstGeom prst="rect">
                <a:avLst/>
              </a:prstGeom>
              <a:noFill/>
            </p:spPr>
            <p:txBody>
              <a:bodyPr wrap="square" rtlCol="0">
                <a:spAutoFit/>
              </a:bodyPr>
              <a:lstStyle/>
              <a:p>
                <a:pPr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Yêu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cầu</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99" name="Nhóm 28">
              <a:extLst>
                <a:ext uri="{FF2B5EF4-FFF2-40B4-BE49-F238E27FC236}">
                  <a16:creationId xmlns:a16="http://schemas.microsoft.com/office/drawing/2014/main" xmlns="" id="{4789CE47-2301-EA99-32C7-EE5B84831E36}"/>
                </a:ext>
              </a:extLst>
            </p:cNvPr>
            <p:cNvGrpSpPr/>
            <p:nvPr/>
          </p:nvGrpSpPr>
          <p:grpSpPr>
            <a:xfrm>
              <a:off x="1451675" y="780445"/>
              <a:ext cx="495116" cy="556163"/>
              <a:chOff x="1357497" y="832266"/>
              <a:chExt cx="656208" cy="847339"/>
            </a:xfrm>
          </p:grpSpPr>
          <p:grpSp>
            <p:nvGrpSpPr>
              <p:cNvPr id="114" name="Nhóm 43">
                <a:extLst>
                  <a:ext uri="{FF2B5EF4-FFF2-40B4-BE49-F238E27FC236}">
                    <a16:creationId xmlns:a16="http://schemas.microsoft.com/office/drawing/2014/main" xmlns="" id="{5A698323-F2B5-4885-5AAD-AEBBE23294F5}"/>
                  </a:ext>
                </a:extLst>
              </p:cNvPr>
              <p:cNvGrpSpPr/>
              <p:nvPr/>
            </p:nvGrpSpPr>
            <p:grpSpPr>
              <a:xfrm>
                <a:off x="1357497" y="916633"/>
                <a:ext cx="607120" cy="762972"/>
                <a:chOff x="4234875" y="1979179"/>
                <a:chExt cx="607120" cy="762972"/>
              </a:xfrm>
            </p:grpSpPr>
            <p:grpSp>
              <p:nvGrpSpPr>
                <p:cNvPr id="116" name="Nhóm 45">
                  <a:extLst>
                    <a:ext uri="{FF2B5EF4-FFF2-40B4-BE49-F238E27FC236}">
                      <a16:creationId xmlns:a16="http://schemas.microsoft.com/office/drawing/2014/main" xmlns="" id="{5819D634-7CA0-4AC0-F94B-D59BE3E84AB7}"/>
                    </a:ext>
                  </a:extLst>
                </p:cNvPr>
                <p:cNvGrpSpPr/>
                <p:nvPr/>
              </p:nvGrpSpPr>
              <p:grpSpPr>
                <a:xfrm>
                  <a:off x="4234875" y="1979179"/>
                  <a:ext cx="607120" cy="577549"/>
                  <a:chOff x="4297137" y="1963045"/>
                  <a:chExt cx="607120" cy="577549"/>
                </a:xfrm>
              </p:grpSpPr>
              <p:sp>
                <p:nvSpPr>
                  <p:cNvPr id="118" name="Hình Bầu dục 47">
                    <a:extLst>
                      <a:ext uri="{FF2B5EF4-FFF2-40B4-BE49-F238E27FC236}">
                        <a16:creationId xmlns:a16="http://schemas.microsoft.com/office/drawing/2014/main" xmlns="" id="{1BE07B89-47A2-F180-74CA-0388C24E4FB4}"/>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19" name="Hình Bầu dục 48">
                    <a:extLst>
                      <a:ext uri="{FF2B5EF4-FFF2-40B4-BE49-F238E27FC236}">
                        <a16:creationId xmlns:a16="http://schemas.microsoft.com/office/drawing/2014/main" xmlns="" id="{6D82ED3C-546A-6F2C-BE7C-9B6EA559BFF3}"/>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17" name="Hộp Văn bản 46">
                  <a:extLst>
                    <a:ext uri="{FF2B5EF4-FFF2-40B4-BE49-F238E27FC236}">
                      <a16:creationId xmlns:a16="http://schemas.microsoft.com/office/drawing/2014/main" xmlns="" id="{F3DAAA1F-2FD1-D3D9-58CA-8455FD2816EF}"/>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15" name="Hình ảnh 44" descr="Ảnh có chứa đồng hồ, tối&#10;&#10;Mô tả được tạo tự động">
                <a:extLst>
                  <a:ext uri="{FF2B5EF4-FFF2-40B4-BE49-F238E27FC236}">
                    <a16:creationId xmlns:a16="http://schemas.microsoft.com/office/drawing/2014/main" xmlns="" id="{08235288-EF24-45EE-79A3-3C4A5E388ADA}"/>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nvGrpSpPr>
            <p:cNvPr id="100" name="Nhóm 29">
              <a:extLst>
                <a:ext uri="{FF2B5EF4-FFF2-40B4-BE49-F238E27FC236}">
                  <a16:creationId xmlns:a16="http://schemas.microsoft.com/office/drawing/2014/main" xmlns="" id="{3D0EBC8A-6DB9-8B18-8AF0-1892F34074BB}"/>
                </a:ext>
              </a:extLst>
            </p:cNvPr>
            <p:cNvGrpSpPr/>
            <p:nvPr/>
          </p:nvGrpSpPr>
          <p:grpSpPr>
            <a:xfrm>
              <a:off x="1425586" y="1227510"/>
              <a:ext cx="495116" cy="556163"/>
              <a:chOff x="1357497" y="832266"/>
              <a:chExt cx="656208" cy="847339"/>
            </a:xfrm>
          </p:grpSpPr>
          <p:grpSp>
            <p:nvGrpSpPr>
              <p:cNvPr id="108" name="Nhóm 37">
                <a:extLst>
                  <a:ext uri="{FF2B5EF4-FFF2-40B4-BE49-F238E27FC236}">
                    <a16:creationId xmlns:a16="http://schemas.microsoft.com/office/drawing/2014/main" xmlns="" id="{3050B2FD-5615-D024-8AEA-C9A8A6C631C8}"/>
                  </a:ext>
                </a:extLst>
              </p:cNvPr>
              <p:cNvGrpSpPr/>
              <p:nvPr/>
            </p:nvGrpSpPr>
            <p:grpSpPr>
              <a:xfrm>
                <a:off x="1357497" y="916633"/>
                <a:ext cx="607120" cy="762972"/>
                <a:chOff x="4234875" y="1979179"/>
                <a:chExt cx="607120" cy="762972"/>
              </a:xfrm>
            </p:grpSpPr>
            <p:grpSp>
              <p:nvGrpSpPr>
                <p:cNvPr id="110" name="Nhóm 39">
                  <a:extLst>
                    <a:ext uri="{FF2B5EF4-FFF2-40B4-BE49-F238E27FC236}">
                      <a16:creationId xmlns:a16="http://schemas.microsoft.com/office/drawing/2014/main" xmlns="" id="{C0951ACD-B8FA-8129-047B-888CE4B8C6E2}"/>
                    </a:ext>
                  </a:extLst>
                </p:cNvPr>
                <p:cNvGrpSpPr/>
                <p:nvPr/>
              </p:nvGrpSpPr>
              <p:grpSpPr>
                <a:xfrm>
                  <a:off x="4234875" y="1979179"/>
                  <a:ext cx="607120" cy="577549"/>
                  <a:chOff x="4297137" y="1963045"/>
                  <a:chExt cx="607120" cy="577549"/>
                </a:xfrm>
              </p:grpSpPr>
              <p:sp>
                <p:nvSpPr>
                  <p:cNvPr id="112" name="Hình Bầu dục 41">
                    <a:extLst>
                      <a:ext uri="{FF2B5EF4-FFF2-40B4-BE49-F238E27FC236}">
                        <a16:creationId xmlns:a16="http://schemas.microsoft.com/office/drawing/2014/main" xmlns="" id="{BF77A1FD-1C79-0ED9-0F63-D0A56C338E12}"/>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13" name="Hình Bầu dục 42">
                    <a:extLst>
                      <a:ext uri="{FF2B5EF4-FFF2-40B4-BE49-F238E27FC236}">
                        <a16:creationId xmlns:a16="http://schemas.microsoft.com/office/drawing/2014/main" xmlns="" id="{B4CC4EA9-310E-4D13-BAE2-D1D92CBFD78D}"/>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11" name="Hộp Văn bản 40">
                  <a:extLst>
                    <a:ext uri="{FF2B5EF4-FFF2-40B4-BE49-F238E27FC236}">
                      <a16:creationId xmlns:a16="http://schemas.microsoft.com/office/drawing/2014/main" xmlns="" id="{C94CE783-F57C-9694-F7D9-09F6D9AA85C6}"/>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09" name="Hình ảnh 38" descr="Ảnh có chứa đồng hồ, tối&#10;&#10;Mô tả được tạo tự động">
                <a:extLst>
                  <a:ext uri="{FF2B5EF4-FFF2-40B4-BE49-F238E27FC236}">
                    <a16:creationId xmlns:a16="http://schemas.microsoft.com/office/drawing/2014/main" xmlns="" id="{C547D192-149E-809E-1B7B-28E65EF3FD6B}"/>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nvGrpSpPr>
            <p:cNvPr id="101" name="Nhóm 30">
              <a:extLst>
                <a:ext uri="{FF2B5EF4-FFF2-40B4-BE49-F238E27FC236}">
                  <a16:creationId xmlns:a16="http://schemas.microsoft.com/office/drawing/2014/main" xmlns="" id="{E6F358D0-1109-88F2-DE5C-2427B080C156}"/>
                </a:ext>
              </a:extLst>
            </p:cNvPr>
            <p:cNvGrpSpPr/>
            <p:nvPr/>
          </p:nvGrpSpPr>
          <p:grpSpPr>
            <a:xfrm>
              <a:off x="1411504" y="1707605"/>
              <a:ext cx="495116" cy="556163"/>
              <a:chOff x="1357497" y="832266"/>
              <a:chExt cx="656208" cy="847339"/>
            </a:xfrm>
          </p:grpSpPr>
          <p:grpSp>
            <p:nvGrpSpPr>
              <p:cNvPr id="102" name="Nhóm 31">
                <a:extLst>
                  <a:ext uri="{FF2B5EF4-FFF2-40B4-BE49-F238E27FC236}">
                    <a16:creationId xmlns:a16="http://schemas.microsoft.com/office/drawing/2014/main" xmlns="" id="{F2543833-D735-DF25-80B7-4C51342D5DA8}"/>
                  </a:ext>
                </a:extLst>
              </p:cNvPr>
              <p:cNvGrpSpPr/>
              <p:nvPr/>
            </p:nvGrpSpPr>
            <p:grpSpPr>
              <a:xfrm>
                <a:off x="1357497" y="916633"/>
                <a:ext cx="607120" cy="762972"/>
                <a:chOff x="4234875" y="1979179"/>
                <a:chExt cx="607120" cy="762972"/>
              </a:xfrm>
            </p:grpSpPr>
            <p:grpSp>
              <p:nvGrpSpPr>
                <p:cNvPr id="104" name="Nhóm 33">
                  <a:extLst>
                    <a:ext uri="{FF2B5EF4-FFF2-40B4-BE49-F238E27FC236}">
                      <a16:creationId xmlns:a16="http://schemas.microsoft.com/office/drawing/2014/main" xmlns="" id="{F61A660F-8565-E7E3-9EE5-325BB1A46A69}"/>
                    </a:ext>
                  </a:extLst>
                </p:cNvPr>
                <p:cNvGrpSpPr/>
                <p:nvPr/>
              </p:nvGrpSpPr>
              <p:grpSpPr>
                <a:xfrm>
                  <a:off x="4234875" y="1979179"/>
                  <a:ext cx="607120" cy="577549"/>
                  <a:chOff x="4297137" y="1963045"/>
                  <a:chExt cx="607120" cy="577549"/>
                </a:xfrm>
              </p:grpSpPr>
              <p:sp>
                <p:nvSpPr>
                  <p:cNvPr id="106" name="Hình Bầu dục 35">
                    <a:extLst>
                      <a:ext uri="{FF2B5EF4-FFF2-40B4-BE49-F238E27FC236}">
                        <a16:creationId xmlns:a16="http://schemas.microsoft.com/office/drawing/2014/main" xmlns="" id="{3CA45E44-23C6-44F8-36AB-226DA2264AE0}"/>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07" name="Hình Bầu dục 36">
                    <a:extLst>
                      <a:ext uri="{FF2B5EF4-FFF2-40B4-BE49-F238E27FC236}">
                        <a16:creationId xmlns:a16="http://schemas.microsoft.com/office/drawing/2014/main" xmlns="" id="{D1243542-06B4-B772-262A-DB793F675F11}"/>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05" name="Hộp Văn bản 34">
                  <a:extLst>
                    <a:ext uri="{FF2B5EF4-FFF2-40B4-BE49-F238E27FC236}">
                      <a16:creationId xmlns:a16="http://schemas.microsoft.com/office/drawing/2014/main" xmlns="" id="{4FF7DE54-CD51-7EDF-C680-BA19493C67DD}"/>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03" name="Hình ảnh 32" descr="Ảnh có chứa đồng hồ, tối&#10;&#10;Mô tả được tạo tự động">
                <a:extLst>
                  <a:ext uri="{FF2B5EF4-FFF2-40B4-BE49-F238E27FC236}">
                    <a16:creationId xmlns:a16="http://schemas.microsoft.com/office/drawing/2014/main" xmlns="" id="{986B2904-27AE-5C91-06A7-B4CD44F4C64A}"/>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spTree>
    <p:extLst>
      <p:ext uri="{BB962C8B-B14F-4D97-AF65-F5344CB8AC3E}">
        <p14:creationId xmlns:p14="http://schemas.microsoft.com/office/powerpoint/2010/main" val="380818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1+#ppt_w/2"/>
                                          </p:val>
                                        </p:tav>
                                        <p:tav tm="100000">
                                          <p:val>
                                            <p:strVal val="#ppt_x"/>
                                          </p:val>
                                        </p:tav>
                                      </p:tavLst>
                                    </p:anim>
                                    <p:anim calcmode="lin" valueType="num">
                                      <p:cBhvr additive="base">
                                        <p:cTn id="8" dur="500" fill="hold"/>
                                        <p:tgtEl>
                                          <p:spTgt spid="7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0-#ppt_w/2"/>
                                          </p:val>
                                        </p:tav>
                                        <p:tav tm="100000">
                                          <p:val>
                                            <p:strVal val="#ppt_x"/>
                                          </p:val>
                                        </p:tav>
                                      </p:tavLst>
                                    </p:anim>
                                    <p:anim calcmode="lin" valueType="num">
                                      <p:cBhvr additive="base">
                                        <p:cTn id="12" dur="500" fill="hold"/>
                                        <p:tgtEl>
                                          <p:spTgt spid="75"/>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97"/>
                                        </p:tgtEl>
                                        <p:attrNameLst>
                                          <p:attrName>style.visibility</p:attrName>
                                        </p:attrNameLst>
                                      </p:cBhvr>
                                      <p:to>
                                        <p:strVal val="visible"/>
                                      </p:to>
                                    </p:set>
                                    <p:anim calcmode="lin" valueType="num">
                                      <p:cBhvr additive="base">
                                        <p:cTn id="15" dur="500" fill="hold"/>
                                        <p:tgtEl>
                                          <p:spTgt spid="97"/>
                                        </p:tgtEl>
                                        <p:attrNameLst>
                                          <p:attrName>ppt_x</p:attrName>
                                        </p:attrNameLst>
                                      </p:cBhvr>
                                      <p:tavLst>
                                        <p:tav tm="0">
                                          <p:val>
                                            <p:strVal val="0-#ppt_w/2"/>
                                          </p:val>
                                        </p:tav>
                                        <p:tav tm="100000">
                                          <p:val>
                                            <p:strVal val="#ppt_x"/>
                                          </p:val>
                                        </p:tav>
                                      </p:tavLst>
                                    </p:anim>
                                    <p:anim calcmode="lin" valueType="num">
                                      <p:cBhvr additive="base">
                                        <p:cTn id="16" dur="500" fill="hold"/>
                                        <p:tgtEl>
                                          <p:spTgt spid="97"/>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500" fill="hold"/>
                                        <p:tgtEl>
                                          <p:spTgt spid="76"/>
                                        </p:tgtEl>
                                        <p:attrNameLst>
                                          <p:attrName>ppt_x</p:attrName>
                                        </p:attrNameLst>
                                      </p:cBhvr>
                                      <p:tavLst>
                                        <p:tav tm="0">
                                          <p:val>
                                            <p:strVal val="1+#ppt_w/2"/>
                                          </p:val>
                                        </p:tav>
                                        <p:tav tm="100000">
                                          <p:val>
                                            <p:strVal val="#ppt_x"/>
                                          </p:val>
                                        </p:tav>
                                      </p:tavLst>
                                    </p:anim>
                                    <p:anim calcmode="lin" valueType="num">
                                      <p:cBhvr additive="base">
                                        <p:cTn id="20"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en-US">
              <a:solidFill>
                <a:prstClr val="black"/>
              </a:solidFill>
            </a:endParaRPr>
          </a:p>
        </p:txBody>
      </p:sp>
      <p:sp>
        <p:nvSpPr>
          <p:cNvPr id="30" name="Hình chữ nhật 12">
            <a:extLst>
              <a:ext uri="{FF2B5EF4-FFF2-40B4-BE49-F238E27FC236}">
                <a16:creationId xmlns:a16="http://schemas.microsoft.com/office/drawing/2014/main" xmlns="" id="{2D3898A7-5495-66E1-CBD6-16A1ECD70FE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grpSp>
        <p:nvGrpSpPr>
          <p:cNvPr id="31" name="Nhóm 6">
            <a:extLst>
              <a:ext uri="{FF2B5EF4-FFF2-40B4-BE49-F238E27FC236}">
                <a16:creationId xmlns:a16="http://schemas.microsoft.com/office/drawing/2014/main" xmlns="" id="{9CD2294E-BBC7-B754-F8B8-2FB1DA88C503}"/>
              </a:ext>
            </a:extLst>
          </p:cNvPr>
          <p:cNvGrpSpPr/>
          <p:nvPr/>
        </p:nvGrpSpPr>
        <p:grpSpPr>
          <a:xfrm>
            <a:off x="8187246" y="2845521"/>
            <a:ext cx="3619503" cy="3619503"/>
            <a:chOff x="5438349" y="1420589"/>
            <a:chExt cx="2714627" cy="2714627"/>
          </a:xfrm>
        </p:grpSpPr>
        <p:sp>
          <p:nvSpPr>
            <p:cNvPr id="32" name="Hình Bầu dục 4">
              <a:extLst>
                <a:ext uri="{FF2B5EF4-FFF2-40B4-BE49-F238E27FC236}">
                  <a16:creationId xmlns:a16="http://schemas.microsoft.com/office/drawing/2014/main" xmlns="" id="{C27D9F8A-AB73-B0E0-B115-4284D7C12B18}"/>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pic>
          <p:nvPicPr>
            <p:cNvPr id="33" name="Hình ảnh 3" descr="Ảnh có chứa đồ chơi, búp bê, đồ họa véc-tơ&#10;&#10;Mô tả được tạo tự động">
              <a:extLst>
                <a:ext uri="{FF2B5EF4-FFF2-40B4-BE49-F238E27FC236}">
                  <a16:creationId xmlns:a16="http://schemas.microsoft.com/office/drawing/2014/main" xmlns="" id="{A14F77D1-CB67-0D08-8DA2-1F29D11299C7}"/>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34" name="Nhóm 8">
            <a:extLst>
              <a:ext uri="{FF2B5EF4-FFF2-40B4-BE49-F238E27FC236}">
                <a16:creationId xmlns:a16="http://schemas.microsoft.com/office/drawing/2014/main" xmlns="" id="{1E4048AC-A135-EB90-0966-B9661BAD2CD1}"/>
              </a:ext>
            </a:extLst>
          </p:cNvPr>
          <p:cNvGrpSpPr/>
          <p:nvPr/>
        </p:nvGrpSpPr>
        <p:grpSpPr>
          <a:xfrm flipH="1">
            <a:off x="7104003" y="605564"/>
            <a:ext cx="3890567" cy="2364954"/>
            <a:chOff x="2899853" y="512793"/>
            <a:chExt cx="3530845" cy="2058957"/>
          </a:xfrm>
        </p:grpSpPr>
        <p:sp>
          <p:nvSpPr>
            <p:cNvPr id="35" name="Bong bóng Lời nói: Hình bầu dục 7">
              <a:extLst>
                <a:ext uri="{FF2B5EF4-FFF2-40B4-BE49-F238E27FC236}">
                  <a16:creationId xmlns:a16="http://schemas.microsoft.com/office/drawing/2014/main" xmlns="" id="{77683B4E-E6C7-D52A-4F8B-788BD4A85182}"/>
                </a:ext>
              </a:extLst>
            </p:cNvPr>
            <p:cNvSpPr/>
            <p:nvPr/>
          </p:nvSpPr>
          <p:spPr>
            <a:xfrm>
              <a:off x="2937430" y="512793"/>
              <a:ext cx="3493268" cy="2058957"/>
            </a:xfrm>
            <a:prstGeom prst="wedgeEllipseCallout">
              <a:avLst>
                <a:gd name="adj1" fmla="val -8896"/>
                <a:gd name="adj2" fmla="val 63631"/>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defTabSz="1219170">
                <a:buClr>
                  <a:srgbClr val="000000"/>
                </a:buClr>
              </a:pPr>
              <a:endParaRPr lang="en-US" sz="1867" kern="0">
                <a:solidFill>
                  <a:srgbClr val="000000"/>
                </a:solidFill>
                <a:sym typeface="Arial"/>
              </a:endParaRPr>
            </a:p>
          </p:txBody>
        </p:sp>
        <p:sp>
          <p:nvSpPr>
            <p:cNvPr id="36" name="Hộp Văn bản 1">
              <a:extLst>
                <a:ext uri="{FF2B5EF4-FFF2-40B4-BE49-F238E27FC236}">
                  <a16:creationId xmlns:a16="http://schemas.microsoft.com/office/drawing/2014/main" xmlns="" id="{AD67B12C-BDB6-7C6F-C976-869274B7799D}"/>
                </a:ext>
              </a:extLst>
            </p:cNvPr>
            <p:cNvSpPr txBox="1"/>
            <p:nvPr/>
          </p:nvSpPr>
          <p:spPr>
            <a:xfrm>
              <a:off x="2899853" y="674540"/>
              <a:ext cx="3493267" cy="179529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defTabSz="1219170">
                <a:buClr>
                  <a:srgbClr val="000000"/>
                </a:buClr>
              </a:pPr>
              <a:r>
                <a:rPr lang="vi-VN" sz="3200" kern="0" dirty="0">
                  <a:solidFill>
                    <a:srgbClr val="000000"/>
                  </a:solidFill>
                  <a:sym typeface="Arial"/>
                </a:rPr>
                <a:t>Trong </a:t>
              </a:r>
              <a:r>
                <a:rPr lang="vi-VN" sz="3200" kern="0" dirty="0" err="1">
                  <a:solidFill>
                    <a:srgbClr val="000000"/>
                  </a:solidFill>
                  <a:sym typeface="Arial"/>
                </a:rPr>
                <a:t>bài</a:t>
              </a:r>
              <a:r>
                <a:rPr lang="vi-VN" sz="3200" kern="0" dirty="0">
                  <a:solidFill>
                    <a:srgbClr val="000000"/>
                  </a:solidFill>
                  <a:sym typeface="Arial"/>
                </a:rPr>
                <a:t> </a:t>
              </a:r>
              <a:r>
                <a:rPr lang="vi-VN" sz="3200" kern="0" dirty="0" err="1">
                  <a:solidFill>
                    <a:srgbClr val="000000"/>
                  </a:solidFill>
                  <a:sym typeface="Arial"/>
                </a:rPr>
                <a:t>đọc</a:t>
              </a:r>
              <a:r>
                <a:rPr lang="vi-VN" sz="3200" kern="0" dirty="0">
                  <a:solidFill>
                    <a:srgbClr val="000000"/>
                  </a:solidFill>
                  <a:sym typeface="Arial"/>
                </a:rPr>
                <a:t>, </a:t>
              </a:r>
            </a:p>
            <a:p>
              <a:pPr algn="ctr" defTabSz="1219170">
                <a:buClr>
                  <a:srgbClr val="000000"/>
                </a:buClr>
              </a:pPr>
              <a:r>
                <a:rPr lang="vi-VN" sz="3200" kern="0" dirty="0">
                  <a:solidFill>
                    <a:srgbClr val="000000"/>
                  </a:solidFill>
                  <a:sym typeface="Arial"/>
                </a:rPr>
                <a:t>có từ nào </a:t>
              </a:r>
              <a:r>
                <a:rPr lang="en-US" sz="3200" kern="0" dirty="0" err="1">
                  <a:solidFill>
                    <a:srgbClr val="000000"/>
                  </a:solidFill>
                  <a:sym typeface="Arial"/>
                </a:rPr>
                <a:t>em</a:t>
              </a:r>
              <a:r>
                <a:rPr lang="vi-VN" sz="3200" kern="0" dirty="0">
                  <a:solidFill>
                    <a:srgbClr val="000000"/>
                  </a:solidFill>
                  <a:sym typeface="Arial"/>
                </a:rPr>
                <a:t> chưa </a:t>
              </a:r>
            </a:p>
            <a:p>
              <a:pPr algn="ctr" defTabSz="1219170">
                <a:buClr>
                  <a:srgbClr val="000000"/>
                </a:buClr>
              </a:pPr>
              <a:r>
                <a:rPr lang="vi-VN" sz="3200" kern="0" dirty="0" err="1">
                  <a:solidFill>
                    <a:srgbClr val="000000"/>
                  </a:solidFill>
                  <a:sym typeface="Arial"/>
                </a:rPr>
                <a:t>hiểu</a:t>
              </a:r>
              <a:r>
                <a:rPr lang="vi-VN" sz="3200" kern="0" dirty="0">
                  <a:solidFill>
                    <a:srgbClr val="000000"/>
                  </a:solidFill>
                  <a:sym typeface="Arial"/>
                </a:rPr>
                <a:t> </a:t>
              </a:r>
              <a:r>
                <a:rPr lang="vi-VN" sz="3200" kern="0" dirty="0" err="1">
                  <a:solidFill>
                    <a:srgbClr val="000000"/>
                  </a:solidFill>
                  <a:sym typeface="Arial"/>
                </a:rPr>
                <a:t>nghĩa</a:t>
              </a:r>
              <a:r>
                <a:rPr lang="vi-VN" sz="3200" kern="0" dirty="0">
                  <a:solidFill>
                    <a:srgbClr val="000000"/>
                  </a:solidFill>
                  <a:sym typeface="Arial"/>
                </a:rPr>
                <a:t>?</a:t>
              </a:r>
              <a:endParaRPr lang="en-US" sz="3200" kern="0" dirty="0">
                <a:solidFill>
                  <a:srgbClr val="000000"/>
                </a:solidFill>
                <a:sym typeface="Arial"/>
              </a:endParaRPr>
            </a:p>
          </p:txBody>
        </p:sp>
      </p:grpSp>
      <p:sp>
        <p:nvSpPr>
          <p:cNvPr id="37" name="Google Shape;1768;p26">
            <a:extLst>
              <a:ext uri="{FF2B5EF4-FFF2-40B4-BE49-F238E27FC236}">
                <a16:creationId xmlns:a16="http://schemas.microsoft.com/office/drawing/2014/main" xmlns="" id="{B5530F7D-A85A-9F96-13FD-F88C900B8515}"/>
              </a:ext>
            </a:extLst>
          </p:cNvPr>
          <p:cNvSpPr txBox="1">
            <a:spLocks/>
          </p:cNvSpPr>
          <p:nvPr/>
        </p:nvSpPr>
        <p:spPr>
          <a:xfrm>
            <a:off x="807597" y="389396"/>
            <a:ext cx="6399548" cy="1326419"/>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dirty="0">
                <a:solidFill>
                  <a:srgbClr val="002060"/>
                </a:solidFill>
              </a:rPr>
              <a:t>Giải nghĩa từ khó</a:t>
            </a:r>
          </a:p>
        </p:txBody>
      </p:sp>
      <p:pic>
        <p:nvPicPr>
          <p:cNvPr id="39" name="Picture 38">
            <a:extLst>
              <a:ext uri="{FF2B5EF4-FFF2-40B4-BE49-F238E27FC236}">
                <a16:creationId xmlns:a16="http://schemas.microsoft.com/office/drawing/2014/main" xmlns="" id="{0DCD55CB-B1FC-156D-1BDB-34C5FA6A2C50}"/>
              </a:ext>
            </a:extLst>
          </p:cNvPr>
          <p:cNvPicPr>
            <a:picLocks noChangeAspect="1"/>
          </p:cNvPicPr>
          <p:nvPr/>
        </p:nvPicPr>
        <p:blipFill>
          <a:blip r:embed="rId5"/>
          <a:stretch>
            <a:fillRect/>
          </a:stretch>
        </p:blipFill>
        <p:spPr>
          <a:xfrm>
            <a:off x="1219201" y="1643743"/>
            <a:ext cx="5603250" cy="450034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6743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750"/>
                                        <p:tgtEl>
                                          <p:spTgt spid="31"/>
                                        </p:tgtEl>
                                      </p:cBhvr>
                                    </p:animEffect>
                                    <p:anim calcmode="lin" valueType="num">
                                      <p:cBhvr>
                                        <p:cTn id="13" dur="750" fill="hold"/>
                                        <p:tgtEl>
                                          <p:spTgt spid="31"/>
                                        </p:tgtEl>
                                        <p:attrNameLst>
                                          <p:attrName>ppt_x</p:attrName>
                                        </p:attrNameLst>
                                      </p:cBhvr>
                                      <p:tavLst>
                                        <p:tav tm="0">
                                          <p:val>
                                            <p:strVal val="#ppt_x"/>
                                          </p:val>
                                        </p:tav>
                                        <p:tav tm="100000">
                                          <p:val>
                                            <p:strVal val="#ppt_x"/>
                                          </p:val>
                                        </p:tav>
                                      </p:tavLst>
                                    </p:anim>
                                    <p:anim calcmode="lin" valueType="num">
                                      <p:cBhvr>
                                        <p:cTn id="14" dur="75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5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989</Words>
  <Application>Microsoft Office PowerPoint</Application>
  <PresentationFormat>Custom</PresentationFormat>
  <Paragraphs>163</Paragraphs>
  <Slides>26</Slides>
  <Notes>18</Notes>
  <HiddenSlides>0</HiddenSlides>
  <MMClips>1</MMClips>
  <ScaleCrop>false</ScaleCrop>
  <HeadingPairs>
    <vt:vector size="4" baseType="variant">
      <vt:variant>
        <vt:lpstr>Theme</vt:lpstr>
      </vt:variant>
      <vt:variant>
        <vt:i4>7</vt:i4>
      </vt:variant>
      <vt:variant>
        <vt:lpstr>Slide Titles</vt:lpstr>
      </vt:variant>
      <vt:variant>
        <vt:i4>26</vt:i4>
      </vt:variant>
    </vt:vector>
  </HeadingPairs>
  <TitlesOfParts>
    <vt:vector size="33" baseType="lpstr">
      <vt:lpstr>1_Office 主题​​</vt:lpstr>
      <vt:lpstr>2_Office 主题​​</vt:lpstr>
      <vt:lpstr>Office 主题​​</vt:lpstr>
      <vt:lpstr>自定义设计方案</vt:lpstr>
      <vt:lpstr>3_Office 主题​​</vt:lpstr>
      <vt:lpstr>4_Office 主题​​</vt:lpstr>
      <vt:lpstr>5_Office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54</cp:revision>
  <dcterms:created xsi:type="dcterms:W3CDTF">2023-08-08T08:44:34Z</dcterms:created>
  <dcterms:modified xsi:type="dcterms:W3CDTF">2024-10-27T15:21:48Z</dcterms:modified>
</cp:coreProperties>
</file>