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44" r:id="rId4"/>
    <p:sldMasterId id="2147483769" r:id="rId5"/>
  </p:sldMasterIdLst>
  <p:notesMasterIdLst>
    <p:notesMasterId r:id="rId20"/>
  </p:notesMasterIdLst>
  <p:handoutMasterIdLst>
    <p:handoutMasterId r:id="rId21"/>
  </p:handoutMasterIdLst>
  <p:sldIdLst>
    <p:sldId id="260" r:id="rId6"/>
    <p:sldId id="331" r:id="rId7"/>
    <p:sldId id="288" r:id="rId8"/>
    <p:sldId id="327" r:id="rId9"/>
    <p:sldId id="296" r:id="rId10"/>
    <p:sldId id="297" r:id="rId11"/>
    <p:sldId id="298" r:id="rId12"/>
    <p:sldId id="300" r:id="rId13"/>
    <p:sldId id="301" r:id="rId14"/>
    <p:sldId id="302" r:id="rId15"/>
    <p:sldId id="305" r:id="rId16"/>
    <p:sldId id="333" r:id="rId17"/>
    <p:sldId id="334" r:id="rId18"/>
    <p:sldId id="313" r:id="rId19"/>
  </p:sldIdLst>
  <p:sldSz cx="9144000" cy="5143500" type="screen16x9"/>
  <p:notesSz cx="9869488" cy="6735763"/>
  <p:defaultTextStyle>
    <a:defPPr>
      <a:defRPr lang="en-US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734" y="-90"/>
      </p:cViewPr>
      <p:guideLst>
        <p:guide orient="horz" pos="2121"/>
        <p:guide pos="31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779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0426" y="0"/>
            <a:ext cx="4276779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549A-55B3-4267-8F9B-6F470C53A63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6779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0426" y="6397806"/>
            <a:ext cx="4276779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67F65-A69E-43C4-A090-09F924C75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9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779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9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CB94E-3C1A-4587-94C2-2DFF5377ECA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4825"/>
            <a:ext cx="4491038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950" y="3199487"/>
            <a:ext cx="7895590" cy="303109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6779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0426" y="6397806"/>
            <a:ext cx="4276779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69927-EF28-4FB2-9F73-44735B338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8" indent="0" algn="ctr">
              <a:buNone/>
              <a:defRPr sz="2000"/>
            </a:lvl2pPr>
            <a:lvl3pPr marL="913905" indent="0" algn="ctr">
              <a:buNone/>
              <a:defRPr sz="1800"/>
            </a:lvl3pPr>
            <a:lvl4pPr marL="1370852" indent="0" algn="ctr">
              <a:buNone/>
              <a:defRPr sz="1600"/>
            </a:lvl4pPr>
            <a:lvl5pPr marL="1827809" indent="0" algn="ctr">
              <a:buNone/>
              <a:defRPr sz="1600"/>
            </a:lvl5pPr>
            <a:lvl6pPr marL="2284746" indent="0" algn="ctr">
              <a:buNone/>
              <a:defRPr sz="1600"/>
            </a:lvl6pPr>
            <a:lvl7pPr marL="2741684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3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7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8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73" y="27388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7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8" indent="0" algn="ctr">
              <a:buNone/>
              <a:defRPr sz="2000"/>
            </a:lvl2pPr>
            <a:lvl3pPr marL="913905" indent="0" algn="ctr">
              <a:buNone/>
              <a:defRPr sz="1800"/>
            </a:lvl3pPr>
            <a:lvl4pPr marL="1370852" indent="0" algn="ctr">
              <a:buNone/>
              <a:defRPr sz="1600"/>
            </a:lvl4pPr>
            <a:lvl5pPr marL="1827809" indent="0" algn="ctr">
              <a:buNone/>
              <a:defRPr sz="1600"/>
            </a:lvl5pPr>
            <a:lvl6pPr marL="2284746" indent="0" algn="ctr">
              <a:buNone/>
              <a:defRPr sz="1600"/>
            </a:lvl6pPr>
            <a:lvl7pPr marL="2741684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8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9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2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1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03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54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9" indent="0">
              <a:buNone/>
              <a:defRPr sz="1600" b="1"/>
            </a:lvl5pPr>
            <a:lvl6pPr marL="2284746" indent="0">
              <a:buNone/>
              <a:defRPr sz="1600" b="1"/>
            </a:lvl6pPr>
            <a:lvl7pPr marL="2741684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9" indent="0">
              <a:buNone/>
              <a:defRPr sz="1600" b="1"/>
            </a:lvl5pPr>
            <a:lvl6pPr marL="2284746" indent="0">
              <a:buNone/>
              <a:defRPr sz="1600" b="1"/>
            </a:lvl6pPr>
            <a:lvl7pPr marL="2741684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69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49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0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6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938" indent="0">
              <a:buNone/>
              <a:defRPr sz="1400"/>
            </a:lvl2pPr>
            <a:lvl3pPr marL="913905" indent="0">
              <a:buNone/>
              <a:defRPr sz="1200"/>
            </a:lvl3pPr>
            <a:lvl4pPr marL="1370852" indent="0">
              <a:buNone/>
              <a:defRPr sz="1000"/>
            </a:lvl4pPr>
            <a:lvl5pPr marL="1827809" indent="0">
              <a:buNone/>
              <a:defRPr sz="1000"/>
            </a:lvl5pPr>
            <a:lvl6pPr marL="2284746" indent="0">
              <a:buNone/>
              <a:defRPr sz="1000"/>
            </a:lvl6pPr>
            <a:lvl7pPr marL="2741684" indent="0">
              <a:buNone/>
              <a:defRPr sz="1000"/>
            </a:lvl7pPr>
            <a:lvl8pPr marL="3198640" indent="0">
              <a:buNone/>
              <a:defRPr sz="1000"/>
            </a:lvl8pPr>
            <a:lvl9pPr marL="365558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8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CFBF9131-E2E9-F33C-4E25-8DCAD2C55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986681" y="1203032"/>
            <a:ext cx="1986683" cy="198668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0815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16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938" indent="0">
              <a:buNone/>
              <a:defRPr sz="1400"/>
            </a:lvl2pPr>
            <a:lvl3pPr marL="913905" indent="0">
              <a:buNone/>
              <a:defRPr sz="1200"/>
            </a:lvl3pPr>
            <a:lvl4pPr marL="1370852" indent="0">
              <a:buNone/>
              <a:defRPr sz="1000"/>
            </a:lvl4pPr>
            <a:lvl5pPr marL="1827809" indent="0">
              <a:buNone/>
              <a:defRPr sz="1000"/>
            </a:lvl5pPr>
            <a:lvl6pPr marL="2284746" indent="0">
              <a:buNone/>
              <a:defRPr sz="1000"/>
            </a:lvl6pPr>
            <a:lvl7pPr marL="2741684" indent="0">
              <a:buNone/>
              <a:defRPr sz="1000"/>
            </a:lvl7pPr>
            <a:lvl8pPr marL="3198640" indent="0">
              <a:buNone/>
              <a:defRPr sz="1000"/>
            </a:lvl8pPr>
            <a:lvl9pPr marL="365558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42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2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3" y="27388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17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49" indent="0" algn="ctr">
              <a:buNone/>
              <a:defRPr sz="1500"/>
            </a:lvl2pPr>
            <a:lvl3pPr marL="685511" indent="0" algn="ctr">
              <a:buNone/>
              <a:defRPr sz="1400"/>
            </a:lvl3pPr>
            <a:lvl4pPr marL="1028267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85" indent="0" algn="ctr">
              <a:buNone/>
              <a:defRPr sz="1200"/>
            </a:lvl6pPr>
            <a:lvl7pPr marL="2056532" indent="0" algn="ctr">
              <a:buNone/>
              <a:defRPr sz="1200"/>
            </a:lvl7pPr>
            <a:lvl8pPr marL="2399280" indent="0" algn="ctr">
              <a:buNone/>
              <a:defRPr sz="1200"/>
            </a:lvl8pPr>
            <a:lvl9pPr marL="2742029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78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49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62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27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24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15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3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5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8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93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100"/>
            </a:lvl2pPr>
            <a:lvl3pPr marL="685511" indent="0">
              <a:buNone/>
              <a:defRPr sz="900"/>
            </a:lvl3pPr>
            <a:lvl4pPr marL="1028267" indent="0">
              <a:buNone/>
              <a:defRPr sz="800"/>
            </a:lvl4pPr>
            <a:lvl5pPr marL="1371022" indent="0">
              <a:buNone/>
              <a:defRPr sz="800"/>
            </a:lvl5pPr>
            <a:lvl6pPr marL="1713785" indent="0">
              <a:buNone/>
              <a:defRPr sz="800"/>
            </a:lvl6pPr>
            <a:lvl7pPr marL="2056532" indent="0">
              <a:buNone/>
              <a:defRPr sz="800"/>
            </a:lvl7pPr>
            <a:lvl8pPr marL="2399280" indent="0">
              <a:buNone/>
              <a:defRPr sz="800"/>
            </a:lvl8pPr>
            <a:lvl9pPr marL="274202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4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49" indent="0">
              <a:buNone/>
              <a:defRPr sz="2100"/>
            </a:lvl2pPr>
            <a:lvl3pPr marL="685511" indent="0">
              <a:buNone/>
              <a:defRPr sz="1800"/>
            </a:lvl3pPr>
            <a:lvl4pPr marL="1028267" indent="0">
              <a:buNone/>
              <a:defRPr sz="1500"/>
            </a:lvl4pPr>
            <a:lvl5pPr marL="1371022" indent="0">
              <a:buNone/>
              <a:defRPr sz="1500"/>
            </a:lvl5pPr>
            <a:lvl6pPr marL="1713785" indent="0">
              <a:buNone/>
              <a:defRPr sz="1500"/>
            </a:lvl6pPr>
            <a:lvl7pPr marL="2056532" indent="0">
              <a:buNone/>
              <a:defRPr sz="1500"/>
            </a:lvl7pPr>
            <a:lvl8pPr marL="2399280" indent="0">
              <a:buNone/>
              <a:defRPr sz="1500"/>
            </a:lvl8pPr>
            <a:lvl9pPr marL="274202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100"/>
            </a:lvl2pPr>
            <a:lvl3pPr marL="685511" indent="0">
              <a:buNone/>
              <a:defRPr sz="900"/>
            </a:lvl3pPr>
            <a:lvl4pPr marL="1028267" indent="0">
              <a:buNone/>
              <a:defRPr sz="800"/>
            </a:lvl4pPr>
            <a:lvl5pPr marL="1371022" indent="0">
              <a:buNone/>
              <a:defRPr sz="800"/>
            </a:lvl5pPr>
            <a:lvl6pPr marL="1713785" indent="0">
              <a:buNone/>
              <a:defRPr sz="800"/>
            </a:lvl6pPr>
            <a:lvl7pPr marL="2056532" indent="0">
              <a:buNone/>
              <a:defRPr sz="800"/>
            </a:lvl7pPr>
            <a:lvl8pPr marL="2399280" indent="0">
              <a:buNone/>
              <a:defRPr sz="800"/>
            </a:lvl8pPr>
            <a:lvl9pPr marL="274202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87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45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7" y="27387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31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6818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0468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9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5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3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1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88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46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04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61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9436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0297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76" indent="0">
              <a:buNone/>
              <a:defRPr sz="1000" b="1"/>
            </a:lvl2pPr>
            <a:lvl3pPr marL="457154" indent="0">
              <a:buNone/>
              <a:defRPr sz="900" b="1"/>
            </a:lvl3pPr>
            <a:lvl4pPr marL="685732" indent="0">
              <a:buNone/>
              <a:defRPr sz="800" b="1"/>
            </a:lvl4pPr>
            <a:lvl5pPr marL="914310" indent="0">
              <a:buNone/>
              <a:defRPr sz="800" b="1"/>
            </a:lvl5pPr>
            <a:lvl6pPr marL="1142887" indent="0">
              <a:buNone/>
              <a:defRPr sz="800" b="1"/>
            </a:lvl6pPr>
            <a:lvl7pPr marL="1371464" indent="0">
              <a:buNone/>
              <a:defRPr sz="800" b="1"/>
            </a:lvl7pPr>
            <a:lvl8pPr marL="1600040" indent="0">
              <a:buNone/>
              <a:defRPr sz="800" b="1"/>
            </a:lvl8pPr>
            <a:lvl9pPr marL="1828619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76" indent="0">
              <a:buNone/>
              <a:defRPr sz="1000" b="1"/>
            </a:lvl2pPr>
            <a:lvl3pPr marL="457154" indent="0">
              <a:buNone/>
              <a:defRPr sz="900" b="1"/>
            </a:lvl3pPr>
            <a:lvl4pPr marL="685732" indent="0">
              <a:buNone/>
              <a:defRPr sz="800" b="1"/>
            </a:lvl4pPr>
            <a:lvl5pPr marL="914310" indent="0">
              <a:buNone/>
              <a:defRPr sz="800" b="1"/>
            </a:lvl5pPr>
            <a:lvl6pPr marL="1142887" indent="0">
              <a:buNone/>
              <a:defRPr sz="800" b="1"/>
            </a:lvl6pPr>
            <a:lvl7pPr marL="1371464" indent="0">
              <a:buNone/>
              <a:defRPr sz="800" b="1"/>
            </a:lvl7pPr>
            <a:lvl8pPr marL="1600040" indent="0">
              <a:buNone/>
              <a:defRPr sz="800" b="1"/>
            </a:lvl8pPr>
            <a:lvl9pPr marL="1828619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1007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911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27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85765F-E7D4-D8CC-581E-08C5A8C8D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85900" y="285750"/>
            <a:ext cx="723900" cy="781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736102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4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4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576" indent="0">
              <a:buNone/>
              <a:defRPr sz="600"/>
            </a:lvl2pPr>
            <a:lvl3pPr marL="457154" indent="0">
              <a:buNone/>
              <a:defRPr sz="500"/>
            </a:lvl3pPr>
            <a:lvl4pPr marL="685732" indent="0">
              <a:buNone/>
              <a:defRPr sz="500"/>
            </a:lvl4pPr>
            <a:lvl5pPr marL="914310" indent="0">
              <a:buNone/>
              <a:defRPr sz="500"/>
            </a:lvl5pPr>
            <a:lvl6pPr marL="1142887" indent="0">
              <a:buNone/>
              <a:defRPr sz="500"/>
            </a:lvl6pPr>
            <a:lvl7pPr marL="1371464" indent="0">
              <a:buNone/>
              <a:defRPr sz="500"/>
            </a:lvl7pPr>
            <a:lvl8pPr marL="1600040" indent="0">
              <a:buNone/>
              <a:defRPr sz="500"/>
            </a:lvl8pPr>
            <a:lvl9pPr marL="1828619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1128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4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576" indent="0">
              <a:buNone/>
              <a:defRPr sz="1400"/>
            </a:lvl2pPr>
            <a:lvl3pPr marL="457154" indent="0">
              <a:buNone/>
              <a:defRPr sz="1200"/>
            </a:lvl3pPr>
            <a:lvl4pPr marL="685732" indent="0">
              <a:buNone/>
              <a:defRPr sz="1000"/>
            </a:lvl4pPr>
            <a:lvl5pPr marL="914310" indent="0">
              <a:buNone/>
              <a:defRPr sz="1000"/>
            </a:lvl5pPr>
            <a:lvl6pPr marL="1142887" indent="0">
              <a:buNone/>
              <a:defRPr sz="1000"/>
            </a:lvl6pPr>
            <a:lvl7pPr marL="1371464" indent="0">
              <a:buNone/>
              <a:defRPr sz="1000"/>
            </a:lvl7pPr>
            <a:lvl8pPr marL="1600040" indent="0">
              <a:buNone/>
              <a:defRPr sz="1000"/>
            </a:lvl8pPr>
            <a:lvl9pPr marL="1828619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3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76" indent="0">
              <a:buNone/>
              <a:defRPr sz="600"/>
            </a:lvl2pPr>
            <a:lvl3pPr marL="457154" indent="0">
              <a:buNone/>
              <a:defRPr sz="500"/>
            </a:lvl3pPr>
            <a:lvl4pPr marL="685732" indent="0">
              <a:buNone/>
              <a:defRPr sz="500"/>
            </a:lvl4pPr>
            <a:lvl5pPr marL="914310" indent="0">
              <a:buNone/>
              <a:defRPr sz="500"/>
            </a:lvl5pPr>
            <a:lvl6pPr marL="1142887" indent="0">
              <a:buNone/>
              <a:defRPr sz="500"/>
            </a:lvl6pPr>
            <a:lvl7pPr marL="1371464" indent="0">
              <a:buNone/>
              <a:defRPr sz="500"/>
            </a:lvl7pPr>
            <a:lvl8pPr marL="1600040" indent="0">
              <a:buNone/>
              <a:defRPr sz="500"/>
            </a:lvl8pPr>
            <a:lvl9pPr marL="1828619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1874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4967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3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3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8911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67500" tIns="35100" rIns="67500" bIns="351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67500" tIns="35100" rIns="67500" bIns="351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1511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117800"/>
            <a:ext cx="8226900" cy="3569400"/>
          </a:xfrm>
        </p:spPr>
        <p:txBody>
          <a:bodyPr vert="horz" lIns="67500" tIns="35100" rIns="67500" bIns="351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1330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67500" tIns="35100" rIns="67500" bIns="351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67500" tIns="35100" rIns="67500" bIns="3510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4969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5900"/>
            <a:ext cx="3882600" cy="3561300"/>
          </a:xfrm>
        </p:spPr>
        <p:txBody>
          <a:bodyPr vert="horz" lIns="67500" tIns="35100" rIns="67500" bIns="351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5900"/>
            <a:ext cx="3882600" cy="3561300"/>
          </a:xfrm>
        </p:spPr>
        <p:txBody>
          <a:bodyPr lIns="67500" tIns="35100" rIns="67500" bIns="351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2063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1900"/>
            <a:ext cx="4006800" cy="286200"/>
          </a:xfrm>
        </p:spPr>
        <p:txBody>
          <a:bodyPr lIns="76200" tIns="28575" rIns="57150" bIns="28575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500"/>
            <a:ext cx="4006800" cy="3296700"/>
          </a:xfrm>
        </p:spPr>
        <p:txBody>
          <a:bodyPr vert="horz" lIns="76200" tIns="0" rIns="61913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297"/>
            <a:ext cx="4006800" cy="286200"/>
          </a:xfrm>
        </p:spPr>
        <p:txBody>
          <a:bodyPr vert="horz" lIns="76200" tIns="28575" rIns="57150" bIns="28575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500"/>
            <a:ext cx="4006800" cy="3296700"/>
          </a:xfrm>
        </p:spPr>
        <p:txBody>
          <a:bodyPr vert="horz" lIns="76200" tIns="0" rIns="61913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149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9" indent="0">
              <a:buNone/>
              <a:defRPr sz="1600" b="1"/>
            </a:lvl5pPr>
            <a:lvl6pPr marL="2284746" indent="0">
              <a:buNone/>
              <a:defRPr sz="1600" b="1"/>
            </a:lvl6pPr>
            <a:lvl7pPr marL="2741684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9" indent="0">
              <a:buNone/>
              <a:defRPr sz="1600" b="1"/>
            </a:lvl5pPr>
            <a:lvl6pPr marL="2284746" indent="0">
              <a:buNone/>
              <a:defRPr sz="1600" b="1"/>
            </a:lvl6pPr>
            <a:lvl7pPr marL="2741684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380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1626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9194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166400"/>
            <a:ext cx="3924808" cy="3456000"/>
          </a:xfrm>
        </p:spPr>
        <p:txBody>
          <a:bodyPr vert="horz" lIns="67500" tIns="35100" rIns="67500" bIns="351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166400"/>
            <a:ext cx="3920400" cy="3456000"/>
          </a:xfrm>
        </p:spPr>
        <p:txBody>
          <a:bodyPr vert="horz" lIns="67500" tIns="35100" rIns="67500" bIns="351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126066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800"/>
            <a:ext cx="783000" cy="3771900"/>
          </a:xfrm>
        </p:spPr>
        <p:txBody>
          <a:bodyPr vert="eaVert" lIns="67500" tIns="35100" rIns="67500" bIns="351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85800"/>
            <a:ext cx="6876900" cy="3771900"/>
          </a:xfrm>
        </p:spPr>
        <p:txBody>
          <a:bodyPr vert="eaVert" lIns="35100" tIns="35100" rIns="35100" bIns="35100"/>
          <a:lstStyle>
            <a:lvl1pPr marL="171450" indent="-171450">
              <a:spcAft>
                <a:spcPts val="750"/>
              </a:spcAft>
              <a:defRPr spc="225"/>
            </a:lvl1pPr>
            <a:lvl2pPr marL="514350" indent="-171450">
              <a:defRPr spc="225"/>
            </a:lvl2pPr>
            <a:lvl3pPr marL="857250" indent="-171450">
              <a:defRPr spc="225"/>
            </a:lvl3pPr>
            <a:lvl4pPr marL="1200150" indent="-171450">
              <a:defRPr spc="225"/>
            </a:lvl4pPr>
            <a:lvl5pPr marL="1543050" indent="-171450">
              <a:defRPr spc="225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7182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500"/>
            <a:ext cx="8229600" cy="41121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279512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000"/>
            <a:ext cx="7349400" cy="764100"/>
          </a:xfrm>
        </p:spPr>
        <p:txBody>
          <a:bodyPr vert="horz" lIns="67500" tIns="35100" rIns="67500" bIns="351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300"/>
            <a:ext cx="7349400" cy="353700"/>
          </a:xfrm>
        </p:spPr>
        <p:txBody>
          <a:bodyPr lIns="67500" tIns="35100" rIns="67500" bIns="35100">
            <a:normAutofit/>
          </a:bodyPr>
          <a:lstStyle>
            <a:lvl1pPr algn="ctr">
              <a:lnSpc>
                <a:spcPct val="110000"/>
              </a:lnSpc>
              <a:buNone/>
              <a:defRPr sz="1800" spc="15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72406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2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9279096" y="1202033"/>
            <a:ext cx="2105669" cy="210566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8904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1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938" indent="0">
              <a:buNone/>
              <a:defRPr sz="1400"/>
            </a:lvl2pPr>
            <a:lvl3pPr marL="913905" indent="0">
              <a:buNone/>
              <a:defRPr sz="1200"/>
            </a:lvl3pPr>
            <a:lvl4pPr marL="1370852" indent="0">
              <a:buNone/>
              <a:defRPr sz="1000"/>
            </a:lvl4pPr>
            <a:lvl5pPr marL="1827809" indent="0">
              <a:buNone/>
              <a:defRPr sz="1000"/>
            </a:lvl5pPr>
            <a:lvl6pPr marL="2284746" indent="0">
              <a:buNone/>
              <a:defRPr sz="1000"/>
            </a:lvl6pPr>
            <a:lvl7pPr marL="2741684" indent="0">
              <a:buNone/>
              <a:defRPr sz="1000"/>
            </a:lvl7pPr>
            <a:lvl8pPr marL="3198640" indent="0">
              <a:buNone/>
              <a:defRPr sz="1000"/>
            </a:lvl8pPr>
            <a:lvl9pPr marL="365558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1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938" indent="0">
              <a:buNone/>
              <a:defRPr sz="1400"/>
            </a:lvl2pPr>
            <a:lvl3pPr marL="913905" indent="0">
              <a:buNone/>
              <a:defRPr sz="1200"/>
            </a:lvl3pPr>
            <a:lvl4pPr marL="1370852" indent="0">
              <a:buNone/>
              <a:defRPr sz="1000"/>
            </a:lvl4pPr>
            <a:lvl5pPr marL="1827809" indent="0">
              <a:buNone/>
              <a:defRPr sz="1000"/>
            </a:lvl5pPr>
            <a:lvl6pPr marL="2284746" indent="0">
              <a:buNone/>
              <a:defRPr sz="1000"/>
            </a:lvl6pPr>
            <a:lvl7pPr marL="2741684" indent="0">
              <a:buNone/>
              <a:defRPr sz="1000"/>
            </a:lvl7pPr>
            <a:lvl8pPr marL="3198640" indent="0">
              <a:buNone/>
              <a:defRPr sz="1000"/>
            </a:lvl8pPr>
            <a:lvl9pPr marL="365558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96" tIns="45698" rIns="91396" bIns="4569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6" tIns="45698" rIns="91396" bIns="4569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6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39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8" indent="-228468" algn="l" defTabSz="9139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26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4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77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14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19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66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96" tIns="45698" rIns="91396" bIns="456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6" tIns="45698" rIns="91396" bIns="456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0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39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8" indent="-228468" algn="l" defTabSz="9139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26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4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77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14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19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66" indent="-228468" algn="l" defTabSz="9139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5" tIns="34289" rIns="68555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5" tIns="34289" rIns="68555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11"/>
            <a:fld id="{31ACDFC4-495B-4BBC-A727-A00B3235C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11"/>
            <a:fld id="{781DB87B-8ED7-401E-A906-5580774E44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0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51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2" indent="-171382" algn="l" defTabSz="6855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9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0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89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1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7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2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1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7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85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3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2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16" tIns="22859" rIns="45716" bIns="2285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16" tIns="22859" rIns="45716" bIns="22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9"/>
            <a:ext cx="1066800" cy="182563"/>
          </a:xfrm>
          <a:prstGeom prst="rect">
            <a:avLst/>
          </a:prstGeom>
        </p:spPr>
        <p:txBody>
          <a:bodyPr vert="horz" lIns="45716" tIns="22859" rIns="45716" bIns="22859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9"/>
            <a:ext cx="1447800" cy="182563"/>
          </a:xfrm>
          <a:prstGeom prst="rect">
            <a:avLst/>
          </a:prstGeom>
        </p:spPr>
        <p:txBody>
          <a:bodyPr vert="horz" lIns="45716" tIns="22859" rIns="45716" bIns="22859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9"/>
            <a:ext cx="1066800" cy="182563"/>
          </a:xfrm>
          <a:prstGeom prst="rect">
            <a:avLst/>
          </a:prstGeom>
        </p:spPr>
        <p:txBody>
          <a:bodyPr vert="horz" lIns="45716" tIns="22859" rIns="45716" bIns="22859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0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ctr" defTabSz="457154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45715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39" indent="-142862" algn="l" defTabSz="45715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44" indent="-114288" algn="l" defTabSz="457154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20" indent="-114288" algn="l" defTabSz="457154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8" indent="-114288" algn="l" defTabSz="457154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175" indent="-114288" algn="l" defTabSz="457154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752" indent="-114288" algn="l" defTabSz="457154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331" indent="-114288" algn="l" defTabSz="457154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907" indent="-114288" algn="l" defTabSz="457154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76" algn="l" defTabSz="4571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54" algn="l" defTabSz="4571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32" algn="l" defTabSz="4571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10" algn="l" defTabSz="4571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887" algn="l" defTabSz="4571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464" algn="l" defTabSz="4571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040" algn="l" defTabSz="4571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619" algn="l" defTabSz="4571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67628" tIns="35243" rIns="67628" bIns="35243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6300" y="1117800"/>
            <a:ext cx="8226900" cy="3569400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26561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●"/>
        <a:defRPr sz="14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tabLst>
          <a:tab pos="1207294" algn="l"/>
          <a:tab pos="1207294" algn="l"/>
          <a:tab pos="1207294" algn="l"/>
          <a:tab pos="1207294" algn="l"/>
        </a:tabLst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Wingdings" panose="05000000000000000000" charset="0"/>
        <a:buChar char=""/>
        <a:defRPr sz="11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1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12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21.sv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70C5BD41-7DC7-65A7-2879-806166F8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60" y="114300"/>
            <a:ext cx="1021080" cy="10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F851D2-4F3E-0E95-9827-C05DDF44B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0551" l="2452" r="96657">
                        <a14:foregroundMark x1="4309" y1="14764" x2="5349" y2="58071"/>
                        <a14:foregroundMark x1="5349" y1="58071" x2="7429" y2="68701"/>
                        <a14:foregroundMark x1="3938" y1="15748" x2="4012" y2="60827"/>
                        <a14:foregroundMark x1="4903" y1="89764" x2="21768" y2="89173"/>
                        <a14:foregroundMark x1="21768" y1="89173" x2="35215" y2="90551"/>
                        <a14:foregroundMark x1="35215" y1="90551" x2="47103" y2="89173"/>
                        <a14:foregroundMark x1="47103" y1="89173" x2="51932" y2="89173"/>
                        <a14:foregroundMark x1="51932" y1="89173" x2="59361" y2="88780"/>
                        <a14:foregroundMark x1="59361" y1="88780" x2="66122" y2="89764"/>
                        <a14:foregroundMark x1="66122" y1="89764" x2="70951" y2="89567"/>
                        <a14:foregroundMark x1="70951" y1="89567" x2="82764" y2="90945"/>
                        <a14:foregroundMark x1="82764" y1="90945" x2="88633" y2="89370"/>
                        <a14:foregroundMark x1="88633" y1="89370" x2="94131" y2="90157"/>
                        <a14:foregroundMark x1="94131" y1="90157" x2="96657" y2="50394"/>
                        <a14:foregroundMark x1="96657" y1="50394" x2="96657" y2="23425"/>
                        <a14:foregroundMark x1="96657" y1="23425" x2="88930" y2="15157"/>
                        <a14:foregroundMark x1="88930" y1="15157" x2="6018" y2="13780"/>
                        <a14:foregroundMark x1="91902" y1="90748" x2="94056" y2="90551"/>
                        <a14:foregroundMark x1="23997" y1="11220" x2="28752" y2="10827"/>
                        <a14:foregroundMark x1="28752" y1="10827" x2="33507" y2="10827"/>
                        <a14:foregroundMark x1="2452" y1="21063" x2="2600" y2="33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971" y="1244007"/>
            <a:ext cx="7162800" cy="24707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44383" y="1671768"/>
            <a:ext cx="6530788" cy="1754326"/>
          </a:xfrm>
          <a:prstGeom prst="rect">
            <a:avLst/>
          </a:prstGeom>
        </p:spPr>
        <p:txBody>
          <a:bodyPr wrap="squar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LÁI ĐÒ </a:t>
            </a:r>
          </a:p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THẦM LẶNG</a:t>
            </a:r>
          </a:p>
        </p:txBody>
      </p:sp>
    </p:spTree>
    <p:extLst>
      <p:ext uri="{BB962C8B-B14F-4D97-AF65-F5344CB8AC3E}">
        <p14:creationId xmlns:p14="http://schemas.microsoft.com/office/powerpoint/2010/main" val="29837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30" y="4229146"/>
            <a:ext cx="6781799" cy="676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lang="en-US" sz="6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Quả tim thứ 2 và thứ 3 của con người là gì?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r="5332"/>
          <a:stretch/>
        </p:blipFill>
        <p:spPr bwMode="auto">
          <a:xfrm>
            <a:off x="214353" y="1468200"/>
            <a:ext cx="4822031" cy="27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04" y="1484887"/>
            <a:ext cx="3571875" cy="2736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6629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6629" y="400050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14067" y="369094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55229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6629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26629" y="0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455229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455229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28034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54202" y="4375646"/>
            <a:ext cx="4785469" cy="676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en-US" sz="6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thầy cô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3" y="983473"/>
            <a:ext cx="3167965" cy="3163565"/>
          </a:xfrm>
          <a:prstGeom prst="rect">
            <a:avLst/>
          </a:prstGeom>
        </p:spPr>
      </p:pic>
      <p:pic>
        <p:nvPicPr>
          <p:cNvPr id="3074" name="Picture 2" descr="VĂN HÓA ỨNG XỬ NHÀ GIÁO - ĐÔI ĐIỀU SUY NGHĨ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/>
          <a:stretch/>
        </p:blipFill>
        <p:spPr bwMode="auto">
          <a:xfrm>
            <a:off x="3371859" y="1800237"/>
            <a:ext cx="3259931" cy="228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ông Ơn Thầy Cô - ƠN THẦ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15" y="1457327"/>
            <a:ext cx="2326481" cy="267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2537050" y="554622"/>
            <a:ext cx="447632" cy="67552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9735213">
            <a:off x="4660654" y="2052435"/>
            <a:ext cx="447632" cy="67552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19735213">
            <a:off x="6539326" y="1659650"/>
            <a:ext cx="447632" cy="67552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8400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48400" y="400050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7335838" y="369094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77000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48400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8400" y="0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477000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6477000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05325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xmlns="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xmlns="" id="{FC8BB7D9-F5DD-4FF8-8B20-A1C45CC9089F}"/>
              </a:ext>
            </a:extLst>
          </p:cNvPr>
          <p:cNvGrpSpPr/>
          <p:nvPr/>
        </p:nvGrpSpPr>
        <p:grpSpPr>
          <a:xfrm>
            <a:off x="947582" y="465383"/>
            <a:ext cx="7015115" cy="2895097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xmlns="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zh-CN" altLang="en-US" sz="1400">
                <a:solidFill>
                  <a:prstClr val="white"/>
                </a:solidFill>
                <a:ea typeface="思源黑体 CN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xmlns="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zh-CN" altLang="en-US" sz="1400">
                <a:solidFill>
                  <a:prstClr val="white"/>
                </a:solidFill>
                <a:ea typeface="思源黑体 CN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AB313C69-D186-40B7-B7FB-EBC268F8E709}"/>
              </a:ext>
            </a:extLst>
          </p:cNvPr>
          <p:cNvGrpSpPr/>
          <p:nvPr/>
        </p:nvGrpSpPr>
        <p:grpSpPr>
          <a:xfrm>
            <a:off x="-278212" y="2386012"/>
            <a:ext cx="9701216" cy="3729038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xmlns="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xmlns="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xmlns="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xmlns="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xmlns="" id="{E2ADD51E-28FE-4657-9238-DA8E5A44564E}"/>
              </a:ext>
            </a:extLst>
          </p:cNvPr>
          <p:cNvGrpSpPr/>
          <p:nvPr/>
        </p:nvGrpSpPr>
        <p:grpSpPr>
          <a:xfrm>
            <a:off x="-2330519" y="-2386013"/>
            <a:ext cx="13795689" cy="9915525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xmlns="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zh-CN" altLang="en-US" sz="1400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xmlns="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zh-CN" altLang="en-US" sz="1400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xmlns="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xmlns="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83">
                  <a:defRPr/>
                </a:pPr>
                <a:endParaRPr lang="zh-CN" altLang="en-US" sz="1400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xmlns="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83">
                  <a:defRPr/>
                </a:pPr>
                <a:endParaRPr lang="zh-CN" altLang="en-US" sz="1400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31356"/>
            <a:ext cx="4382886" cy="1550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299A940-C019-25DE-24CE-5CA76AC63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303" y="891938"/>
            <a:ext cx="613158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79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artoon characters on a purple background&#10;&#10;Description automatically generated">
            <a:extLst>
              <a:ext uri="{FF2B5EF4-FFF2-40B4-BE49-F238E27FC236}">
                <a16:creationId xmlns:a16="http://schemas.microsoft.com/office/drawing/2014/main" xmlns="" id="{A6E28AAC-E1A8-2648-45F5-A80DE50AC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8238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S 09 - In quảng cáo Nam 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4493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16" tIns="22859" rIns="45716" bIns="22859"/>
          <a:lstStyle/>
          <a:p>
            <a:pPr defTabSz="457154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4481951" y="3183636"/>
            <a:ext cx="6344087" cy="2578445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45716" tIns="22859" rIns="45716" bIns="22859"/>
          <a:lstStyle/>
          <a:p>
            <a:pPr defTabSz="457154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4727003" y="3562039"/>
            <a:ext cx="6344087" cy="2578445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 lIns="45716" tIns="22859" rIns="45716" bIns="22859"/>
          <a:lstStyle/>
          <a:p>
            <a:pPr defTabSz="457154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4637814" y="3979406"/>
            <a:ext cx="6344087" cy="2578445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45716" tIns="22859" rIns="45716" bIns="22859"/>
          <a:lstStyle/>
          <a:p>
            <a:pPr defTabSz="457154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398328" y="3645419"/>
            <a:ext cx="845751" cy="858234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 lIns="45716" tIns="22859" rIns="45716" bIns="22859"/>
          <a:lstStyle/>
          <a:p>
            <a:pPr defTabSz="457154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964103" y="3770916"/>
            <a:ext cx="845751" cy="858234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 lIns="45716" tIns="22859" rIns="45716" bIns="22859"/>
          <a:lstStyle/>
          <a:p>
            <a:pPr defTabSz="457154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400608" y="3614620"/>
            <a:ext cx="845751" cy="858234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 lIns="45716" tIns="22859" rIns="45716" bIns="22859"/>
          <a:lstStyle/>
          <a:p>
            <a:pPr defTabSz="457154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="" xmlns:a16="http://schemas.microsoft.com/office/drawing/2014/main" id="{2E50303F-93DF-9AA3-2282-C0A0D3930BA5}"/>
              </a:ext>
            </a:extLst>
          </p:cNvPr>
          <p:cNvGrpSpPr/>
          <p:nvPr/>
        </p:nvGrpSpPr>
        <p:grpSpPr>
          <a:xfrm>
            <a:off x="6073814" y="193187"/>
            <a:ext cx="2866917" cy="4759683"/>
            <a:chOff x="0" y="0"/>
            <a:chExt cx="2301223" cy="2507158"/>
          </a:xfrm>
          <a:solidFill>
            <a:srgbClr val="D88585"/>
          </a:solidFill>
        </p:grpSpPr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1BF713E1-F1CD-0C38-EA09-BEEA0FCBEE05}"/>
                </a:ext>
              </a:extLst>
            </p:cNvPr>
            <p:cNvSpPr/>
            <p:nvPr/>
          </p:nvSpPr>
          <p:spPr>
            <a:xfrm>
              <a:off x="0" y="0"/>
              <a:ext cx="2301223" cy="2507158"/>
            </a:xfrm>
            <a:custGeom>
              <a:avLst/>
              <a:gdLst/>
              <a:ahLst/>
              <a:cxnLst/>
              <a:rect l="l" t="t" r="r" b="b"/>
              <a:pathLst>
                <a:path w="2301223" h="2507158">
                  <a:moveTo>
                    <a:pt x="0" y="0"/>
                  </a:moveTo>
                  <a:lnTo>
                    <a:pt x="2301223" y="0"/>
                  </a:lnTo>
                  <a:lnTo>
                    <a:pt x="2301223" y="2507158"/>
                  </a:lnTo>
                  <a:lnTo>
                    <a:pt x="0" y="250715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457154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="" xmlns:a16="http://schemas.microsoft.com/office/drawing/2014/main" id="{A14ADD4D-D2AF-98A8-CC4C-EB6E4FFCCBA7}"/>
                </a:ext>
              </a:extLst>
            </p:cNvPr>
            <p:cNvSpPr txBox="1"/>
            <p:nvPr/>
          </p:nvSpPr>
          <p:spPr>
            <a:xfrm>
              <a:off x="0" y="-38100"/>
              <a:ext cx="2301223" cy="254525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defTabSz="457154">
                <a:lnSpc>
                  <a:spcPts val="133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4">
            <a:extLst>
              <a:ext uri="{FF2B5EF4-FFF2-40B4-BE49-F238E27FC236}">
                <a16:creationId xmlns="" xmlns:a16="http://schemas.microsoft.com/office/drawing/2014/main" id="{F2009743-F6EA-ED4B-4001-AA70E3E07A03}"/>
              </a:ext>
            </a:extLst>
          </p:cNvPr>
          <p:cNvGrpSpPr/>
          <p:nvPr/>
        </p:nvGrpSpPr>
        <p:grpSpPr>
          <a:xfrm>
            <a:off x="6244527" y="552450"/>
            <a:ext cx="2516658" cy="4076700"/>
            <a:chOff x="0" y="0"/>
            <a:chExt cx="2301223" cy="2507158"/>
          </a:xfrm>
          <a:solidFill>
            <a:schemeClr val="bg1"/>
          </a:solidFill>
        </p:grpSpPr>
        <p:sp>
          <p:nvSpPr>
            <p:cNvPr id="17" name="Freeform 5">
              <a:extLst>
                <a:ext uri="{FF2B5EF4-FFF2-40B4-BE49-F238E27FC236}">
                  <a16:creationId xmlns="" xmlns:a16="http://schemas.microsoft.com/office/drawing/2014/main" id="{D04E8278-4886-25A0-9DAD-4BB93E4FD828}"/>
                </a:ext>
              </a:extLst>
            </p:cNvPr>
            <p:cNvSpPr/>
            <p:nvPr/>
          </p:nvSpPr>
          <p:spPr>
            <a:xfrm>
              <a:off x="0" y="0"/>
              <a:ext cx="2301223" cy="2507158"/>
            </a:xfrm>
            <a:custGeom>
              <a:avLst/>
              <a:gdLst/>
              <a:ahLst/>
              <a:cxnLst/>
              <a:rect l="l" t="t" r="r" b="b"/>
              <a:pathLst>
                <a:path w="2301223" h="2507158">
                  <a:moveTo>
                    <a:pt x="0" y="0"/>
                  </a:moveTo>
                  <a:lnTo>
                    <a:pt x="2301223" y="0"/>
                  </a:lnTo>
                  <a:lnTo>
                    <a:pt x="2301223" y="2507158"/>
                  </a:lnTo>
                  <a:lnTo>
                    <a:pt x="0" y="250715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457154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="" xmlns:a16="http://schemas.microsoft.com/office/drawing/2014/main" id="{DE74EAC3-BA40-1EF2-8EB6-C8F64787B8C9}"/>
                </a:ext>
              </a:extLst>
            </p:cNvPr>
            <p:cNvSpPr txBox="1"/>
            <p:nvPr/>
          </p:nvSpPr>
          <p:spPr>
            <a:xfrm>
              <a:off x="0" y="-38100"/>
              <a:ext cx="2301223" cy="254525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defTabSz="457154">
                <a:lnSpc>
                  <a:spcPts val="133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35F402F-9B74-22A7-21B0-DA97E34FE176}"/>
              </a:ext>
            </a:extLst>
          </p:cNvPr>
          <p:cNvSpPr txBox="1"/>
          <p:nvPr/>
        </p:nvSpPr>
        <p:spPr>
          <a:xfrm>
            <a:off x="258149" y="666754"/>
            <a:ext cx="5657850" cy="1546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154"/>
            <a:r>
              <a:rPr lang="en-US" sz="5000">
                <a:ln w="508000">
                  <a:solidFill>
                    <a:prstClr val="white"/>
                  </a:solidFill>
                </a:ln>
                <a:solidFill>
                  <a:srgbClr val="000000"/>
                </a:solidFill>
                <a:latin typeface="#9Slide07 IcielCadena" panose="02000503000000020004" pitchFamily="2" charset="0"/>
                <a:ea typeface="Fz Fat ExtBlk" pitchFamily="2" charset="-128"/>
              </a:rPr>
              <a:t>TRÒ CHƠI</a:t>
            </a:r>
          </a:p>
          <a:p>
            <a:pPr algn="ctr" defTabSz="457154"/>
            <a:r>
              <a:rPr lang="en-US" sz="5000">
                <a:ln w="508000">
                  <a:solidFill>
                    <a:prstClr val="white"/>
                  </a:solidFill>
                </a:ln>
                <a:solidFill>
                  <a:srgbClr val="000000"/>
                </a:solidFill>
                <a:latin typeface="#9Slide07 IcielCadena" panose="02000503000000020004" pitchFamily="2" charset="0"/>
                <a:ea typeface="Fz Fat ExtBlk" pitchFamily="2" charset="-128"/>
              </a:rPr>
              <a:t>TIẾP SỨC ĐỒNG ĐỘI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="" xmlns:a16="http://schemas.microsoft.com/office/drawing/2014/main" id="{71A419CB-375D-590C-CDB8-57574820884B}"/>
              </a:ext>
            </a:extLst>
          </p:cNvPr>
          <p:cNvSpPr txBox="1"/>
          <p:nvPr/>
        </p:nvSpPr>
        <p:spPr>
          <a:xfrm>
            <a:off x="389804" y="621487"/>
            <a:ext cx="565785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154"/>
            <a:r>
              <a:rPr lang="en-US" sz="4400" b="1">
                <a:solidFill>
                  <a:srgbClr val="000000"/>
                </a:solidFill>
                <a:latin typeface="Times New Roman" pitchFamily="18" charset="0"/>
                <a:ea typeface="Fz Fat ExtBlk" pitchFamily="2" charset="-128"/>
                <a:cs typeface="Times New Roman" pitchFamily="18" charset="0"/>
              </a:rPr>
              <a:t>TRÒ CHƠI</a:t>
            </a:r>
          </a:p>
          <a:p>
            <a:pPr algn="ctr" defTabSz="457154"/>
            <a:r>
              <a:rPr lang="en-US" sz="4400" b="1">
                <a:solidFill>
                  <a:srgbClr val="000000"/>
                </a:solidFill>
                <a:latin typeface="Times New Roman" pitchFamily="18" charset="0"/>
                <a:ea typeface="Fz Fat ExtBlk" pitchFamily="2" charset="-128"/>
                <a:cs typeface="Times New Roman" pitchFamily="18" charset="0"/>
              </a:rPr>
              <a:t>TIẾP SỨC ĐỒNG ĐỘI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8789064-C7D9-9D9A-74F2-14DE39B206EA}"/>
              </a:ext>
            </a:extLst>
          </p:cNvPr>
          <p:cNvSpPr txBox="1"/>
          <p:nvPr/>
        </p:nvSpPr>
        <p:spPr>
          <a:xfrm>
            <a:off x="6257958" y="395509"/>
            <a:ext cx="2514600" cy="3123932"/>
          </a:xfrm>
          <a:prstGeom prst="rect">
            <a:avLst/>
          </a:prstGeom>
          <a:noFill/>
        </p:spPr>
        <p:txBody>
          <a:bodyPr wrap="square" lIns="45716" tIns="22859" rIns="45716" bIns="22859" rtlCol="0">
            <a:spAutoFit/>
          </a:bodyPr>
          <a:lstStyle/>
          <a:p>
            <a:pPr algn="ctr" defTabSz="457154"/>
            <a:endParaRPr lang="en-US" sz="4000">
              <a:solidFill>
                <a:srgbClr val="FF0000"/>
              </a:solidFill>
              <a:latin typeface="#9Slide05 SVNBulgary" pitchFamily="2" charset="0"/>
            </a:endParaRPr>
          </a:p>
          <a:p>
            <a:pPr algn="ctr" defTabSz="457154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tên những thầy cô giáo ở trường em.</a:t>
            </a:r>
          </a:p>
        </p:txBody>
      </p:sp>
      <p:pic>
        <p:nvPicPr>
          <p:cNvPr id="26" name="Beethoven Virus Full Version ( Bản nhạc chốt sale hay nhất mọi thời đại )">
            <a:hlinkClick r:id="" action="ppaction://media"/>
            <a:extLst>
              <a:ext uri="{FF2B5EF4-FFF2-40B4-BE49-F238E27FC236}">
                <a16:creationId xmlns="" xmlns:a16="http://schemas.microsoft.com/office/drawing/2014/main" id="{C69548B2-FFBC-92FC-C97E-98E74670B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43201" y="4421108"/>
            <a:ext cx="825428" cy="619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2173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01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"/>
            <a:ext cx="9144000" cy="514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1" y="1333550"/>
            <a:ext cx="7391400" cy="2985433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/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NGÀY NHÀ GIÁO VIỆT NAM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582" y="759278"/>
            <a:ext cx="457200" cy="457200"/>
          </a:xfrm>
          <a:prstGeom prst="rect">
            <a:avLst/>
          </a:prstGeom>
        </p:spPr>
      </p:pic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16883" y="3444735"/>
            <a:ext cx="6484404" cy="1608133"/>
          </a:xfrm>
          <a:prstGeom prst="rect">
            <a:avLst/>
          </a:prstGeom>
          <a:noFill/>
        </p:spPr>
        <p:txBody>
          <a:bodyPr wrap="none" lIns="68553" tIns="34289" rIns="68553" bIns="34289">
            <a:spAutoFit/>
          </a:bodyPr>
          <a:lstStyle/>
          <a:p>
            <a:pPr algn="ctr" defTabSz="685494"/>
            <a:r>
              <a:rPr lang="en-US" sz="5000">
                <a:ln w="0">
                  <a:solidFill>
                    <a:srgbClr val="0070C0"/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ĐUỔI HÌNH BẮT CHỮ</a:t>
            </a:r>
          </a:p>
          <a:p>
            <a:pPr algn="ctr" defTabSz="685494"/>
            <a:r>
              <a:rPr lang="en-US" sz="5000">
                <a:ln w="0">
                  <a:solidFill>
                    <a:srgbClr val="0070C0"/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CHỦ ĐỀ 20-11</a:t>
            </a:r>
          </a:p>
        </p:txBody>
      </p:sp>
    </p:spTree>
    <p:extLst>
      <p:ext uri="{BB962C8B-B14F-4D97-AF65-F5344CB8AC3E}">
        <p14:creationId xmlns:p14="http://schemas.microsoft.com/office/powerpoint/2010/main" val="7103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1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54224" y="4375646"/>
            <a:ext cx="5823011" cy="676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6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" y="1564650"/>
            <a:ext cx="1977411" cy="2585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66" y="1695438"/>
            <a:ext cx="1150108" cy="2427516"/>
          </a:xfrm>
          <a:prstGeom prst="rect">
            <a:avLst/>
          </a:prstGeom>
        </p:spPr>
      </p:pic>
      <p:pic>
        <p:nvPicPr>
          <p:cNvPr id="3074" name="Picture 2" descr="Hướng dẫn chi tiết cách là áo sơ mi nam cực đơn giản - Đàn Ông Online - Góc  chia sẻ kiến thức cho phái mạ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36" y="1428742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u Tất Cả (Karaoke) - ERIK (MONSTAR ST.319) - NhacCuaTu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38" y="1428776"/>
            <a:ext cx="3793069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6906027" y="3771911"/>
            <a:ext cx="1817914" cy="217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220227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0227" y="400050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7307665" y="369094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48827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20227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20227" y="0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7668027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448827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6448827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05759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54202" y="4375646"/>
            <a:ext cx="4785469" cy="676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en-US" sz="6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 phấn</a:t>
            </a:r>
          </a:p>
        </p:txBody>
      </p:sp>
      <p:pic>
        <p:nvPicPr>
          <p:cNvPr id="2050" name="Picture 2" descr="Thi công làm bụi bẩn bay mù mịt: Dân than trời, phải sơ tán trẻ em | Chính  trị - Xã hội | BizLI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" y="872384"/>
            <a:ext cx="4103750" cy="31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ấn Kanebo Media - Mới Nhất 20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7"/>
          <a:stretch/>
        </p:blipFill>
        <p:spPr bwMode="auto">
          <a:xfrm>
            <a:off x="4386304" y="872384"/>
            <a:ext cx="4574381" cy="31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8400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7" name="Rectangle 6"/>
          <p:cNvSpPr/>
          <p:nvPr/>
        </p:nvSpPr>
        <p:spPr>
          <a:xfrm>
            <a:off x="6248400" y="400050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35838" y="369094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000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48400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48400" y="0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477000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477000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89357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54224" y="4375646"/>
            <a:ext cx="5442011" cy="676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6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ấu trúc và cách dùng When , While trong tiếng Anh | VOCA.V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" y="1476762"/>
            <a:ext cx="200025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úi tóc giả cho bé gái cực xinh - Tutimart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87" y="1476762"/>
            <a:ext cx="2000251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gày vía thần tài mùng 10 tháng giêng mua bạc được không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71" y="1476762"/>
            <a:ext cx="1877960" cy="188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64" y="1338393"/>
            <a:ext cx="3162709" cy="30372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8400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8400" y="400050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335838" y="369094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77000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48400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48400" y="0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696200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477000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477000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40182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3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76401" y="4059384"/>
            <a:ext cx="6682976" cy="676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7" y="1415160"/>
            <a:ext cx="2568179" cy="256817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57783" y="1415160"/>
            <a:ext cx="1922908" cy="2568179"/>
            <a:chOff x="3607495" y="1237342"/>
            <a:chExt cx="2563877" cy="34242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495" y="1237342"/>
              <a:ext cx="2563877" cy="342423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4252681" y="1407889"/>
              <a:ext cx="928915" cy="9579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Down Arrow 5"/>
          <p:cNvSpPr/>
          <p:nvPr/>
        </p:nvSpPr>
        <p:spPr>
          <a:xfrm>
            <a:off x="748887" y="1140122"/>
            <a:ext cx="293915" cy="37028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Benefit of walking - Latest Vietnam Health New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3" r="2411"/>
          <a:stretch/>
        </p:blipFill>
        <p:spPr bwMode="auto">
          <a:xfrm>
            <a:off x="4784642" y="1415160"/>
            <a:ext cx="2254683" cy="256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ình bày vấn đề tự học - Văn bản thuyết minh - Ngữ văn 9 | Hoc360.ne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 r="38829"/>
          <a:stretch/>
        </p:blipFill>
        <p:spPr bwMode="auto">
          <a:xfrm>
            <a:off x="7160536" y="1415160"/>
            <a:ext cx="1926770" cy="256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6225495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5495" y="400050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TextBox 7"/>
          <p:cNvSpPr txBox="1">
            <a:spLocks noChangeArrowheads="1"/>
          </p:cNvSpPr>
          <p:nvPr/>
        </p:nvSpPr>
        <p:spPr bwMode="auto">
          <a:xfrm>
            <a:off x="7312933" y="369094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6454095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225495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84" name="Rectangle 83"/>
          <p:cNvSpPr/>
          <p:nvPr/>
        </p:nvSpPr>
        <p:spPr>
          <a:xfrm>
            <a:off x="6225495" y="0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7673295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6454095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6454095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35091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autoRev="1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5" grpId="0" animBg="1"/>
      <p:bldP spid="82" grpId="0" animBg="1"/>
      <p:bldP spid="83" grpId="0" animBg="1"/>
      <p:bldP spid="84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97017" y="4037575"/>
            <a:ext cx="5683964" cy="676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Quán Xưa - Món Xưa ở Quận Đống Đa, Hà Nội | Foody.v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t="25156" r="16659" b="35830"/>
          <a:stretch/>
        </p:blipFill>
        <p:spPr bwMode="auto">
          <a:xfrm>
            <a:off x="5915811" y="1592958"/>
            <a:ext cx="2963872" cy="23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99403" y="1592944"/>
            <a:ext cx="3507581" cy="2357438"/>
            <a:chOff x="3065816" y="1600200"/>
            <a:chExt cx="4676775" cy="3143250"/>
          </a:xfrm>
        </p:grpSpPr>
        <p:pic>
          <p:nvPicPr>
            <p:cNvPr id="4102" name="Picture 6" descr="219 Un Deux Trois Mains De Compte Photos libres de droits et gratuites de  Dreamstim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5"/>
            <a:stretch/>
          </p:blipFill>
          <p:spPr bwMode="auto">
            <a:xfrm>
              <a:off x="3065816" y="1600200"/>
              <a:ext cx="467677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662058" y="2032000"/>
              <a:ext cx="1937654" cy="194266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Down Arrow 2"/>
          <p:cNvSpPr/>
          <p:nvPr/>
        </p:nvSpPr>
        <p:spPr>
          <a:xfrm>
            <a:off x="7681019" y="1734783"/>
            <a:ext cx="527195" cy="63579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8447" y="1350185"/>
            <a:ext cx="2087160" cy="2600196"/>
            <a:chOff x="144596" y="1276522"/>
            <a:chExt cx="2782880" cy="3466928"/>
          </a:xfrm>
        </p:grpSpPr>
        <p:pic>
          <p:nvPicPr>
            <p:cNvPr id="4106" name="Picture 10" descr="Người thầy đầu tiên' gieo niềm tin về nhân cách, nghị lực - Sách hay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8"/>
            <a:stretch/>
          </p:blipFill>
          <p:spPr bwMode="auto">
            <a:xfrm>
              <a:off x="144596" y="1276522"/>
              <a:ext cx="2782880" cy="3466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 rot="21210938">
              <a:off x="1135813" y="2189408"/>
              <a:ext cx="1221021" cy="8734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9" name="Rectangle 218"/>
          <p:cNvSpPr/>
          <p:nvPr/>
        </p:nvSpPr>
        <p:spPr>
          <a:xfrm>
            <a:off x="6226629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6226629" y="400050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1" name="TextBox 7"/>
          <p:cNvSpPr txBox="1">
            <a:spLocks noChangeArrowheads="1"/>
          </p:cNvSpPr>
          <p:nvPr/>
        </p:nvSpPr>
        <p:spPr bwMode="auto">
          <a:xfrm>
            <a:off x="7314067" y="369094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6455229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6226629" y="0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6226629" y="0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7674429" y="457200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6455229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6455229" y="457200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69429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autoRev="1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  <p:bldLst>
      <p:bldP spid="5" grpId="0" animBg="1"/>
      <p:bldP spid="222" grpId="0" animBg="1"/>
      <p:bldP spid="223" grpId="0" animBg="1"/>
      <p:bldP spid="224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605</Words>
  <Application>Microsoft Office PowerPoint</Application>
  <PresentationFormat>On-screen Show (16:9)</PresentationFormat>
  <Paragraphs>496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1_Office Theme</vt:lpstr>
      <vt:lpstr>2_Office Theme</vt:lpstr>
      <vt:lpstr>4_Office Theme</vt:lpstr>
      <vt:lpstr>8_Office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Ñaáu tröôøng 100 đuổi hình</dc:title>
  <dc:creator>Admin</dc:creator>
  <cp:lastModifiedBy>Admin</cp:lastModifiedBy>
  <cp:revision>60</cp:revision>
  <cp:lastPrinted>2023-11-09T16:26:16Z</cp:lastPrinted>
  <dcterms:created xsi:type="dcterms:W3CDTF">2023-11-07T01:32:43Z</dcterms:created>
  <dcterms:modified xsi:type="dcterms:W3CDTF">2024-11-23T03:44:47Z</dcterms:modified>
</cp:coreProperties>
</file>