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8" r:id="rId3"/>
    <p:sldMasterId id="2147483715" r:id="rId4"/>
    <p:sldMasterId id="2147483732" r:id="rId5"/>
  </p:sldMasterIdLst>
  <p:notesMasterIdLst>
    <p:notesMasterId r:id="rId28"/>
  </p:notesMasterIdLst>
  <p:sldIdLst>
    <p:sldId id="258" r:id="rId6"/>
    <p:sldId id="257" r:id="rId7"/>
    <p:sldId id="344" r:id="rId8"/>
    <p:sldId id="342" r:id="rId9"/>
    <p:sldId id="345" r:id="rId10"/>
    <p:sldId id="343" r:id="rId11"/>
    <p:sldId id="346" r:id="rId12"/>
    <p:sldId id="347" r:id="rId13"/>
    <p:sldId id="348" r:id="rId14"/>
    <p:sldId id="320" r:id="rId15"/>
    <p:sldId id="301" r:id="rId16"/>
    <p:sldId id="333" r:id="rId17"/>
    <p:sldId id="334" r:id="rId18"/>
    <p:sldId id="305" r:id="rId19"/>
    <p:sldId id="335" r:id="rId20"/>
    <p:sldId id="336" r:id="rId21"/>
    <p:sldId id="321" r:id="rId22"/>
    <p:sldId id="337" r:id="rId23"/>
    <p:sldId id="338" r:id="rId24"/>
    <p:sldId id="339" r:id="rId25"/>
    <p:sldId id="340"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2789"/>
    <a:srgbClr val="B9B9A0"/>
    <a:srgbClr val="F9CB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11D8C7-D55E-4707-A392-C2B14F1E2CB6}" type="slidenum">
              <a:rPr lang="zh-CN" altLang="en-US" smtClean="0">
                <a:solidFill>
                  <a:prstClr val="black"/>
                </a:solidFill>
                <a:latin typeface="等线" panose="020F0502020204030204"/>
                <a:ea typeface="宋体"/>
              </a:rPr>
              <a:pPr>
                <a:defRPr/>
              </a:pPr>
              <a:t>3</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2377858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11D8C7-D55E-4707-A392-C2B14F1E2CB6}" type="slidenum">
              <a:rPr lang="zh-CN" altLang="en-US" smtClean="0">
                <a:solidFill>
                  <a:prstClr val="black"/>
                </a:solidFill>
                <a:latin typeface="等线" panose="020F0502020204030204"/>
              </a:rPr>
              <a:pPr>
                <a:defRPr/>
              </a:pPr>
              <a:t>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11D8C7-D55E-4707-A392-C2B14F1E2CB6}" type="slidenum">
              <a:rPr lang="zh-CN" altLang="en-US" smtClean="0">
                <a:solidFill>
                  <a:prstClr val="black"/>
                </a:solidFill>
                <a:latin typeface="等线" panose="020F0502020204030204"/>
                <a:ea typeface="宋体"/>
              </a:rPr>
              <a:pPr>
                <a:defRPr/>
              </a:pPr>
              <a:t>5</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237785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a:defRPr/>
            </a:pPr>
            <a:fld id="{A711D8C7-D55E-4707-A392-C2B14F1E2CB6}" type="slidenum">
              <a:rPr lang="zh-CN" altLang="en-US" smtClean="0">
                <a:solidFill>
                  <a:prstClr val="black"/>
                </a:solidFill>
                <a:latin typeface="等线" panose="020F0502020204030204"/>
              </a:rPr>
              <a:pPr>
                <a:def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a:defRPr/>
            </a:pPr>
            <a:fld id="{A711D8C7-D55E-4707-A392-C2B14F1E2CB6}" type="slidenum">
              <a:rPr lang="zh-CN" altLang="en-US" smtClean="0">
                <a:solidFill>
                  <a:prstClr val="black"/>
                </a:solidFill>
                <a:latin typeface="等线" panose="020F0502020204030204"/>
                <a:ea typeface="宋体"/>
              </a:rPr>
              <a:pPr>
                <a:defRPr/>
              </a:pPr>
              <a:t>7</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286036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a:defRPr/>
            </a:pPr>
            <a:fld id="{A711D8C7-D55E-4707-A392-C2B14F1E2CB6}" type="slidenum">
              <a:rPr lang="zh-CN" altLang="en-US" smtClean="0">
                <a:solidFill>
                  <a:prstClr val="black"/>
                </a:solidFill>
                <a:latin typeface="等线" panose="020F0502020204030204"/>
                <a:ea typeface="宋体"/>
              </a:rPr>
              <a:pPr>
                <a:defRPr/>
              </a:pPr>
              <a:t>8</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286036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2/22/2024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2/22/2024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2/22/2024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2/22/2024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2/22/2024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p:txBody>
          <a:bodyPr/>
          <a:lstStyle/>
          <a:p>
            <a:fld id="{E69B9EE9-F3BF-4B40-83E7-C9BC68FDDB0E}" type="datetimeFigureOut">
              <a:rPr lang="en-US" smtClean="0"/>
              <a:t>2/22/2024</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6" name="Footer Placeholder 5">
            <a:extLst>
              <a:ext uri="{FF2B5EF4-FFF2-40B4-BE49-F238E27FC236}">
                <a16:creationId xmlns:a16="http://schemas.microsoft.com/office/drawing/2014/main" xmlns=""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8" name="Footer Placeholder 7">
            <a:extLst>
              <a:ext uri="{FF2B5EF4-FFF2-40B4-BE49-F238E27FC236}">
                <a16:creationId xmlns:a16="http://schemas.microsoft.com/office/drawing/2014/main" xmlns=""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4" name="Footer Placeholder 3">
            <a:extLst>
              <a:ext uri="{FF2B5EF4-FFF2-40B4-BE49-F238E27FC236}">
                <a16:creationId xmlns:a16="http://schemas.microsoft.com/office/drawing/2014/main" xmlns=""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3" name="Footer Placeholder 2">
            <a:extLst>
              <a:ext uri="{FF2B5EF4-FFF2-40B4-BE49-F238E27FC236}">
                <a16:creationId xmlns:a16="http://schemas.microsoft.com/office/drawing/2014/main" xmlns=""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6" name="Footer Placeholder 5">
            <a:extLst>
              <a:ext uri="{FF2B5EF4-FFF2-40B4-BE49-F238E27FC236}">
                <a16:creationId xmlns:a16="http://schemas.microsoft.com/office/drawing/2014/main" xmlns=""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6" name="Footer Placeholder 5">
            <a:extLst>
              <a:ext uri="{FF2B5EF4-FFF2-40B4-BE49-F238E27FC236}">
                <a16:creationId xmlns:a16="http://schemas.microsoft.com/office/drawing/2014/main" xmlns=""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5" name="Footer Placeholder 4">
            <a:extLst>
              <a:ext uri="{FF2B5EF4-FFF2-40B4-BE49-F238E27FC236}">
                <a16:creationId xmlns:a16="http://schemas.microsoft.com/office/drawing/2014/main" xmlns=""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5" name="Footer Placeholder 4">
            <a:extLst>
              <a:ext uri="{FF2B5EF4-FFF2-40B4-BE49-F238E27FC236}">
                <a16:creationId xmlns:a16="http://schemas.microsoft.com/office/drawing/2014/main" xmlns=""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210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6" name="Footer Placeholder 5">
            <a:extLst>
              <a:ext uri="{FF2B5EF4-FFF2-40B4-BE49-F238E27FC236}">
                <a16:creationId xmlns:a16="http://schemas.microsoft.com/office/drawing/2014/main" xmlns=""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5" name="Footer Placeholder 4">
            <a:extLst>
              <a:ext uri="{FF2B5EF4-FFF2-40B4-BE49-F238E27FC236}">
                <a16:creationId xmlns:a16="http://schemas.microsoft.com/office/drawing/2014/main" xmlns=""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3919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5" name="Footer Placeholder 4">
            <a:extLst>
              <a:ext uri="{FF2B5EF4-FFF2-40B4-BE49-F238E27FC236}">
                <a16:creationId xmlns:a16="http://schemas.microsoft.com/office/drawing/2014/main" xmlns=""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1405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6" name="Footer Placeholder 5">
            <a:extLst>
              <a:ext uri="{FF2B5EF4-FFF2-40B4-BE49-F238E27FC236}">
                <a16:creationId xmlns:a16="http://schemas.microsoft.com/office/drawing/2014/main" xmlns=""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9469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8" name="Footer Placeholder 7">
            <a:extLst>
              <a:ext uri="{FF2B5EF4-FFF2-40B4-BE49-F238E27FC236}">
                <a16:creationId xmlns:a16="http://schemas.microsoft.com/office/drawing/2014/main" xmlns=""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4858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4" name="Footer Placeholder 3">
            <a:extLst>
              <a:ext uri="{FF2B5EF4-FFF2-40B4-BE49-F238E27FC236}">
                <a16:creationId xmlns:a16="http://schemas.microsoft.com/office/drawing/2014/main" xmlns=""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4933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3" name="Footer Placeholder 2">
            <a:extLst>
              <a:ext uri="{FF2B5EF4-FFF2-40B4-BE49-F238E27FC236}">
                <a16:creationId xmlns:a16="http://schemas.microsoft.com/office/drawing/2014/main" xmlns=""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62964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6" name="Footer Placeholder 5">
            <a:extLst>
              <a:ext uri="{FF2B5EF4-FFF2-40B4-BE49-F238E27FC236}">
                <a16:creationId xmlns:a16="http://schemas.microsoft.com/office/drawing/2014/main" xmlns=""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1812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6" name="Footer Placeholder 5">
            <a:extLst>
              <a:ext uri="{FF2B5EF4-FFF2-40B4-BE49-F238E27FC236}">
                <a16:creationId xmlns:a16="http://schemas.microsoft.com/office/drawing/2014/main" xmlns=""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690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5" name="Footer Placeholder 4">
            <a:extLst>
              <a:ext uri="{FF2B5EF4-FFF2-40B4-BE49-F238E27FC236}">
                <a16:creationId xmlns:a16="http://schemas.microsoft.com/office/drawing/2014/main" xmlns=""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1165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solidFill>
                  <a:prstClr val="black"/>
                </a:solidFill>
              </a:rPr>
              <a:pPr/>
              <a:t>2/22/2024</a:t>
            </a:fld>
            <a:endParaRPr lang="en-US">
              <a:solidFill>
                <a:prstClr val="black"/>
              </a:solidFill>
            </a:endParaRPr>
          </a:p>
        </p:txBody>
      </p:sp>
      <p:sp>
        <p:nvSpPr>
          <p:cNvPr id="5" name="Footer Placeholder 4">
            <a:extLst>
              <a:ext uri="{FF2B5EF4-FFF2-40B4-BE49-F238E27FC236}">
                <a16:creationId xmlns:a16="http://schemas.microsoft.com/office/drawing/2014/main" xmlns=""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335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8" name="Footer Placeholder 7">
            <a:extLst>
              <a:ext uri="{FF2B5EF4-FFF2-40B4-BE49-F238E27FC236}">
                <a16:creationId xmlns:a16="http://schemas.microsoft.com/office/drawing/2014/main" xmlns=""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a:defRPr/>
            </a:pPr>
            <a:fld id="{2A88EC42-CE99-452F-93DC-89BC85A257A9}" type="datetimeFigureOut">
              <a:rPr lang="en-US" sz="1200" smtClean="0">
                <a:solidFill>
                  <a:prstClr val="black">
                    <a:tint val="75000"/>
                  </a:prstClr>
                </a:solidFill>
              </a:rPr>
              <a:pPr>
                <a:defRPr/>
              </a:pPr>
              <a:t>2/22/2024</a:t>
            </a:fld>
            <a:endParaRPr lang="en-US" sz="120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lgn="ctr">
              <a:defRPr/>
            </a:pPr>
            <a:endParaRPr lang="en-US" sz="120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lgn="r">
              <a:defRPr/>
            </a:pPr>
            <a:fld id="{C8842BA3-88F8-4157-B546-B097313A0728}" type="slidenum">
              <a:rPr lang="en-US" sz="1200" smtClean="0">
                <a:solidFill>
                  <a:prstClr val="black">
                    <a:tint val="75000"/>
                  </a:prstClr>
                </a:solidFill>
              </a:rPr>
              <a:pPr algn="r">
                <a:defRPr/>
              </a:pPr>
              <a:t>‹#›</a:t>
            </a:fld>
            <a:endParaRPr lang="en-US" sz="1200">
              <a:solidFill>
                <a:prstClr val="black">
                  <a:tint val="75000"/>
                </a:prstClr>
              </a:solidFill>
            </a:endParaRPr>
          </a:p>
        </p:txBody>
      </p:sp>
    </p:spTree>
    <p:extLst>
      <p:ext uri="{BB962C8B-B14F-4D97-AF65-F5344CB8AC3E}">
        <p14:creationId xmlns:p14="http://schemas.microsoft.com/office/powerpoint/2010/main" val="1816561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934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52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573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a:defRPr/>
            </a:pPr>
            <a:fld id="{2A88EC42-CE99-452F-93DC-89BC85A257A9}" type="datetimeFigureOut">
              <a:rPr lang="en-US" sz="1200" smtClean="0">
                <a:solidFill>
                  <a:prstClr val="black">
                    <a:tint val="75000"/>
                  </a:prstClr>
                </a:solidFill>
              </a:rPr>
              <a:pPr>
                <a:defRPr/>
              </a:pPr>
              <a:t>2/22/2024</a:t>
            </a:fld>
            <a:endParaRPr lang="en-US" sz="120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lgn="ctr">
              <a:defRPr/>
            </a:pPr>
            <a:endParaRPr lang="en-US" sz="120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lgn="r">
              <a:defRPr/>
            </a:pPr>
            <a:fld id="{C8842BA3-88F8-4157-B546-B097313A0728}" type="slidenum">
              <a:rPr lang="en-US" sz="1200" smtClean="0">
                <a:solidFill>
                  <a:prstClr val="black">
                    <a:tint val="75000"/>
                  </a:prstClr>
                </a:solidFill>
              </a:rPr>
              <a:pPr algn="r">
                <a:defRPr/>
              </a:pPr>
              <a:t>‹#›</a:t>
            </a:fld>
            <a:endParaRPr lang="en-US" sz="1200">
              <a:solidFill>
                <a:prstClr val="black">
                  <a:tint val="75000"/>
                </a:prstClr>
              </a:solidFill>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373C8E8-2AFA-4E27-BBD0-B93C7BA4E47D}" type="datetimeFigureOut">
              <a:rPr lang="en-US" smtClean="0">
                <a:solidFill>
                  <a:prstClr val="black">
                    <a:tint val="75000"/>
                  </a:prstClr>
                </a:solidFill>
              </a:rPr>
              <a:pPr>
                <a:defRPr/>
              </a:pPr>
              <a:t>2/22/2024</a:t>
            </a:fld>
            <a:endParaRPr lang="en-US">
              <a:solidFill>
                <a:prstClr val="black">
                  <a:tint val="75000"/>
                </a:prstClr>
              </a:solidFill>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6E6BF59-1982-4B61-884C-5A727BE5BC68}" type="slidenum">
              <a:rPr lang="en-US" smtClean="0">
                <a:solidFill>
                  <a:prstClr val="black">
                    <a:tint val="75000"/>
                  </a:prstClr>
                </a:solidFill>
              </a:rPr>
              <a:pPr>
                <a:defRPr/>
              </a:pPr>
              <a:t>‹#›</a:t>
            </a:fld>
            <a:endParaRPr lang="en-US">
              <a:solidFill>
                <a:prstClr val="black">
                  <a:tint val="75000"/>
                </a:prstClr>
              </a:solidFill>
            </a:endParaRPr>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0440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10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39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5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51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56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4" name="Footer Placeholder 3">
            <a:extLst>
              <a:ext uri="{FF2B5EF4-FFF2-40B4-BE49-F238E27FC236}">
                <a16:creationId xmlns:a16="http://schemas.microsoft.com/office/drawing/2014/main" xmlns=""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47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3" name="Footer Placeholder 2">
            <a:extLst>
              <a:ext uri="{FF2B5EF4-FFF2-40B4-BE49-F238E27FC236}">
                <a16:creationId xmlns:a16="http://schemas.microsoft.com/office/drawing/2014/main" xmlns=""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6" name="Footer Placeholder 5">
            <a:extLst>
              <a:ext uri="{FF2B5EF4-FFF2-40B4-BE49-F238E27FC236}">
                <a16:creationId xmlns:a16="http://schemas.microsoft.com/office/drawing/2014/main" xmlns=""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2/22/2024</a:t>
            </a:fld>
            <a:endParaRPr lang="en-US"/>
          </a:p>
        </p:txBody>
      </p:sp>
      <p:sp>
        <p:nvSpPr>
          <p:cNvPr id="6" name="Footer Placeholder 5">
            <a:extLst>
              <a:ext uri="{FF2B5EF4-FFF2-40B4-BE49-F238E27FC236}">
                <a16:creationId xmlns:a16="http://schemas.microsoft.com/office/drawing/2014/main" xmlns=""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AC924CF-B8F7-02E9-5F25-5240E5B392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2/22/2024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xmlns=""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AC924CF-B8F7-02E9-5F25-5240E5B392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20042660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2/22/2024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
        <p:nvSpPr>
          <p:cNvPr id="7" name="Oval 6">
            <a:extLst>
              <a:ext uri="{FF2B5EF4-FFF2-40B4-BE49-F238E27FC236}">
                <a16:creationId xmlns:a16="http://schemas.microsoft.com/office/drawing/2014/main" xmlns=""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a:extLst>
              <a:ext uri="{FF2B5EF4-FFF2-40B4-BE49-F238E27FC236}">
                <a16:creationId xmlns:a16="http://schemas.microsoft.com/office/drawing/2014/main" xmlns=""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xmlns=""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a:extLst>
              <a:ext uri="{FF2B5EF4-FFF2-40B4-BE49-F238E27FC236}">
                <a16:creationId xmlns:a16="http://schemas.microsoft.com/office/drawing/2014/main" xmlns=""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714848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4.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slide" Target="slide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5.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xmlns=""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xmlns=""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xmlns=""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xmlns=""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xmlns=""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xmlns=""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xmlns=""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xmlns=""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xmlns=""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xmlns=""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xmlns=""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xmlns=""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xmlns=""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xmlns=""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xmlns=""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xmlns=""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xmlns=""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xmlns=""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xmlns=""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xmlns=""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xmlns=""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xmlns=""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xmlns=""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xmlns=""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xmlns=""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xmlns=""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xmlns=""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xmlns=""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xmlns=""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xmlns=""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xmlns=""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xmlns=""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xmlns=""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xmlns=""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xmlns=""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pic>
        <p:nvPicPr>
          <p:cNvPr id="14" name="Đồng hồ đếm ngược 3 phút gây sốc  3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4559" y="973206"/>
            <a:ext cx="2357332" cy="1360450"/>
          </a:xfrm>
          <a:prstGeom prst="rect">
            <a:avLst/>
          </a:prstGeom>
        </p:spPr>
      </p:pic>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4"/>
                </p:tgtEl>
              </p:cMediaNode>
            </p:video>
          </p:childTnLst>
        </p:cTn>
      </p:par>
    </p:tnLst>
    <p:bldLst>
      <p:bldP spid="21" grpId="0"/>
      <p:bldP spid="2"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xmlns=""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xmlns=""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xmlns=""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xmlns=""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xmlns=""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a:t>
            </a:r>
            <a:r>
              <a:rPr lang="vi-VN" altLang="en-US" sz="3600">
                <a:solidFill>
                  <a:prstClr val="black"/>
                </a:solidFill>
                <a:latin typeface="Cambria" panose="02040503050406030204" pitchFamily="18" charset="0"/>
                <a:ea typeface="Cambria" panose="02040503050406030204" pitchFamily="18" charset="0"/>
                <a:cs typeface="Times New Roman" panose="02020603050405020304" pitchFamily="18" charset="0"/>
              </a:rPr>
              <a:t>các </a:t>
            </a:r>
            <a:r>
              <a:rPr lang="vi-VN" altLang="en-US" sz="360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câu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a:solidFill>
                  <a:srgbClr val="000000"/>
                </a:solidFill>
                <a:effectLst/>
                <a:latin typeface="Cambria" panose="02040503050406030204" pitchFamily="18" charset="0"/>
                <a:ea typeface="Cambria" panose="02040503050406030204" pitchFamily="18" charset="0"/>
              </a:rPr>
              <a:t>  </a:t>
            </a:r>
            <a:r>
              <a:rPr lang="en-US" sz="3200" b="1">
                <a:solidFill>
                  <a:srgbClr val="FF0000"/>
                </a:solidFill>
                <a:latin typeface="Cambria" panose="02040503050406030204" pitchFamily="18" charset="0"/>
                <a:ea typeface="Cambria" panose="02040503050406030204" pitchFamily="18" charset="0"/>
              </a:rPr>
              <a:t>1</a:t>
            </a:r>
            <a:r>
              <a:rPr lang="en-US" sz="3200" b="0" i="0" smtClean="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a:t>
            </a:r>
            <a:r>
              <a:rPr lang="vi-VN" sz="3200" b="0" i="0">
                <a:solidFill>
                  <a:srgbClr val="000000"/>
                </a:solidFill>
                <a:effectLst/>
                <a:latin typeface="Cambria" panose="02040503050406030204" pitchFamily="18" charset="0"/>
                <a:ea typeface="Cambria" panose="02040503050406030204" pitchFamily="18" charset="0"/>
              </a:rPr>
              <a:t>. </a:t>
            </a:r>
            <a:r>
              <a:rPr lang="en-US" sz="3200" b="1">
                <a:solidFill>
                  <a:srgbClr val="FF0000"/>
                </a:solidFill>
                <a:latin typeface="Cambria" panose="02040503050406030204" pitchFamily="18" charset="0"/>
                <a:ea typeface="Cambria" panose="02040503050406030204" pitchFamily="18" charset="0"/>
              </a:rPr>
              <a:t>2</a:t>
            </a:r>
            <a:r>
              <a:rPr lang="en-US" sz="3200" b="0" i="0" smtClean="0">
                <a:solidFill>
                  <a:srgbClr val="000000"/>
                </a:solidFill>
                <a:effectLst/>
                <a:latin typeface="Cambria" panose="02040503050406030204" pitchFamily="18" charset="0"/>
                <a:ea typeface="Cambria" panose="02040503050406030204" pitchFamily="18" charset="0"/>
              </a:rPr>
              <a:t>.</a:t>
            </a:r>
            <a:r>
              <a:rPr lang="vi-VN" sz="3200" b="0" i="0" smtClean="0">
                <a:solidFill>
                  <a:srgbClr val="000000"/>
                </a:solidFill>
                <a:effectLst/>
                <a:latin typeface="Cambria" panose="02040503050406030204" pitchFamily="18" charset="0"/>
                <a:ea typeface="Cambria" panose="02040503050406030204" pitchFamily="18" charset="0"/>
              </a:rPr>
              <a:t>Tên </a:t>
            </a:r>
            <a:r>
              <a:rPr lang="vi-VN" sz="3200" b="0" i="0" dirty="0">
                <a:solidFill>
                  <a:srgbClr val="000000"/>
                </a:solidFill>
                <a:effectLst/>
                <a:latin typeface="Cambria" panose="02040503050406030204" pitchFamily="18" charset="0"/>
                <a:ea typeface="Cambria" panose="02040503050406030204" pitchFamily="18" charset="0"/>
              </a:rPr>
              <a:t>tuổi của ông gắn với chiến thắng chống quân xâm lược nhà Tống</a:t>
            </a:r>
            <a:r>
              <a:rPr lang="vi-VN" sz="3200" b="0" i="0">
                <a:solidFill>
                  <a:srgbClr val="000000"/>
                </a:solidFill>
                <a:effectLst/>
                <a:latin typeface="Cambria" panose="02040503050406030204" pitchFamily="18" charset="0"/>
                <a:ea typeface="Cambria" panose="02040503050406030204" pitchFamily="18" charset="0"/>
              </a:rPr>
              <a:t>. </a:t>
            </a:r>
            <a:r>
              <a:rPr lang="en-US" sz="3200" b="1" i="0" smtClean="0">
                <a:solidFill>
                  <a:srgbClr val="FF0000"/>
                </a:solidFill>
                <a:effectLst/>
                <a:latin typeface="Cambria" panose="02040503050406030204" pitchFamily="18" charset="0"/>
                <a:ea typeface="Cambria" panose="02040503050406030204" pitchFamily="18" charset="0"/>
              </a:rPr>
              <a:t>3</a:t>
            </a:r>
            <a:r>
              <a:rPr lang="en-US" sz="3200" b="0" i="0" smtClean="0">
                <a:solidFill>
                  <a:srgbClr val="FF0000"/>
                </a:solidFill>
                <a:effectLst/>
                <a:latin typeface="Cambria" panose="02040503050406030204" pitchFamily="18" charset="0"/>
                <a:ea typeface="Cambria" panose="02040503050406030204" pitchFamily="18" charset="0"/>
              </a:rPr>
              <a:t>.</a:t>
            </a:r>
            <a:r>
              <a:rPr lang="vi-VN" sz="3200" b="0" i="0" smtClean="0">
                <a:solidFill>
                  <a:srgbClr val="000000"/>
                </a:solidFill>
                <a:effectLst/>
                <a:latin typeface="Cambria" panose="02040503050406030204" pitchFamily="18" charset="0"/>
                <a:ea typeface="Cambria" panose="02040503050406030204" pitchFamily="18" charset="0"/>
              </a:rPr>
              <a:t>Tương </a:t>
            </a:r>
            <a:r>
              <a:rPr lang="vi-VN" sz="3200" b="0" i="0" dirty="0">
                <a:solidFill>
                  <a:srgbClr val="000000"/>
                </a:solidFill>
                <a:effectLst/>
                <a:latin typeface="Cambria" panose="02040503050406030204" pitchFamily="18" charset="0"/>
                <a:ea typeface="Cambria" panose="02040503050406030204" pitchFamily="18" charset="0"/>
              </a:rPr>
              <a:t>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a:solidFill>
                  <a:srgbClr val="000000"/>
                </a:solidFill>
                <a:effectLst/>
                <a:latin typeface="Cambria" panose="02040503050406030204" pitchFamily="18" charset="0"/>
                <a:ea typeface="Cambria" panose="02040503050406030204" pitchFamily="18" charset="0"/>
              </a:rPr>
              <a:t>. </a:t>
            </a:r>
            <a:r>
              <a:rPr lang="en-US" sz="3200" b="1">
                <a:solidFill>
                  <a:srgbClr val="FF0000"/>
                </a:solidFill>
                <a:latin typeface="Cambria" panose="02040503050406030204" pitchFamily="18" charset="0"/>
                <a:ea typeface="Cambria" panose="02040503050406030204" pitchFamily="18" charset="0"/>
              </a:rPr>
              <a:t>4</a:t>
            </a:r>
            <a:r>
              <a:rPr lang="en-US" sz="3200" b="0" i="0" smtClean="0">
                <a:solidFill>
                  <a:srgbClr val="FF0000"/>
                </a:solidFill>
                <a:effectLst/>
                <a:latin typeface="Cambria" panose="02040503050406030204" pitchFamily="18" charset="0"/>
                <a:ea typeface="Cambria" panose="02040503050406030204" pitchFamily="18" charset="0"/>
              </a:rPr>
              <a:t>.</a:t>
            </a:r>
            <a:r>
              <a:rPr lang="vi-VN" sz="3200" b="0" i="0" smtClean="0">
                <a:solidFill>
                  <a:srgbClr val="000000"/>
                </a:solidFill>
                <a:effectLst/>
                <a:latin typeface="Cambria" panose="02040503050406030204" pitchFamily="18" charset="0"/>
                <a:ea typeface="Cambria" panose="02040503050406030204" pitchFamily="18" charset="0"/>
              </a:rPr>
              <a:t>Bài </a:t>
            </a:r>
            <a:r>
              <a:rPr lang="vi-VN" sz="3200" b="0" i="0" dirty="0">
                <a:solidFill>
                  <a:srgbClr val="000000"/>
                </a:solidFill>
                <a:effectLst/>
                <a:latin typeface="Cambria" panose="02040503050406030204" pitchFamily="18" charset="0"/>
                <a:ea typeface="Cambria" panose="02040503050406030204" pitchFamily="18" charset="0"/>
              </a:rPr>
              <a:t>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xmlns=""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xmlns=""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xmlns=""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xmlns="" id="{5F331FCD-D5DF-A1D5-81BC-AC37338ED6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xmlns=""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xmlns=""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173518"/>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xmlns="" val="1689028334"/>
                    </a:ext>
                  </a:extLst>
                </a:gridCol>
                <a:gridCol w="3251124">
                  <a:extLst>
                    <a:ext uri="{9D8B030D-6E8A-4147-A177-3AD203B41FA5}">
                      <a16:colId xmlns:a16="http://schemas.microsoft.com/office/drawing/2014/main" xmlns=""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968275976"/>
                  </a:ext>
                </a:extLst>
              </a:tr>
            </a:tbl>
          </a:graphicData>
        </a:graphic>
      </p:graphicFrame>
      <p:pic>
        <p:nvPicPr>
          <p:cNvPr id="15" name="4 Minute Timer (T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48249" y="729632"/>
            <a:ext cx="2628621" cy="1478599"/>
          </a:xfrm>
          <a:prstGeom prst="rect">
            <a:avLst/>
          </a:prstGeom>
        </p:spPr>
      </p:pic>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5"/>
                </p:tgtEl>
              </p:cMediaNode>
            </p:video>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xmlns=""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xmlns=""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xmlns=""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xmlns="" val="1689028334"/>
                    </a:ext>
                  </a:extLst>
                </a:gridCol>
                <a:gridCol w="6152661">
                  <a:extLst>
                    <a:ext uri="{9D8B030D-6E8A-4147-A177-3AD203B41FA5}">
                      <a16:colId xmlns:a16="http://schemas.microsoft.com/office/drawing/2014/main" xmlns=""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968275976"/>
                  </a:ext>
                </a:extLst>
              </a:tr>
            </a:tbl>
          </a:graphicData>
        </a:graphic>
      </p:graphicFrame>
      <p:sp>
        <p:nvSpPr>
          <p:cNvPr id="4" name="TextBox 3">
            <a:extLst>
              <a:ext uri="{FF2B5EF4-FFF2-40B4-BE49-F238E27FC236}">
                <a16:creationId xmlns:a16="http://schemas.microsoft.com/office/drawing/2014/main" xmlns=""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3B7FB22-D801-48CC-A1AD-2B84D03183B6}"/>
              </a:ext>
            </a:extLst>
          </p:cNvPr>
          <p:cNvPicPr>
            <a:picLocks noChangeAspect="1"/>
          </p:cNvPicPr>
          <p:nvPr/>
        </p:nvPicPr>
        <p:blipFill>
          <a:blip r:embed="rId8"/>
          <a:stretch>
            <a:fillRect/>
          </a:stretch>
        </p:blipFill>
        <p:spPr>
          <a:xfrm>
            <a:off x="3426835" y="2847976"/>
            <a:ext cx="5650490" cy="3071812"/>
          </a:xfrm>
          <a:prstGeom prst="rect">
            <a:avLst/>
          </a:prstGeom>
        </p:spPr>
      </p:pic>
      <p:pic>
        <p:nvPicPr>
          <p:cNvPr id="9" name="Color wheel &amp; 3 Minute Countdown With Music -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077325" y="1596259"/>
            <a:ext cx="2683583" cy="140279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9"/>
                </p:tgtEl>
              </p:cMediaNode>
            </p:video>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xmlns=""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xmlns=""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xmlns=""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xmlns=""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xmlns=""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xmlns=""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xmlns=""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xmlns=""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16858139"/>
              </p:ext>
            </p:extLst>
          </p:nvPr>
        </p:nvGraphicFramePr>
        <p:xfrm>
          <a:off x="424068" y="948109"/>
          <a:ext cx="5963480" cy="5300872"/>
        </p:xfrm>
        <a:graphic>
          <a:graphicData uri="http://schemas.openxmlformats.org/drawingml/2006/table">
            <a:tbl>
              <a:tblPr>
                <a:effectLst>
                  <a:innerShdw blurRad="63500" dist="50800" dir="13500000">
                    <a:prstClr val="black">
                      <a:alpha val="50000"/>
                    </a:prstClr>
                  </a:innerShdw>
                </a:effectLst>
              </a:tblPr>
              <a:tblGrid>
                <a:gridCol w="596348"/>
                <a:gridCol w="596348"/>
                <a:gridCol w="596348"/>
                <a:gridCol w="596348"/>
                <a:gridCol w="596348"/>
                <a:gridCol w="596348"/>
                <a:gridCol w="596348"/>
                <a:gridCol w="596348"/>
                <a:gridCol w="596348"/>
                <a:gridCol w="596348"/>
              </a:tblGrid>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X</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Đ</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K</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E</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O</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Ă</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45988">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L</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U</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B</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Y</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Z</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J</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Đ</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S</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X</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Â</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Đ</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D</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J</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D</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Â</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U</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Ô</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Ê</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L</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Ư</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O</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B</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M</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S</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L</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J</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Ơ</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Ê</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U</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45988">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K</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W</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M</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bl>
          </a:graphicData>
        </a:graphic>
      </p:graphicFrame>
      <p:sp>
        <p:nvSpPr>
          <p:cNvPr id="7" name="TextBox 6">
            <a:extLst>
              <a:ext uri="{FF2B5EF4-FFF2-40B4-BE49-F238E27FC236}">
                <a16:creationId xmlns:a16="http://schemas.microsoft.com/office/drawing/2014/main" xmlns="" id="{8EE03052-7BBA-3E8F-E927-C5B26AB86892}"/>
              </a:ext>
            </a:extLst>
          </p:cNvPr>
          <p:cNvSpPr txBox="1"/>
          <p:nvPr/>
        </p:nvSpPr>
        <p:spPr>
          <a:xfrm>
            <a:off x="6387548" y="353034"/>
            <a:ext cx="3034748" cy="2899255"/>
          </a:xfrm>
          <a:prstGeom prst="rect">
            <a:avLst/>
          </a:prstGeom>
          <a:noFill/>
        </p:spPr>
        <p:txBody>
          <a:bodyPr wrap="square" rtlCol="0">
            <a:spAutoFit/>
          </a:bodyPr>
          <a:lstStyle/>
          <a:p>
            <a:pPr lvl="0" algn="ctr">
              <a:lnSpc>
                <a:spcPct val="80000"/>
              </a:lnSpc>
              <a:spcBef>
                <a:spcPct val="20000"/>
              </a:spcBef>
              <a:buClr>
                <a:srgbClr val="0563C1"/>
              </a:buClr>
              <a:buSzPct val="70000"/>
            </a:pPr>
            <a:r>
              <a:rPr lang="en-US" altLang="en-US" sz="4800" b="1" noProof="0" smtClean="0">
                <a:solidFill>
                  <a:schemeClr val="bg1"/>
                </a:solidFill>
                <a:latin typeface="Times New Roman" pitchFamily="18" charset="0"/>
                <a:ea typeface="Cambria" panose="02040503050406030204" pitchFamily="18" charset="0"/>
                <a:cs typeface="Times New Roman" pitchFamily="18" charset="0"/>
              </a:rPr>
              <a:t>ĐÔI </a:t>
            </a:r>
          </a:p>
          <a:p>
            <a:pPr lvl="0" algn="ctr">
              <a:lnSpc>
                <a:spcPct val="80000"/>
              </a:lnSpc>
              <a:spcBef>
                <a:spcPct val="20000"/>
              </a:spcBef>
              <a:buClr>
                <a:srgbClr val="0563C1"/>
              </a:buClr>
              <a:buSzPct val="70000"/>
            </a:pPr>
            <a:r>
              <a:rPr lang="en-US" altLang="en-US" sz="4800" b="1" noProof="0" smtClean="0">
                <a:solidFill>
                  <a:schemeClr val="bg1"/>
                </a:solidFill>
                <a:latin typeface="Times New Roman" pitchFamily="18" charset="0"/>
                <a:ea typeface="Cambria" panose="02040503050406030204" pitchFamily="18" charset="0"/>
                <a:cs typeface="Times New Roman" pitchFamily="18" charset="0"/>
              </a:rPr>
              <a:t>MẮT </a:t>
            </a:r>
          </a:p>
          <a:p>
            <a:pPr lvl="0" algn="ctr">
              <a:lnSpc>
                <a:spcPct val="80000"/>
              </a:lnSpc>
              <a:spcBef>
                <a:spcPct val="20000"/>
              </a:spcBef>
              <a:buClr>
                <a:srgbClr val="0563C1"/>
              </a:buClr>
              <a:buSzPct val="70000"/>
            </a:pPr>
            <a:r>
              <a:rPr lang="en-US" altLang="en-US" sz="4800" b="1" noProof="0" smtClean="0">
                <a:solidFill>
                  <a:schemeClr val="bg1"/>
                </a:solidFill>
                <a:latin typeface="Times New Roman" pitchFamily="18" charset="0"/>
                <a:ea typeface="Cambria" panose="02040503050406030204" pitchFamily="18" charset="0"/>
                <a:cs typeface="Times New Roman" pitchFamily="18" charset="0"/>
              </a:rPr>
              <a:t>TINH </a:t>
            </a:r>
          </a:p>
          <a:p>
            <a:pPr lvl="0" algn="ctr">
              <a:lnSpc>
                <a:spcPct val="80000"/>
              </a:lnSpc>
              <a:spcBef>
                <a:spcPct val="20000"/>
              </a:spcBef>
              <a:buClr>
                <a:srgbClr val="0563C1"/>
              </a:buClr>
              <a:buSzPct val="70000"/>
            </a:pPr>
            <a:r>
              <a:rPr lang="en-US" altLang="en-US" sz="4800" b="1" noProof="0" smtClean="0">
                <a:solidFill>
                  <a:schemeClr val="bg1"/>
                </a:solidFill>
                <a:latin typeface="Times New Roman" pitchFamily="18" charset="0"/>
                <a:ea typeface="Cambria" panose="02040503050406030204" pitchFamily="18" charset="0"/>
                <a:cs typeface="Times New Roman" pitchFamily="18" charset="0"/>
              </a:rPr>
              <a:t>ANH</a:t>
            </a:r>
            <a:endParaRPr kumimoji="0" lang="en-US" altLang="en-US" sz="4800" b="1" i="0" u="none" strike="noStrike" kern="1200" cap="none" spc="0" normalizeH="0" baseline="0" noProof="0" dirty="0">
              <a:ln>
                <a:noFill/>
              </a:ln>
              <a:solidFill>
                <a:schemeClr val="bg1"/>
              </a:solidFill>
              <a:effectLst/>
              <a:uLnTx/>
              <a:uFillTx/>
              <a:latin typeface="Times New Roman" pitchFamily="18" charset="0"/>
              <a:ea typeface="Cambria" panose="02040503050406030204" pitchFamily="18" charset="0"/>
              <a:cs typeface="Times New Roman" pitchFamily="18" charset="0"/>
            </a:endParaRPr>
          </a:p>
        </p:txBody>
      </p:sp>
      <p:pic>
        <p:nvPicPr>
          <p:cNvPr id="8" name="Picture 2" descr="Cartoon Buttons Set Gamevector Illustration Stock Vector (Royalty Free)  1119396701">
            <a:hlinkClick r:id="rId6" action="ppaction://hlinksldjump"/>
            <a:extLst>
              <a:ext uri="{FF2B5EF4-FFF2-40B4-BE49-F238E27FC236}">
                <a16:creationId xmlns:a16="http://schemas.microsoft.com/office/drawing/2014/main" xmlns=""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10012017" y="210662"/>
            <a:ext cx="1676400" cy="9100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328453" y="3598545"/>
            <a:ext cx="4121426" cy="2954655"/>
          </a:xfrm>
          <a:prstGeom prst="rect">
            <a:avLst/>
          </a:prstGeom>
          <a:solidFill>
            <a:srgbClr val="FFFF00"/>
          </a:solidFill>
          <a:ln>
            <a:solidFill>
              <a:schemeClr val="bg1"/>
            </a:solidFill>
          </a:ln>
        </p:spPr>
        <p:txBody>
          <a:bodyPr wrap="square">
            <a:spAutoFit/>
          </a:bodyPr>
          <a:lstStyle/>
          <a:p>
            <a:r>
              <a:rPr lang="en-US" sz="2400" b="1" smtClean="0">
                <a:latin typeface="Times New Roman" pitchFamily="18" charset="0"/>
                <a:cs typeface="Times New Roman" pitchFamily="18" charset="0"/>
              </a:rPr>
              <a:t>CHU NGU, </a:t>
            </a:r>
          </a:p>
          <a:p>
            <a:r>
              <a:rPr lang="en-US" sz="2400" b="1" smtClean="0">
                <a:latin typeface="Times New Roman" pitchFamily="18" charset="0"/>
                <a:cs typeface="Times New Roman" pitchFamily="18" charset="0"/>
              </a:rPr>
              <a:t>VI NGU, </a:t>
            </a:r>
          </a:p>
          <a:p>
            <a:r>
              <a:rPr lang="en-US" sz="2400" b="1" smtClean="0">
                <a:latin typeface="Times New Roman" pitchFamily="18" charset="0"/>
                <a:cs typeface="Times New Roman" pitchFamily="18" charset="0"/>
              </a:rPr>
              <a:t>ĐĂC ĐIÊM, </a:t>
            </a:r>
          </a:p>
          <a:p>
            <a:r>
              <a:rPr lang="en-US" sz="2400" b="1" smtClean="0">
                <a:latin typeface="Times New Roman" pitchFamily="18" charset="0"/>
                <a:cs typeface="Times New Roman" pitchFamily="18" charset="0"/>
              </a:rPr>
              <a:t>HOAT ĐÔNG, </a:t>
            </a:r>
            <a:endParaRPr lang="en-US" sz="2400" smtClean="0">
              <a:latin typeface="Times New Roman" pitchFamily="18" charset="0"/>
              <a:cs typeface="Times New Roman" pitchFamily="18" charset="0"/>
            </a:endParaRPr>
          </a:p>
          <a:p>
            <a:r>
              <a:rPr lang="en-US" sz="2400" b="1" smtClean="0">
                <a:latin typeface="Times New Roman" pitchFamily="18" charset="0"/>
                <a:cs typeface="Times New Roman" pitchFamily="18" charset="0"/>
              </a:rPr>
              <a:t>TRANG THAI, </a:t>
            </a:r>
          </a:p>
          <a:p>
            <a:r>
              <a:rPr lang="en-US" sz="2400" b="1" smtClean="0">
                <a:latin typeface="Times New Roman" pitchFamily="18" charset="0"/>
                <a:cs typeface="Times New Roman" pitchFamily="18" charset="0"/>
              </a:rPr>
              <a:t>GIƠI THIÊU, </a:t>
            </a:r>
          </a:p>
          <a:p>
            <a:r>
              <a:rPr lang="en-US" sz="2400" b="1" smtClean="0">
                <a:latin typeface="Times New Roman" pitchFamily="18" charset="0"/>
                <a:cs typeface="Times New Roman" pitchFamily="18" charset="0"/>
              </a:rPr>
              <a:t>NHÂN ĐINH</a:t>
            </a:r>
            <a:endParaRPr lang="en-US" sz="2400" smtClean="0">
              <a:latin typeface="Times New Roman" pitchFamily="18" charset="0"/>
              <a:cs typeface="Times New Roman" pitchFamily="18" charset="0"/>
            </a:endParaRPr>
          </a:p>
          <a:p>
            <a:r>
              <a:rPr lang="en-US" b="1"/>
              <a:t> </a:t>
            </a:r>
            <a:endParaRPr lang="en-US"/>
          </a:p>
        </p:txBody>
      </p:sp>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8" fill="hold"/>
                                        <p:tgtEl>
                                          <p:spTgt spid="16"/>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8"/>
                                        </p:tgtEl>
                                      </p:cBhvr>
                                    </p:animEffect>
                                    <p:animScale>
                                      <p:cBhvr>
                                        <p:cTn id="12"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indefinite" fill="hold" display="0">
                  <p:stCondLst>
                    <p:cond delay="indefinite"/>
                  </p:stCondLst>
                  <p:endCondLst>
                    <p:cond evt="onStopAudio" delay="0">
                      <p:tgtEl>
                        <p:sldTgt/>
                      </p:tgtEl>
                    </p:cond>
                  </p:endCondLst>
                </p:cTn>
                <p:tgtEl>
                  <p:spTgt spid="16"/>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xmlns=""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xmlns=""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xmlns=""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xmlns=""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xmlns=""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xmlns=""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xmlns=""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xmlns=""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xmlns=""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xmlns=""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xmlns=""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xmlns=""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xmlns=""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xmlns=""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89446" y="636193"/>
            <a:ext cx="107918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rgbClr val="0563C1"/>
              </a:buClr>
              <a:buSzPct val="70000"/>
            </a:pPr>
            <a:r>
              <a:rPr lang="en-US" sz="4000" b="1" smtClean="0">
                <a:solidFill>
                  <a:prstClr val="black"/>
                </a:solidFill>
                <a:latin typeface="Times New Roman" pitchFamily="18" charset="0"/>
                <a:cs typeface="Times New Roman" pitchFamily="18" charset="0"/>
              </a:rPr>
              <a:t>1</a:t>
            </a:r>
            <a:r>
              <a:rPr lang="en-US" sz="4000" smtClean="0">
                <a:solidFill>
                  <a:prstClr val="black"/>
                </a:solidFill>
                <a:latin typeface="Times New Roman" pitchFamily="18" charset="0"/>
                <a:cs typeface="Times New Roman" pitchFamily="18" charset="0"/>
              </a:rPr>
              <a:t>.</a:t>
            </a:r>
            <a:r>
              <a:rPr lang="en-US" sz="3200" smtClean="0">
                <a:solidFill>
                  <a:prstClr val="black"/>
                </a:solidFill>
                <a:latin typeface="Times New Roman" pitchFamily="18" charset="0"/>
                <a:cs typeface="Times New Roman" pitchFamily="18" charset="0"/>
              </a:rPr>
              <a:t> </a:t>
            </a:r>
            <a:r>
              <a:rPr lang="en-US" sz="4000" smtClean="0">
                <a:solidFill>
                  <a:prstClr val="black"/>
                </a:solidFill>
                <a:latin typeface="Times New Roman" pitchFamily="18" charset="0"/>
                <a:cs typeface="Times New Roman" pitchFamily="18" charset="0"/>
              </a:rPr>
              <a:t>Hai thành phần chính của câu là :</a:t>
            </a:r>
            <a:endParaRPr lang="en-US" altLang="en-US" sz="4000" b="1" i="1" dirty="0">
              <a:solidFill>
                <a:srgbClr val="FF0000"/>
              </a:solidFill>
              <a:latin typeface="Times New Roman" pitchFamily="18" charset="0"/>
              <a:ea typeface="Cambria" panose="02040503050406030204" pitchFamily="18" charset="0"/>
              <a:cs typeface="Times New Roman" pitchFamily="18" charset="0"/>
            </a:endParaRPr>
          </a:p>
        </p:txBody>
      </p:sp>
      <p:grpSp>
        <p:nvGrpSpPr>
          <p:cNvPr id="11" name="Group 10">
            <a:extLst>
              <a:ext uri="{FF2B5EF4-FFF2-40B4-BE49-F238E27FC236}">
                <a16:creationId xmlns:a16="http://schemas.microsoft.com/office/drawing/2014/main" xmlns="" id="{1B039190-F0FC-4B48-B3C4-95109CCD53F9}"/>
              </a:ext>
            </a:extLst>
          </p:cNvPr>
          <p:cNvGrpSpPr/>
          <p:nvPr/>
        </p:nvGrpSpPr>
        <p:grpSpPr>
          <a:xfrm>
            <a:off x="2252871" y="1743567"/>
            <a:ext cx="6864626" cy="1781511"/>
            <a:chOff x="3552785" y="1248636"/>
            <a:chExt cx="8606557" cy="5353433"/>
          </a:xfrm>
        </p:grpSpPr>
        <p:grpSp>
          <p:nvGrpSpPr>
            <p:cNvPr id="14" name="组合 5">
              <a:extLst>
                <a:ext uri="{FF2B5EF4-FFF2-40B4-BE49-F238E27FC236}">
                  <a16:creationId xmlns:a16="http://schemas.microsoft.com/office/drawing/2014/main" xmlns=""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xmlns=""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sp>
            <p:nvSpPr>
              <p:cNvPr id="17" name="圆角矩形 36">
                <a:extLst>
                  <a:ext uri="{FF2B5EF4-FFF2-40B4-BE49-F238E27FC236}">
                    <a16:creationId xmlns:a16="http://schemas.microsoft.com/office/drawing/2014/main" xmlns=""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grpSp>
        <p:sp>
          <p:nvSpPr>
            <p:cNvPr id="15" name="Text Box 3">
              <a:extLst>
                <a:ext uri="{FF2B5EF4-FFF2-40B4-BE49-F238E27FC236}">
                  <a16:creationId xmlns:a16="http://schemas.microsoft.com/office/drawing/2014/main" xmlns=""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algn="just">
                <a:spcBef>
                  <a:spcPct val="50000"/>
                </a:spcBef>
                <a:defRPr/>
              </a:pPr>
              <a:endParaRPr lang="en-US" sz="3200" b="1" dirty="0">
                <a:solidFill>
                  <a:prstClr val="black"/>
                </a:solidFill>
                <a:latin typeface="Times New Roman" panose="02020603050405020304" pitchFamily="18" charset="0"/>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xmlns=""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a:extLst>
              <a:ext uri="{FF2B5EF4-FFF2-40B4-BE49-F238E27FC236}">
                <a16:creationId xmlns:a16="http://schemas.microsoft.com/office/drawing/2014/main" xmlns="" id="{8EE03052-7BBA-3E8F-E927-C5B26AB86892}"/>
              </a:ext>
            </a:extLst>
          </p:cNvPr>
          <p:cNvSpPr txBox="1"/>
          <p:nvPr/>
        </p:nvSpPr>
        <p:spPr>
          <a:xfrm>
            <a:off x="2622140" y="2215582"/>
            <a:ext cx="6190553" cy="584775"/>
          </a:xfrm>
          <a:prstGeom prst="rect">
            <a:avLst/>
          </a:prstGeom>
          <a:noFill/>
        </p:spPr>
        <p:txBody>
          <a:bodyPr wrap="square" rtlCol="0">
            <a:spAutoFit/>
          </a:bodyPr>
          <a:lstStyle/>
          <a:p>
            <a:pPr>
              <a:lnSpc>
                <a:spcPct val="80000"/>
              </a:lnSpc>
              <a:spcBef>
                <a:spcPct val="20000"/>
              </a:spcBef>
              <a:buClr>
                <a:srgbClr val="0563C1"/>
              </a:buClr>
              <a:buSzPct val="70000"/>
            </a:pPr>
            <a:r>
              <a:rPr lang="en-US" altLang="en-US" sz="4000" b="1" smtClean="0">
                <a:solidFill>
                  <a:srgbClr val="FF0000"/>
                </a:solidFill>
                <a:latin typeface="Times New Roman" pitchFamily="18" charset="0"/>
                <a:ea typeface="Cambria" panose="02040503050406030204" pitchFamily="18" charset="0"/>
                <a:cs typeface="Times New Roman" pitchFamily="18" charset="0"/>
              </a:rPr>
              <a:t>CHỦ NGỮ ; VỊ NGỮ</a:t>
            </a:r>
            <a:endParaRPr lang="en-US" altLang="en-US" sz="4000" b="1" dirty="0">
              <a:solidFill>
                <a:srgbClr val="FF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850923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693658" y="821722"/>
            <a:ext cx="119091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rgbClr val="0563C1"/>
              </a:buClr>
              <a:buSzPct val="70000"/>
            </a:pPr>
            <a:r>
              <a:rPr lang="en-US" sz="4000" b="1" smtClean="0">
                <a:solidFill>
                  <a:prstClr val="black"/>
                </a:solidFill>
                <a:latin typeface="Times New Roman" pitchFamily="18" charset="0"/>
                <a:cs typeface="Times New Roman" pitchFamily="18" charset="0"/>
              </a:rPr>
              <a:t>2</a:t>
            </a:r>
            <a:r>
              <a:rPr lang="en-US" sz="4000" smtClean="0">
                <a:solidFill>
                  <a:prstClr val="black"/>
                </a:solidFill>
                <a:latin typeface="Times New Roman" pitchFamily="18" charset="0"/>
                <a:cs typeface="Times New Roman" pitchFamily="18" charset="0"/>
              </a:rPr>
              <a:t>. Vị ngữ trong </a:t>
            </a:r>
            <a:r>
              <a:rPr lang="en-US" sz="4000">
                <a:solidFill>
                  <a:prstClr val="black"/>
                </a:solidFill>
                <a:latin typeface="Times New Roman" pitchFamily="18" charset="0"/>
                <a:cs typeface="Times New Roman" pitchFamily="18" charset="0"/>
              </a:rPr>
              <a:t>câu</a:t>
            </a:r>
            <a:r>
              <a:rPr lang="en-US" sz="4000" smtClean="0">
                <a:solidFill>
                  <a:prstClr val="black"/>
                </a:solidFill>
                <a:latin typeface="Times New Roman" pitchFamily="18" charset="0"/>
                <a:cs typeface="Times New Roman" pitchFamily="18" charset="0"/>
              </a:rPr>
              <a:t>: </a:t>
            </a:r>
            <a:r>
              <a:rPr lang="en-US" sz="4000" i="1">
                <a:solidFill>
                  <a:prstClr val="black"/>
                </a:solidFill>
                <a:latin typeface="Times New Roman" pitchFamily="18" charset="0"/>
                <a:cs typeface="Times New Roman" pitchFamily="18" charset="0"/>
              </a:rPr>
              <a:t>“Diệu Linh là lớp trưởng </a:t>
            </a:r>
            <a:r>
              <a:rPr lang="en-US" sz="4000" i="1" smtClean="0">
                <a:solidFill>
                  <a:prstClr val="black"/>
                </a:solidFill>
                <a:latin typeface="Times New Roman" pitchFamily="18" charset="0"/>
                <a:cs typeface="Times New Roman" pitchFamily="18" charset="0"/>
              </a:rPr>
              <a:t>lớp </a:t>
            </a:r>
            <a:r>
              <a:rPr lang="en-US" sz="4000" i="1">
                <a:solidFill>
                  <a:prstClr val="black"/>
                </a:solidFill>
                <a:latin typeface="Times New Roman" pitchFamily="18" charset="0"/>
                <a:cs typeface="Times New Roman" pitchFamily="18" charset="0"/>
              </a:rPr>
              <a:t>4B</a:t>
            </a:r>
            <a:r>
              <a:rPr lang="en-US" sz="4000" i="1" smtClean="0">
                <a:solidFill>
                  <a:prstClr val="black"/>
                </a:solidFill>
                <a:latin typeface="Times New Roman" pitchFamily="18" charset="0"/>
                <a:cs typeface="Times New Roman" pitchFamily="18" charset="0"/>
              </a:rPr>
              <a:t>”</a:t>
            </a:r>
          </a:p>
          <a:p>
            <a:pPr>
              <a:lnSpc>
                <a:spcPct val="80000"/>
              </a:lnSpc>
              <a:spcBef>
                <a:spcPct val="20000"/>
              </a:spcBef>
              <a:buClr>
                <a:srgbClr val="0563C1"/>
              </a:buClr>
              <a:buSzPct val="70000"/>
            </a:pPr>
            <a:r>
              <a:rPr lang="en-US" sz="4000" smtClean="0">
                <a:solidFill>
                  <a:prstClr val="black"/>
                </a:solidFill>
                <a:latin typeface="Times New Roman" pitchFamily="18" charset="0"/>
                <a:cs typeface="Times New Roman" pitchFamily="18" charset="0"/>
              </a:rPr>
              <a:t>dùng </a:t>
            </a:r>
            <a:r>
              <a:rPr lang="en-US" sz="4000">
                <a:solidFill>
                  <a:prstClr val="black"/>
                </a:solidFill>
                <a:latin typeface="Times New Roman" pitchFamily="18" charset="0"/>
                <a:cs typeface="Times New Roman" pitchFamily="18" charset="0"/>
              </a:rPr>
              <a:t>để</a:t>
            </a:r>
            <a:r>
              <a:rPr lang="en-US" sz="4000" i="1">
                <a:solidFill>
                  <a:prstClr val="black"/>
                </a:solidFill>
                <a:latin typeface="Times New Roman" pitchFamily="18" charset="0"/>
                <a:cs typeface="Times New Roman" pitchFamily="18" charset="0"/>
              </a:rPr>
              <a:t> </a:t>
            </a:r>
            <a:endParaRPr lang="en-US" altLang="en-US" sz="4000" b="1" i="1" dirty="0">
              <a:solidFill>
                <a:srgbClr val="FF0000"/>
              </a:solidFill>
              <a:latin typeface="Times New Roman" pitchFamily="18" charset="0"/>
              <a:ea typeface="Cambria" panose="02040503050406030204" pitchFamily="18" charset="0"/>
              <a:cs typeface="Times New Roman" pitchFamily="18" charset="0"/>
            </a:endParaRPr>
          </a:p>
        </p:txBody>
      </p:sp>
      <p:grpSp>
        <p:nvGrpSpPr>
          <p:cNvPr id="11" name="Group 10">
            <a:extLst>
              <a:ext uri="{FF2B5EF4-FFF2-40B4-BE49-F238E27FC236}">
                <a16:creationId xmlns:a16="http://schemas.microsoft.com/office/drawing/2014/main" xmlns="" id="{1B039190-F0FC-4B48-B3C4-95109CCD53F9}"/>
              </a:ext>
            </a:extLst>
          </p:cNvPr>
          <p:cNvGrpSpPr/>
          <p:nvPr/>
        </p:nvGrpSpPr>
        <p:grpSpPr>
          <a:xfrm>
            <a:off x="3140766" y="2379671"/>
            <a:ext cx="5936974" cy="1781511"/>
            <a:chOff x="3552785" y="1248636"/>
            <a:chExt cx="8606557" cy="5353433"/>
          </a:xfrm>
        </p:grpSpPr>
        <p:grpSp>
          <p:nvGrpSpPr>
            <p:cNvPr id="14" name="组合 5">
              <a:extLst>
                <a:ext uri="{FF2B5EF4-FFF2-40B4-BE49-F238E27FC236}">
                  <a16:creationId xmlns:a16="http://schemas.microsoft.com/office/drawing/2014/main" xmlns=""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xmlns=""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sp>
            <p:nvSpPr>
              <p:cNvPr id="17" name="圆角矩形 36">
                <a:extLst>
                  <a:ext uri="{FF2B5EF4-FFF2-40B4-BE49-F238E27FC236}">
                    <a16:creationId xmlns:a16="http://schemas.microsoft.com/office/drawing/2014/main" xmlns=""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grpSp>
        <p:sp>
          <p:nvSpPr>
            <p:cNvPr id="15" name="Text Box 3">
              <a:extLst>
                <a:ext uri="{FF2B5EF4-FFF2-40B4-BE49-F238E27FC236}">
                  <a16:creationId xmlns:a16="http://schemas.microsoft.com/office/drawing/2014/main" xmlns=""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algn="just">
                <a:spcBef>
                  <a:spcPct val="50000"/>
                </a:spcBef>
                <a:defRPr/>
              </a:pPr>
              <a:endParaRPr lang="en-US" sz="3200" b="1" dirty="0">
                <a:solidFill>
                  <a:prstClr val="black"/>
                </a:solidFill>
                <a:latin typeface="Times New Roman" panose="02020603050405020304" pitchFamily="18" charset="0"/>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xmlns="" id="{79E493C4-8A88-432E-A88F-CE350B1C9A0F}"/>
              </a:ext>
            </a:extLst>
          </p:cNvPr>
          <p:cNvSpPr/>
          <p:nvPr/>
        </p:nvSpPr>
        <p:spPr>
          <a:xfrm>
            <a:off x="150324" y="0"/>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a:extLst>
              <a:ext uri="{FF2B5EF4-FFF2-40B4-BE49-F238E27FC236}">
                <a16:creationId xmlns:a16="http://schemas.microsoft.com/office/drawing/2014/main" xmlns="" id="{8EE03052-7BBA-3E8F-E927-C5B26AB86892}"/>
              </a:ext>
            </a:extLst>
          </p:cNvPr>
          <p:cNvSpPr txBox="1"/>
          <p:nvPr/>
        </p:nvSpPr>
        <p:spPr>
          <a:xfrm>
            <a:off x="2143125" y="2767948"/>
            <a:ext cx="7781925" cy="634020"/>
          </a:xfrm>
          <a:prstGeom prst="rect">
            <a:avLst/>
          </a:prstGeom>
          <a:noFill/>
        </p:spPr>
        <p:txBody>
          <a:bodyPr wrap="square" rtlCol="0">
            <a:spAutoFit/>
          </a:bodyPr>
          <a:lstStyle/>
          <a:p>
            <a:pPr algn="ctr">
              <a:lnSpc>
                <a:spcPct val="80000"/>
              </a:lnSpc>
              <a:spcBef>
                <a:spcPct val="20000"/>
              </a:spcBef>
              <a:buClr>
                <a:srgbClr val="0563C1"/>
              </a:buClr>
              <a:buSzPct val="70000"/>
            </a:pPr>
            <a:r>
              <a:rPr lang="en-US" altLang="en-US" sz="4400" b="1" smtClean="0">
                <a:solidFill>
                  <a:srgbClr val="FF0000"/>
                </a:solidFill>
                <a:latin typeface="Times New Roman" pitchFamily="18" charset="0"/>
                <a:ea typeface="Cambria" panose="02040503050406030204" pitchFamily="18" charset="0"/>
                <a:cs typeface="Times New Roman" pitchFamily="18" charset="0"/>
              </a:rPr>
              <a:t>GIỚI THIỆU</a:t>
            </a:r>
            <a:endParaRPr lang="en-US" altLang="en-US" sz="4400" b="1" dirty="0">
              <a:solidFill>
                <a:srgbClr val="FF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303964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89446" y="636193"/>
            <a:ext cx="110170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rgbClr val="0563C1"/>
              </a:buClr>
              <a:buSzPct val="70000"/>
            </a:pPr>
            <a:r>
              <a:rPr lang="en-US" sz="4000" b="1" smtClean="0">
                <a:solidFill>
                  <a:prstClr val="black"/>
                </a:solidFill>
                <a:latin typeface="Times New Roman" pitchFamily="18" charset="0"/>
                <a:cs typeface="Times New Roman" pitchFamily="18" charset="0"/>
              </a:rPr>
              <a:t>3</a:t>
            </a:r>
            <a:r>
              <a:rPr lang="en-US" sz="4000" smtClean="0">
                <a:solidFill>
                  <a:prstClr val="black"/>
                </a:solidFill>
                <a:latin typeface="Times New Roman" pitchFamily="18" charset="0"/>
                <a:cs typeface="Times New Roman" pitchFamily="18" charset="0"/>
              </a:rPr>
              <a:t>. V</a:t>
            </a:r>
            <a:r>
              <a:rPr lang="en-US" sz="4000" smtClean="0">
                <a:latin typeface="Times New Roman" pitchFamily="18" charset="0"/>
                <a:cs typeface="Times New Roman" pitchFamily="18" charset="0"/>
              </a:rPr>
              <a:t>ị </a:t>
            </a:r>
            <a:r>
              <a:rPr lang="en-US" sz="4000">
                <a:latin typeface="Times New Roman" pitchFamily="18" charset="0"/>
                <a:cs typeface="Times New Roman" pitchFamily="18" charset="0"/>
              </a:rPr>
              <a:t>ngữ trong câu</a:t>
            </a:r>
            <a:r>
              <a:rPr lang="en-US" sz="4000" i="1">
                <a:latin typeface="Times New Roman" pitchFamily="18" charset="0"/>
                <a:cs typeface="Times New Roman" pitchFamily="18" charset="0"/>
              </a:rPr>
              <a:t> “ Các chú bộ đội rất dũng cảm</a:t>
            </a:r>
            <a:r>
              <a:rPr lang="en-US" sz="4000" i="1" smtClean="0">
                <a:latin typeface="Times New Roman" pitchFamily="18" charset="0"/>
                <a:cs typeface="Times New Roman" pitchFamily="18" charset="0"/>
              </a:rPr>
              <a:t>.” </a:t>
            </a:r>
            <a:r>
              <a:rPr lang="en-US" sz="4000" smtClean="0">
                <a:latin typeface="Times New Roman" pitchFamily="18" charset="0"/>
                <a:cs typeface="Times New Roman" pitchFamily="18" charset="0"/>
              </a:rPr>
              <a:t>nêu </a:t>
            </a:r>
            <a:endParaRPr lang="en-US" altLang="en-US" sz="4000" b="1" i="1" dirty="0">
              <a:solidFill>
                <a:srgbClr val="FF0000"/>
              </a:solidFill>
              <a:latin typeface="Times New Roman" pitchFamily="18" charset="0"/>
              <a:ea typeface="Cambria" panose="02040503050406030204" pitchFamily="18" charset="0"/>
              <a:cs typeface="Times New Roman" pitchFamily="18" charset="0"/>
            </a:endParaRPr>
          </a:p>
        </p:txBody>
      </p:sp>
      <p:grpSp>
        <p:nvGrpSpPr>
          <p:cNvPr id="11" name="Group 10">
            <a:extLst>
              <a:ext uri="{FF2B5EF4-FFF2-40B4-BE49-F238E27FC236}">
                <a16:creationId xmlns:a16="http://schemas.microsoft.com/office/drawing/2014/main" xmlns="" id="{1B039190-F0FC-4B48-B3C4-95109CCD53F9}"/>
              </a:ext>
            </a:extLst>
          </p:cNvPr>
          <p:cNvGrpSpPr/>
          <p:nvPr/>
        </p:nvGrpSpPr>
        <p:grpSpPr>
          <a:xfrm>
            <a:off x="3180522" y="2305050"/>
            <a:ext cx="5936974" cy="1781511"/>
            <a:chOff x="3552785" y="1248636"/>
            <a:chExt cx="8606557" cy="5353433"/>
          </a:xfrm>
        </p:grpSpPr>
        <p:grpSp>
          <p:nvGrpSpPr>
            <p:cNvPr id="14" name="组合 5">
              <a:extLst>
                <a:ext uri="{FF2B5EF4-FFF2-40B4-BE49-F238E27FC236}">
                  <a16:creationId xmlns:a16="http://schemas.microsoft.com/office/drawing/2014/main" xmlns=""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xmlns=""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sp>
            <p:nvSpPr>
              <p:cNvPr id="17" name="圆角矩形 36">
                <a:extLst>
                  <a:ext uri="{FF2B5EF4-FFF2-40B4-BE49-F238E27FC236}">
                    <a16:creationId xmlns:a16="http://schemas.microsoft.com/office/drawing/2014/main" xmlns=""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grpSp>
        <p:sp>
          <p:nvSpPr>
            <p:cNvPr id="15" name="Text Box 3">
              <a:extLst>
                <a:ext uri="{FF2B5EF4-FFF2-40B4-BE49-F238E27FC236}">
                  <a16:creationId xmlns:a16="http://schemas.microsoft.com/office/drawing/2014/main" xmlns=""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algn="just">
                <a:spcBef>
                  <a:spcPct val="50000"/>
                </a:spcBef>
                <a:defRPr/>
              </a:pPr>
              <a:endParaRPr lang="en-US" sz="3200" b="1" dirty="0">
                <a:solidFill>
                  <a:prstClr val="black"/>
                </a:solidFill>
                <a:latin typeface="Times New Roman" panose="02020603050405020304" pitchFamily="18" charset="0"/>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xmlns=""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a:extLst>
              <a:ext uri="{FF2B5EF4-FFF2-40B4-BE49-F238E27FC236}">
                <a16:creationId xmlns:a16="http://schemas.microsoft.com/office/drawing/2014/main" xmlns="" id="{8EE03052-7BBA-3E8F-E927-C5B26AB86892}"/>
              </a:ext>
            </a:extLst>
          </p:cNvPr>
          <p:cNvSpPr txBox="1"/>
          <p:nvPr/>
        </p:nvSpPr>
        <p:spPr>
          <a:xfrm>
            <a:off x="3628167" y="2632241"/>
            <a:ext cx="5149509" cy="634020"/>
          </a:xfrm>
          <a:prstGeom prst="rect">
            <a:avLst/>
          </a:prstGeom>
          <a:noFill/>
        </p:spPr>
        <p:txBody>
          <a:bodyPr wrap="square" rtlCol="0">
            <a:spAutoFit/>
          </a:bodyPr>
          <a:lstStyle/>
          <a:p>
            <a:pPr algn="ctr">
              <a:lnSpc>
                <a:spcPct val="80000"/>
              </a:lnSpc>
              <a:spcBef>
                <a:spcPct val="20000"/>
              </a:spcBef>
              <a:buClr>
                <a:srgbClr val="0563C1"/>
              </a:buClr>
              <a:buSzPct val="70000"/>
            </a:pPr>
            <a:r>
              <a:rPr lang="en-US" altLang="en-US" sz="4400" b="1" smtClean="0">
                <a:solidFill>
                  <a:srgbClr val="FF0000"/>
                </a:solidFill>
                <a:latin typeface="Times New Roman" pitchFamily="18" charset="0"/>
                <a:ea typeface="Cambria" panose="02040503050406030204" pitchFamily="18" charset="0"/>
                <a:cs typeface="Times New Roman" pitchFamily="18" charset="0"/>
              </a:rPr>
              <a:t>ĐẶC ĐIỂM</a:t>
            </a:r>
            <a:endParaRPr lang="en-US" altLang="en-US" sz="4400" b="1" dirty="0">
              <a:solidFill>
                <a:srgbClr val="FF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850923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xmlns=""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xmlns=""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xmlns="" id="{3EEA5191-DB44-FB4F-84EA-66A2C05CCDCE}"/>
              </a:ext>
            </a:extLst>
          </p:cNvPr>
          <p:cNvSpPr>
            <a:spLocks noChangeArrowheads="1"/>
          </p:cNvSpPr>
          <p:nvPr/>
        </p:nvSpPr>
        <p:spPr bwMode="auto">
          <a:xfrm>
            <a:off x="976044" y="255253"/>
            <a:ext cx="10516709" cy="145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n-US" sz="4000" b="1">
                <a:latin typeface="Times New Roman"/>
                <a:ea typeface="Times New Roman"/>
              </a:rPr>
              <a:t>4</a:t>
            </a:r>
            <a:r>
              <a:rPr lang="en-US" sz="4000">
                <a:latin typeface="Times New Roman"/>
                <a:ea typeface="Times New Roman"/>
              </a:rPr>
              <a:t>. Vị ngữ trong câu</a:t>
            </a:r>
            <a:r>
              <a:rPr lang="en-US" sz="4000" i="1">
                <a:latin typeface="Times New Roman"/>
                <a:ea typeface="Times New Roman"/>
              </a:rPr>
              <a:t>: “Chúng em đang thảo luận nhóm” </a:t>
            </a:r>
            <a:r>
              <a:rPr lang="en-US" sz="4000">
                <a:latin typeface="Times New Roman"/>
                <a:ea typeface="Times New Roman"/>
              </a:rPr>
              <a:t>nêu</a:t>
            </a:r>
            <a:r>
              <a:rPr lang="en-US" sz="4000" i="1" smtClean="0">
                <a:latin typeface="Times New Roman"/>
                <a:ea typeface="Times New Roman"/>
              </a:rPr>
              <a:t>:</a:t>
            </a:r>
            <a:endParaRPr lang="en-US" sz="3600">
              <a:effectLst/>
              <a:latin typeface="Times New Roman"/>
              <a:ea typeface="Times New Roman"/>
            </a:endParaRPr>
          </a:p>
        </p:txBody>
      </p:sp>
      <p:grpSp>
        <p:nvGrpSpPr>
          <p:cNvPr id="9" name="Group 8">
            <a:extLst>
              <a:ext uri="{FF2B5EF4-FFF2-40B4-BE49-F238E27FC236}">
                <a16:creationId xmlns:a16="http://schemas.microsoft.com/office/drawing/2014/main" xmlns="" id="{7F638AB6-9B18-38F7-6D06-A88BC3696516}"/>
              </a:ext>
            </a:extLst>
          </p:cNvPr>
          <p:cNvGrpSpPr/>
          <p:nvPr/>
        </p:nvGrpSpPr>
        <p:grpSpPr>
          <a:xfrm>
            <a:off x="2681554" y="2305878"/>
            <a:ext cx="6104637" cy="1630018"/>
            <a:chOff x="3552785" y="1248636"/>
            <a:chExt cx="8606557" cy="5353433"/>
          </a:xfrm>
        </p:grpSpPr>
        <p:grpSp>
          <p:nvGrpSpPr>
            <p:cNvPr id="10" name="组合 5">
              <a:extLst>
                <a:ext uri="{FF2B5EF4-FFF2-40B4-BE49-F238E27FC236}">
                  <a16:creationId xmlns:a16="http://schemas.microsoft.com/office/drawing/2014/main" xmlns=""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xmlns=""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sp>
            <p:nvSpPr>
              <p:cNvPr id="20" name="圆角矩形 36">
                <a:extLst>
                  <a:ext uri="{FF2B5EF4-FFF2-40B4-BE49-F238E27FC236}">
                    <a16:creationId xmlns:a16="http://schemas.microsoft.com/office/drawing/2014/main" xmlns=""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grpSp>
        <p:sp>
          <p:nvSpPr>
            <p:cNvPr id="12" name="Text Box 3">
              <a:extLst>
                <a:ext uri="{FF2B5EF4-FFF2-40B4-BE49-F238E27FC236}">
                  <a16:creationId xmlns:a16="http://schemas.microsoft.com/office/drawing/2014/main" xmlns=""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algn="just">
                <a:spcBef>
                  <a:spcPct val="50000"/>
                </a:spcBef>
                <a:defRPr/>
              </a:pPr>
              <a:endParaRPr lang="en-US" sz="3200" b="1" dirty="0">
                <a:solidFill>
                  <a:prstClr val="black"/>
                </a:solidFill>
                <a:latin typeface="Times New Roman" panose="02020603050405020304" pitchFamily="18" charset="0"/>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xmlns=""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TextBox 24">
            <a:extLst>
              <a:ext uri="{FF2B5EF4-FFF2-40B4-BE49-F238E27FC236}">
                <a16:creationId xmlns:a16="http://schemas.microsoft.com/office/drawing/2014/main" xmlns="" id="{68751BC7-40FE-710D-7C03-E17F77CCF35D}"/>
              </a:ext>
            </a:extLst>
          </p:cNvPr>
          <p:cNvSpPr txBox="1"/>
          <p:nvPr/>
        </p:nvSpPr>
        <p:spPr>
          <a:xfrm>
            <a:off x="3771966" y="2730184"/>
            <a:ext cx="4645527"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HOẠT ĐỘNG</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677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xmlns=""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xmlns=""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xmlns="" id="{3EEA5191-DB44-FB4F-84EA-66A2C05CCDCE}"/>
              </a:ext>
            </a:extLst>
          </p:cNvPr>
          <p:cNvSpPr>
            <a:spLocks noChangeArrowheads="1"/>
          </p:cNvSpPr>
          <p:nvPr/>
        </p:nvSpPr>
        <p:spPr bwMode="auto">
          <a:xfrm>
            <a:off x="976044" y="613057"/>
            <a:ext cx="11213416"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n-US" sz="4000" b="1" smtClean="0">
                <a:solidFill>
                  <a:prstClr val="black"/>
                </a:solidFill>
                <a:latin typeface="Times New Roman"/>
                <a:ea typeface="Times New Roman"/>
              </a:rPr>
              <a:t>5</a:t>
            </a:r>
            <a:r>
              <a:rPr lang="en-US" sz="4000" smtClean="0">
                <a:solidFill>
                  <a:prstClr val="black"/>
                </a:solidFill>
                <a:latin typeface="Times New Roman"/>
                <a:ea typeface="Times New Roman"/>
              </a:rPr>
              <a:t>. </a:t>
            </a:r>
            <a:r>
              <a:rPr lang="en-US" sz="4000">
                <a:latin typeface="Times New Roman"/>
                <a:ea typeface="Times New Roman"/>
              </a:rPr>
              <a:t>Vị ngữ trong câu</a:t>
            </a:r>
            <a:r>
              <a:rPr lang="en-US" sz="4000" i="1">
                <a:latin typeface="Times New Roman"/>
                <a:ea typeface="Times New Roman"/>
              </a:rPr>
              <a:t> : “Hoa là họa sĩ của lớp tôi đấy” </a:t>
            </a:r>
            <a:r>
              <a:rPr lang="en-US" sz="4000">
                <a:latin typeface="Times New Roman"/>
                <a:ea typeface="Times New Roman"/>
              </a:rPr>
              <a:t>nêu </a:t>
            </a:r>
            <a:r>
              <a:rPr lang="en-US" sz="4000" smtClean="0">
                <a:latin typeface="Times New Roman"/>
                <a:ea typeface="Times New Roman"/>
              </a:rPr>
              <a:t>:</a:t>
            </a:r>
            <a:endParaRPr lang="en-US" sz="3600">
              <a:solidFill>
                <a:prstClr val="black"/>
              </a:solidFill>
              <a:latin typeface="Times New Roman"/>
              <a:ea typeface="Times New Roman"/>
            </a:endParaRPr>
          </a:p>
        </p:txBody>
      </p:sp>
      <p:grpSp>
        <p:nvGrpSpPr>
          <p:cNvPr id="9" name="Group 8">
            <a:extLst>
              <a:ext uri="{FF2B5EF4-FFF2-40B4-BE49-F238E27FC236}">
                <a16:creationId xmlns:a16="http://schemas.microsoft.com/office/drawing/2014/main" xmlns="" id="{7F638AB6-9B18-38F7-6D06-A88BC3696516}"/>
              </a:ext>
            </a:extLst>
          </p:cNvPr>
          <p:cNvGrpSpPr/>
          <p:nvPr/>
        </p:nvGrpSpPr>
        <p:grpSpPr>
          <a:xfrm>
            <a:off x="2681554" y="2305878"/>
            <a:ext cx="6104637" cy="1630018"/>
            <a:chOff x="3552785" y="1248636"/>
            <a:chExt cx="8606557" cy="5353433"/>
          </a:xfrm>
        </p:grpSpPr>
        <p:grpSp>
          <p:nvGrpSpPr>
            <p:cNvPr id="10" name="组合 5">
              <a:extLst>
                <a:ext uri="{FF2B5EF4-FFF2-40B4-BE49-F238E27FC236}">
                  <a16:creationId xmlns:a16="http://schemas.microsoft.com/office/drawing/2014/main" xmlns=""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xmlns=""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sp>
            <p:nvSpPr>
              <p:cNvPr id="20" name="圆角矩形 36">
                <a:extLst>
                  <a:ext uri="{FF2B5EF4-FFF2-40B4-BE49-F238E27FC236}">
                    <a16:creationId xmlns:a16="http://schemas.microsoft.com/office/drawing/2014/main" xmlns=""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grpSp>
        <p:sp>
          <p:nvSpPr>
            <p:cNvPr id="12" name="Text Box 3">
              <a:extLst>
                <a:ext uri="{FF2B5EF4-FFF2-40B4-BE49-F238E27FC236}">
                  <a16:creationId xmlns:a16="http://schemas.microsoft.com/office/drawing/2014/main" xmlns=""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algn="just">
                <a:spcBef>
                  <a:spcPct val="50000"/>
                </a:spcBef>
                <a:defRPr/>
              </a:pPr>
              <a:endParaRPr lang="en-US" sz="3200" b="1" dirty="0">
                <a:solidFill>
                  <a:prstClr val="black"/>
                </a:solidFill>
                <a:latin typeface="Times New Roman" panose="02020603050405020304" pitchFamily="18" charset="0"/>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xmlns=""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TextBox 24">
            <a:extLst>
              <a:ext uri="{FF2B5EF4-FFF2-40B4-BE49-F238E27FC236}">
                <a16:creationId xmlns:a16="http://schemas.microsoft.com/office/drawing/2014/main" xmlns="" id="{68751BC7-40FE-710D-7C03-E17F77CCF35D}"/>
              </a:ext>
            </a:extLst>
          </p:cNvPr>
          <p:cNvSpPr txBox="1"/>
          <p:nvPr/>
        </p:nvSpPr>
        <p:spPr>
          <a:xfrm>
            <a:off x="3771966" y="2730184"/>
            <a:ext cx="4645527"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NHẬN ĐỊNH</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75927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xmlns=""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xmlns=""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xmlns="" id="{3EEA5191-DB44-FB4F-84EA-66A2C05CCDCE}"/>
              </a:ext>
            </a:extLst>
          </p:cNvPr>
          <p:cNvSpPr>
            <a:spLocks noChangeArrowheads="1"/>
          </p:cNvSpPr>
          <p:nvPr/>
        </p:nvSpPr>
        <p:spPr bwMode="auto">
          <a:xfrm>
            <a:off x="978584" y="662111"/>
            <a:ext cx="1121341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n-US" sz="4000" b="1">
                <a:latin typeface="Times New Roman"/>
                <a:ea typeface="Times New Roman"/>
              </a:rPr>
              <a:t>6</a:t>
            </a:r>
            <a:r>
              <a:rPr lang="en-US" sz="4000">
                <a:latin typeface="Times New Roman"/>
                <a:ea typeface="Times New Roman"/>
              </a:rPr>
              <a:t>. Vị ngữ trong câu</a:t>
            </a:r>
            <a:r>
              <a:rPr lang="en-US" sz="4000" i="1">
                <a:latin typeface="Times New Roman"/>
                <a:ea typeface="Times New Roman"/>
              </a:rPr>
              <a:t> :“Lá cờ bay phấp phới”</a:t>
            </a:r>
            <a:r>
              <a:rPr lang="en-US" sz="4000">
                <a:latin typeface="Times New Roman"/>
                <a:ea typeface="Times New Roman"/>
              </a:rPr>
              <a:t>nêu</a:t>
            </a:r>
            <a:r>
              <a:rPr lang="en-US" sz="4000" smtClean="0">
                <a:latin typeface="Times New Roman"/>
                <a:ea typeface="Times New Roman"/>
              </a:rPr>
              <a:t>: </a:t>
            </a:r>
            <a:endParaRPr lang="en-US" sz="3600">
              <a:effectLst/>
              <a:latin typeface="Times New Roman"/>
              <a:ea typeface="Times New Roman"/>
            </a:endParaRPr>
          </a:p>
        </p:txBody>
      </p:sp>
      <p:grpSp>
        <p:nvGrpSpPr>
          <p:cNvPr id="9" name="Group 8">
            <a:extLst>
              <a:ext uri="{FF2B5EF4-FFF2-40B4-BE49-F238E27FC236}">
                <a16:creationId xmlns:a16="http://schemas.microsoft.com/office/drawing/2014/main" xmlns="" id="{7F638AB6-9B18-38F7-6D06-A88BC3696516}"/>
              </a:ext>
            </a:extLst>
          </p:cNvPr>
          <p:cNvGrpSpPr/>
          <p:nvPr/>
        </p:nvGrpSpPr>
        <p:grpSpPr>
          <a:xfrm>
            <a:off x="2681554" y="2305878"/>
            <a:ext cx="6104637" cy="1630018"/>
            <a:chOff x="3552785" y="1248636"/>
            <a:chExt cx="8606557" cy="5353433"/>
          </a:xfrm>
        </p:grpSpPr>
        <p:grpSp>
          <p:nvGrpSpPr>
            <p:cNvPr id="10" name="组合 5">
              <a:extLst>
                <a:ext uri="{FF2B5EF4-FFF2-40B4-BE49-F238E27FC236}">
                  <a16:creationId xmlns:a16="http://schemas.microsoft.com/office/drawing/2014/main" xmlns=""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xmlns=""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sp>
            <p:nvSpPr>
              <p:cNvPr id="20" name="圆角矩形 36">
                <a:extLst>
                  <a:ext uri="{FF2B5EF4-FFF2-40B4-BE49-F238E27FC236}">
                    <a16:creationId xmlns:a16="http://schemas.microsoft.com/office/drawing/2014/main" xmlns=""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5F7700"/>
                  </a:solidFill>
                  <a:latin typeface="方正卡通简体"/>
                </a:endParaRPr>
              </a:p>
            </p:txBody>
          </p:sp>
        </p:grpSp>
        <p:sp>
          <p:nvSpPr>
            <p:cNvPr id="12" name="Text Box 3">
              <a:extLst>
                <a:ext uri="{FF2B5EF4-FFF2-40B4-BE49-F238E27FC236}">
                  <a16:creationId xmlns:a16="http://schemas.microsoft.com/office/drawing/2014/main" xmlns=""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algn="just">
                <a:spcBef>
                  <a:spcPct val="50000"/>
                </a:spcBef>
                <a:defRPr/>
              </a:pPr>
              <a:endParaRPr lang="en-US" sz="3200" b="1" dirty="0">
                <a:solidFill>
                  <a:prstClr val="black"/>
                </a:solidFill>
                <a:latin typeface="Times New Roman" panose="02020603050405020304" pitchFamily="18" charset="0"/>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xmlns=""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TextBox 24">
            <a:extLst>
              <a:ext uri="{FF2B5EF4-FFF2-40B4-BE49-F238E27FC236}">
                <a16:creationId xmlns:a16="http://schemas.microsoft.com/office/drawing/2014/main" xmlns="" id="{68751BC7-40FE-710D-7C03-E17F77CCF35D}"/>
              </a:ext>
            </a:extLst>
          </p:cNvPr>
          <p:cNvSpPr txBox="1"/>
          <p:nvPr/>
        </p:nvSpPr>
        <p:spPr>
          <a:xfrm>
            <a:off x="3771966" y="2730184"/>
            <a:ext cx="4645527"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TRẠNG THÁI</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4781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xmlns=""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59796844"/>
              </p:ext>
            </p:extLst>
          </p:nvPr>
        </p:nvGraphicFramePr>
        <p:xfrm>
          <a:off x="424068" y="948109"/>
          <a:ext cx="5963480" cy="5257886"/>
        </p:xfrm>
        <a:graphic>
          <a:graphicData uri="http://schemas.openxmlformats.org/drawingml/2006/table">
            <a:tbl>
              <a:tblPr>
                <a:effectLst>
                  <a:innerShdw blurRad="63500" dist="50800" dir="13500000">
                    <a:prstClr val="black">
                      <a:alpha val="50000"/>
                    </a:prstClr>
                  </a:innerShdw>
                </a:effectLst>
              </a:tblPr>
              <a:tblGrid>
                <a:gridCol w="596348"/>
                <a:gridCol w="596348"/>
                <a:gridCol w="596348"/>
                <a:gridCol w="596348"/>
                <a:gridCol w="596348"/>
                <a:gridCol w="596348"/>
                <a:gridCol w="596348"/>
                <a:gridCol w="596348"/>
                <a:gridCol w="596348"/>
                <a:gridCol w="596348"/>
              </a:tblGrid>
              <a:tr h="483126">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X</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Đ</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K</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E</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O</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Ă</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45988">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L</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U</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C</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B</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Y</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Z</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J</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Đ</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S</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X</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Â</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Đ</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D</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J</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D</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Â</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U</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Ô</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Ê</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L</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Ư</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O</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B</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M</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S</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L</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A</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J</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r>
              <a:tr h="526112">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G</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Ơ</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H</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I</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Ê</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U</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r>
              <a:tr h="545988">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V</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R</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N</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K</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W</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M</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Q</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Bef>
                          <a:spcPts val="10"/>
                        </a:spcBef>
                        <a:spcAft>
                          <a:spcPts val="10"/>
                        </a:spcAft>
                      </a:pPr>
                      <a:r>
                        <a:rPr lang="en-US" sz="2000" b="1">
                          <a:solidFill>
                            <a:srgbClr val="892789"/>
                          </a:solidFill>
                          <a:effectLst/>
                          <a:latin typeface="Times New Roman"/>
                          <a:ea typeface="Times New Roman"/>
                        </a:rPr>
                        <a:t>T</a:t>
                      </a:r>
                      <a:endParaRPr lang="en-US" sz="1600">
                        <a:solidFill>
                          <a:srgbClr val="892789"/>
                        </a:solidFill>
                        <a:effectLst/>
                        <a:latin typeface="Times New Roman"/>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bl>
          </a:graphicData>
        </a:graphic>
      </p:graphicFrame>
      <p:sp>
        <p:nvSpPr>
          <p:cNvPr id="7" name="TextBox 6">
            <a:extLst>
              <a:ext uri="{FF2B5EF4-FFF2-40B4-BE49-F238E27FC236}">
                <a16:creationId xmlns:a16="http://schemas.microsoft.com/office/drawing/2014/main" xmlns="" id="{8EE03052-7BBA-3E8F-E927-C5B26AB86892}"/>
              </a:ext>
            </a:extLst>
          </p:cNvPr>
          <p:cNvSpPr txBox="1"/>
          <p:nvPr/>
        </p:nvSpPr>
        <p:spPr>
          <a:xfrm>
            <a:off x="6387548" y="353034"/>
            <a:ext cx="3034748" cy="2899255"/>
          </a:xfrm>
          <a:prstGeom prst="rect">
            <a:avLst/>
          </a:prstGeom>
          <a:noFill/>
        </p:spPr>
        <p:txBody>
          <a:bodyPr wrap="square" rtlCol="0">
            <a:spAutoFit/>
          </a:bodyPr>
          <a:lstStyle/>
          <a:p>
            <a:pPr algn="ctr">
              <a:lnSpc>
                <a:spcPct val="80000"/>
              </a:lnSpc>
              <a:spcBef>
                <a:spcPct val="20000"/>
              </a:spcBef>
              <a:buClr>
                <a:srgbClr val="0563C1"/>
              </a:buClr>
              <a:buSzPct val="70000"/>
            </a:pPr>
            <a:r>
              <a:rPr lang="en-US" altLang="en-US" sz="4800" b="1" smtClean="0">
                <a:solidFill>
                  <a:prstClr val="white"/>
                </a:solidFill>
                <a:latin typeface="Times New Roman" pitchFamily="18" charset="0"/>
                <a:ea typeface="Cambria" panose="02040503050406030204" pitchFamily="18" charset="0"/>
                <a:cs typeface="Times New Roman" pitchFamily="18" charset="0"/>
              </a:rPr>
              <a:t>ĐÔI </a:t>
            </a:r>
          </a:p>
          <a:p>
            <a:pPr algn="ctr">
              <a:lnSpc>
                <a:spcPct val="80000"/>
              </a:lnSpc>
              <a:spcBef>
                <a:spcPct val="20000"/>
              </a:spcBef>
              <a:buClr>
                <a:srgbClr val="0563C1"/>
              </a:buClr>
              <a:buSzPct val="70000"/>
            </a:pPr>
            <a:r>
              <a:rPr lang="en-US" altLang="en-US" sz="4800" b="1" smtClean="0">
                <a:solidFill>
                  <a:prstClr val="white"/>
                </a:solidFill>
                <a:latin typeface="Times New Roman" pitchFamily="18" charset="0"/>
                <a:ea typeface="Cambria" panose="02040503050406030204" pitchFamily="18" charset="0"/>
                <a:cs typeface="Times New Roman" pitchFamily="18" charset="0"/>
              </a:rPr>
              <a:t>MẮT </a:t>
            </a:r>
          </a:p>
          <a:p>
            <a:pPr algn="ctr">
              <a:lnSpc>
                <a:spcPct val="80000"/>
              </a:lnSpc>
              <a:spcBef>
                <a:spcPct val="20000"/>
              </a:spcBef>
              <a:buClr>
                <a:srgbClr val="0563C1"/>
              </a:buClr>
              <a:buSzPct val="70000"/>
            </a:pPr>
            <a:r>
              <a:rPr lang="en-US" altLang="en-US" sz="4800" b="1" smtClean="0">
                <a:solidFill>
                  <a:prstClr val="white"/>
                </a:solidFill>
                <a:latin typeface="Times New Roman" pitchFamily="18" charset="0"/>
                <a:ea typeface="Cambria" panose="02040503050406030204" pitchFamily="18" charset="0"/>
                <a:cs typeface="Times New Roman" pitchFamily="18" charset="0"/>
              </a:rPr>
              <a:t>TINH </a:t>
            </a:r>
          </a:p>
          <a:p>
            <a:pPr algn="ctr">
              <a:lnSpc>
                <a:spcPct val="80000"/>
              </a:lnSpc>
              <a:spcBef>
                <a:spcPct val="20000"/>
              </a:spcBef>
              <a:buClr>
                <a:srgbClr val="0563C1"/>
              </a:buClr>
              <a:buSzPct val="70000"/>
            </a:pPr>
            <a:r>
              <a:rPr lang="en-US" altLang="en-US" sz="4800" b="1" smtClean="0">
                <a:solidFill>
                  <a:prstClr val="white"/>
                </a:solidFill>
                <a:latin typeface="Times New Roman" pitchFamily="18" charset="0"/>
                <a:ea typeface="Cambria" panose="02040503050406030204" pitchFamily="18" charset="0"/>
                <a:cs typeface="Times New Roman" pitchFamily="18" charset="0"/>
              </a:rPr>
              <a:t>ANH</a:t>
            </a:r>
            <a:endParaRPr lang="en-US" altLang="en-US" sz="4800" b="1" dirty="0">
              <a:solidFill>
                <a:prstClr val="white"/>
              </a:solidFill>
              <a:latin typeface="Times New Roman" pitchFamily="18" charset="0"/>
              <a:ea typeface="Cambria" panose="02040503050406030204" pitchFamily="18" charset="0"/>
              <a:cs typeface="Times New Roman" pitchFamily="18" charset="0"/>
            </a:endParaRPr>
          </a:p>
        </p:txBody>
      </p:sp>
      <p:pic>
        <p:nvPicPr>
          <p:cNvPr id="8" name="Picture 2" descr="Cartoon Buttons Set Gamevector Illustration Stock Vector (Royalty Free)  1119396701">
            <a:hlinkClick r:id="rId6" action="ppaction://hlinksldjump"/>
            <a:extLst>
              <a:ext uri="{FF2B5EF4-FFF2-40B4-BE49-F238E27FC236}">
                <a16:creationId xmlns:a16="http://schemas.microsoft.com/office/drawing/2014/main" xmlns=""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10012017" y="210662"/>
            <a:ext cx="1676400" cy="9100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328453" y="3598545"/>
            <a:ext cx="4121426" cy="2954655"/>
          </a:xfrm>
          <a:prstGeom prst="rect">
            <a:avLst/>
          </a:prstGeom>
          <a:solidFill>
            <a:srgbClr val="FFFF00"/>
          </a:solidFill>
          <a:ln>
            <a:solidFill>
              <a:schemeClr val="bg1"/>
            </a:solidFill>
          </a:ln>
        </p:spPr>
        <p:txBody>
          <a:bodyPr wrap="square">
            <a:spAutoFit/>
          </a:bodyPr>
          <a:lstStyle/>
          <a:p>
            <a:r>
              <a:rPr lang="en-US" sz="2400" b="1" smtClean="0">
                <a:solidFill>
                  <a:prstClr val="black"/>
                </a:solidFill>
                <a:latin typeface="Times New Roman" pitchFamily="18" charset="0"/>
                <a:cs typeface="Times New Roman" pitchFamily="18" charset="0"/>
              </a:rPr>
              <a:t>CHU NGU, </a:t>
            </a:r>
          </a:p>
          <a:p>
            <a:r>
              <a:rPr lang="en-US" sz="2400" b="1" smtClean="0">
                <a:solidFill>
                  <a:prstClr val="black"/>
                </a:solidFill>
                <a:latin typeface="Times New Roman" pitchFamily="18" charset="0"/>
                <a:cs typeface="Times New Roman" pitchFamily="18" charset="0"/>
              </a:rPr>
              <a:t>VI NGU, </a:t>
            </a:r>
          </a:p>
          <a:p>
            <a:r>
              <a:rPr lang="en-US" sz="2400" b="1" smtClean="0">
                <a:solidFill>
                  <a:prstClr val="black"/>
                </a:solidFill>
                <a:latin typeface="Times New Roman" pitchFamily="18" charset="0"/>
                <a:cs typeface="Times New Roman" pitchFamily="18" charset="0"/>
              </a:rPr>
              <a:t>ĐĂC ĐIÊM, </a:t>
            </a:r>
          </a:p>
          <a:p>
            <a:r>
              <a:rPr lang="en-US" sz="2400" b="1" smtClean="0">
                <a:solidFill>
                  <a:prstClr val="black"/>
                </a:solidFill>
                <a:latin typeface="Times New Roman" pitchFamily="18" charset="0"/>
                <a:cs typeface="Times New Roman" pitchFamily="18" charset="0"/>
              </a:rPr>
              <a:t>HOAT ĐÔNG, </a:t>
            </a:r>
            <a:endParaRPr lang="en-US" sz="2400" smtClean="0">
              <a:solidFill>
                <a:prstClr val="black"/>
              </a:solidFill>
              <a:latin typeface="Times New Roman" pitchFamily="18" charset="0"/>
              <a:cs typeface="Times New Roman" pitchFamily="18" charset="0"/>
            </a:endParaRPr>
          </a:p>
          <a:p>
            <a:r>
              <a:rPr lang="en-US" sz="2400" b="1" smtClean="0">
                <a:solidFill>
                  <a:prstClr val="black"/>
                </a:solidFill>
                <a:latin typeface="Times New Roman" pitchFamily="18" charset="0"/>
                <a:cs typeface="Times New Roman" pitchFamily="18" charset="0"/>
              </a:rPr>
              <a:t>TRANG THAI, </a:t>
            </a:r>
          </a:p>
          <a:p>
            <a:r>
              <a:rPr lang="en-US" sz="2400" b="1" smtClean="0">
                <a:solidFill>
                  <a:prstClr val="black"/>
                </a:solidFill>
                <a:latin typeface="Times New Roman" pitchFamily="18" charset="0"/>
                <a:cs typeface="Times New Roman" pitchFamily="18" charset="0"/>
              </a:rPr>
              <a:t>GIƠI THIÊU, </a:t>
            </a:r>
          </a:p>
          <a:p>
            <a:r>
              <a:rPr lang="en-US" sz="2400" b="1" smtClean="0">
                <a:solidFill>
                  <a:prstClr val="black"/>
                </a:solidFill>
                <a:latin typeface="Times New Roman" pitchFamily="18" charset="0"/>
                <a:cs typeface="Times New Roman" pitchFamily="18" charset="0"/>
              </a:rPr>
              <a:t>NHÂN ĐINH</a:t>
            </a:r>
            <a:endParaRPr lang="en-US" sz="2400" smtClean="0">
              <a:solidFill>
                <a:prstClr val="black"/>
              </a:solidFill>
              <a:latin typeface="Times New Roman" pitchFamily="18" charset="0"/>
              <a:cs typeface="Times New Roman" pitchFamily="18" charset="0"/>
            </a:endParaRPr>
          </a:p>
          <a:p>
            <a:r>
              <a:rPr lang="en-US" b="1">
                <a:solidFill>
                  <a:prstClr val="black"/>
                </a:solidFill>
              </a:rPr>
              <a:t> </a:t>
            </a:r>
            <a:endParaRPr lang="en-US">
              <a:solidFill>
                <a:prstClr val="black"/>
              </a:solidFill>
            </a:endParaRPr>
          </a:p>
        </p:txBody>
      </p:sp>
    </p:spTree>
    <p:extLst>
      <p:ext uri="{BB962C8B-B14F-4D97-AF65-F5344CB8AC3E}">
        <p14:creationId xmlns:p14="http://schemas.microsoft.com/office/powerpoint/2010/main" val="4206462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8" fill="hold"/>
                                        <p:tgtEl>
                                          <p:spTgt spid="16"/>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8"/>
                                        </p:tgtEl>
                                      </p:cBhvr>
                                    </p:animEffect>
                                    <p:animScale>
                                      <p:cBhvr>
                                        <p:cTn id="12"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indefinite" fill="hold" display="0">
                  <p:stCondLst>
                    <p:cond delay="indefinite"/>
                  </p:stCondLst>
                  <p:endCondLst>
                    <p:cond evt="onStopAudio" delay="0">
                      <p:tgtEl>
                        <p:sldTgt/>
                      </p:tgtEl>
                    </p:cond>
                  </p:endCondLst>
                </p:cTn>
                <p:tgtEl>
                  <p:spTgt spid="16"/>
                </p:tgtEl>
              </p:cMediaNode>
            </p:audi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82874858-0721-407C-8F5B-FD70AF48C69B}" vid="{F00BFC39-CF7C-48D7-9090-2328E9ACCA0F}"/>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82874858-0721-407C-8F5B-FD70AF48C69B}" vid="{F00BFC39-CF7C-48D7-9090-2328E9ACCA0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1011</Words>
  <Application>Microsoft Office PowerPoint</Application>
  <PresentationFormat>Custom</PresentationFormat>
  <Paragraphs>312</Paragraphs>
  <Slides>22</Slides>
  <Notes>20</Notes>
  <HiddenSlides>0</HiddenSlides>
  <MMClips>5</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Custom Design</vt:lpstr>
      <vt:lpstr>1_Office Theme</vt:lpstr>
      <vt:lpstr>1_Custom Design</vt:lpstr>
      <vt:lpstr>2_Custom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2023-12-08T05:18:46Z</dcterms:created>
  <dcterms:modified xsi:type="dcterms:W3CDTF">2024-02-22T02:20:14Z</dcterms:modified>
</cp:coreProperties>
</file>