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1" r:id="rId2"/>
    <p:sldId id="272" r:id="rId3"/>
    <p:sldId id="278" r:id="rId4"/>
    <p:sldId id="258" r:id="rId5"/>
    <p:sldId id="277" r:id="rId6"/>
    <p:sldId id="259" r:id="rId7"/>
    <p:sldId id="260" r:id="rId8"/>
    <p:sldId id="274" r:id="rId9"/>
    <p:sldId id="261" r:id="rId10"/>
    <p:sldId id="262" r:id="rId11"/>
    <p:sldId id="263" r:id="rId12"/>
    <p:sldId id="265" r:id="rId13"/>
    <p:sldId id="266" r:id="rId14"/>
    <p:sldId id="276" r:id="rId15"/>
    <p:sldId id="267" r:id="rId16"/>
    <p:sldId id="268" r:id="rId17"/>
    <p:sldId id="269" r:id="rId18"/>
    <p:sldId id="279" r:id="rId19"/>
    <p:sldId id="275" r:id="rId20"/>
  </p:sldIdLst>
  <p:sldSz cx="9144000" cy="5143500" type="screen16x9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9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91B43-25EB-4316-8CAE-A9FBC7BF245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989CC-DC05-480F-94FF-FE0AE4B97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3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CB85-C690-4501-913B-8E9DBDD34C4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DA2B8-E471-42AD-B029-F0842EBE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nền_sách_3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4187"/>
            <a:ext cx="2748395" cy="225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istrator\Downloads\lOGO_TRƯỜNG_MĐ1-removebg-preview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-269875"/>
            <a:ext cx="3352800" cy="279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052945" y="2124485"/>
            <a:ext cx="7342188" cy="25709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 SÁCH - KẾT NỐI TƯƠNG LAI</a:t>
            </a:r>
          </a:p>
          <a:p>
            <a:pPr algn="ctr" eaLnBrk="1" hangingPunct="1"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</a:t>
            </a:r>
            <a:r>
              <a:rPr lang="en-US" sz="2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KHỐI 4</a:t>
            </a:r>
            <a:endParaRPr lang="en-US" sz="4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Bai hat ve chu de sac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53.80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3097" y="3257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circle/>
      </p:transition>
    </mc:Choice>
    <mc:Fallback xmlns="">
      <p:transition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b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7150"/>
            <a:ext cx="4334933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ọc b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0139"/>
            <a:ext cx="4311842" cy="242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đọc sách 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647950"/>
            <a:ext cx="4336175" cy="235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đọc sách 1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2647950"/>
            <a:ext cx="4343400" cy="236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8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zoom dir="in"/>
      </p:transition>
    </mc:Choice>
    <mc:Fallback xmlns="">
      <p:transition spd="slow" advClick="0" advTm="5000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b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0607"/>
            <a:ext cx="4114800" cy="268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ọc b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14462"/>
            <a:ext cx="4114800" cy="26812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066800" y="4081894"/>
            <a:ext cx="7342188" cy="6627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Đọc sách cùng tớ nào!</a:t>
            </a:r>
            <a:endParaRPr lang="en-US" sz="44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đọc sách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047750"/>
            <a:ext cx="4229100" cy="268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C:\Users\Administrator\Documents\nền sách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4" y="1063335"/>
            <a:ext cx="4354818" cy="26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đọc sách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đọc sách b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4" y="491836"/>
            <a:ext cx="41148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9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ocuments\nền sách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"/>
            <a:ext cx="8839200" cy="501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sách 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00151"/>
            <a:ext cx="4114800" cy="252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ọc sách 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200151"/>
            <a:ext cx="4114800" cy="2527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9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zoom/>
      </p:transition>
    </mc:Choice>
    <mc:Fallback xmlns=""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sách 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15654"/>
            <a:ext cx="4114800" cy="2451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ọc sách 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415654"/>
            <a:ext cx="4114800" cy="24514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228600" y="438150"/>
            <a:ext cx="8763000" cy="601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Sách là cánh cửa tới thế giới mới.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sách 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3350"/>
            <a:ext cx="4114800" cy="235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ọc sách 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78594"/>
            <a:ext cx="4114800" cy="231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đọc sách 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2647950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47950"/>
            <a:ext cx="4000500" cy="231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1817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 ÍCH CỦA VIỆC ĐỌC SÁCH - Trần Việt Quâ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-19050"/>
            <a:ext cx="8763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ocuments\nền sách 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9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diamond/>
      </p:transition>
    </mc:Choice>
    <mc:Fallback xmlns="">
      <p:transition spd="slow" advClick="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~1\AppData\Local\Temp\Rar$DIa0.609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609600" y="209550"/>
            <a:ext cx="8686800" cy="5396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Hưởng ứng ngày đọc sách 21/4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1031" name="Picture 7" descr="Cuốn Sách Mở Hình ảnh PNG | Vector Và Các Tập Tin PSD | Tải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963670"/>
            <a:ext cx="1530927" cy="11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uốn Sách Mở Hình ảnh PNG | Vector Và Các Tập Tin PSD | Tải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024630"/>
            <a:ext cx="1447800" cy="10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cuments\nền sách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"/>
            <a:ext cx="90678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42291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ọc 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438150"/>
            <a:ext cx="42291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57200" y="4248150"/>
            <a:ext cx="8686800" cy="5396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Sách là nguồn nước trong sa mạc trí tuệ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85749"/>
            <a:ext cx="4114800" cy="46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đọc b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11726"/>
            <a:ext cx="4114800" cy="462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19760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28750"/>
            <a:ext cx="41148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đọc 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28750"/>
            <a:ext cx="41148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609600" y="159418"/>
            <a:ext cx="7342188" cy="12782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Mỗi ngày chăm đọc sách</a:t>
            </a:r>
          </a:p>
          <a:p>
            <a:pPr algn="ctr" eaLnBrk="1" hangingPunct="1">
              <a:defRPr/>
            </a:pPr>
            <a:r>
              <a:rPr 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trí tuệ sẽ đong đầy.</a:t>
            </a: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</a:t>
            </a:r>
            <a:r>
              <a:rPr 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6625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b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791"/>
            <a:ext cx="41148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ọc b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2791"/>
            <a:ext cx="41148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4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diamond/>
      </p:transition>
    </mc:Choice>
    <mc:Fallback xmlns="">
      <p:transition spd="slow" advClick="0" advTm="500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cuments\nền sách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49"/>
            <a:ext cx="89916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48296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ọc b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14463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ọc b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414463"/>
            <a:ext cx="41148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228600" y="4171950"/>
            <a:ext cx="8610600" cy="601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ếu bạn chăm đọc sách,cả thế giới sẽ mở ra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62</Words>
  <Application>Microsoft Office PowerPoint</Application>
  <PresentationFormat>On-screen Show (16:9)</PresentationFormat>
  <Paragraphs>10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2024-04-21T08:13:58Z</dcterms:created>
  <dcterms:modified xsi:type="dcterms:W3CDTF">2024-04-22T15:50:04Z</dcterms:modified>
</cp:coreProperties>
</file>