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5"/>
  </p:notesMasterIdLst>
  <p:sldIdLst>
    <p:sldId id="382" r:id="rId5"/>
    <p:sldId id="383" r:id="rId6"/>
    <p:sldId id="287" r:id="rId7"/>
    <p:sldId id="384" r:id="rId8"/>
    <p:sldId id="262" r:id="rId9"/>
    <p:sldId id="286" r:id="rId10"/>
    <p:sldId id="288" r:id="rId11"/>
    <p:sldId id="277" r:id="rId12"/>
    <p:sldId id="291" r:id="rId13"/>
    <p:sldId id="259" r:id="rId14"/>
    <p:sldId id="292" r:id="rId15"/>
    <p:sldId id="261" r:id="rId16"/>
    <p:sldId id="290" r:id="rId17"/>
    <p:sldId id="385" r:id="rId18"/>
    <p:sldId id="269" r:id="rId19"/>
    <p:sldId id="296" r:id="rId20"/>
    <p:sldId id="297" r:id="rId21"/>
    <p:sldId id="298" r:id="rId22"/>
    <p:sldId id="386" r:id="rId23"/>
    <p:sldId id="3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7" d="100"/>
          <a:sy n="97" d="100"/>
        </p:scale>
        <p:origin x="-72" y="3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1 140,'88'-4,"105"12,-181 1,5-1,0 10,25 32,-21-25,21 22,4-26,-4-4,-1-8,47-18,-25 5,92-21,5-1,-67 5,162-114,-196 110,4 8,88 21,-55 0,1635-4,-1722 0,3 0,-3 0,-1-4,0-4,5 3,-5-3,13-22,0-8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16327"/>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6" name="Footer Placeholder 5">
            <a:extLst>
              <a:ext uri="{FF2B5EF4-FFF2-40B4-BE49-F238E27FC236}">
                <a16:creationId xmlns=""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98193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8" name="Footer Placeholder 7">
            <a:extLst>
              <a:ext uri="{FF2B5EF4-FFF2-40B4-BE49-F238E27FC236}">
                <a16:creationId xmlns=""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168550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4" name="Footer Placeholder 3">
            <a:extLst>
              <a:ext uri="{FF2B5EF4-FFF2-40B4-BE49-F238E27FC236}">
                <a16:creationId xmlns=""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3657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3" name="Footer Placeholder 2">
            <a:extLst>
              <a:ext uri="{FF2B5EF4-FFF2-40B4-BE49-F238E27FC236}">
                <a16:creationId xmlns=""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8939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6" name="Footer Placeholder 5">
            <a:extLst>
              <a:ext uri="{FF2B5EF4-FFF2-40B4-BE49-F238E27FC236}">
                <a16:creationId xmlns=""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06751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6" name="Footer Placeholder 5">
            <a:extLst>
              <a:ext uri="{FF2B5EF4-FFF2-40B4-BE49-F238E27FC236}">
                <a16:creationId xmlns=""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43691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76508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033374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5" name="Footer Placeholder 4">
            <a:extLst>
              <a:ext uri="{FF2B5EF4-FFF2-40B4-BE49-F238E27FC236}">
                <a16:creationId xmlns=""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4131984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5" name="Footer Placeholder 4">
            <a:extLst>
              <a:ext uri="{FF2B5EF4-FFF2-40B4-BE49-F238E27FC236}">
                <a16:creationId xmlns=""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4141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3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5" name="Footer Placeholder 4">
            <a:extLst>
              <a:ext uri="{FF2B5EF4-FFF2-40B4-BE49-F238E27FC236}">
                <a16:creationId xmlns=""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014804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6" name="Footer Placeholder 5">
            <a:extLst>
              <a:ext uri="{FF2B5EF4-FFF2-40B4-BE49-F238E27FC236}">
                <a16:creationId xmlns=""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1142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8" name="Footer Placeholder 7">
            <a:extLst>
              <a:ext uri="{FF2B5EF4-FFF2-40B4-BE49-F238E27FC236}">
                <a16:creationId xmlns=""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253848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4" name="Footer Placeholder 3">
            <a:extLst>
              <a:ext uri="{FF2B5EF4-FFF2-40B4-BE49-F238E27FC236}">
                <a16:creationId xmlns=""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0951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3" name="Footer Placeholder 2">
            <a:extLst>
              <a:ext uri="{FF2B5EF4-FFF2-40B4-BE49-F238E27FC236}">
                <a16:creationId xmlns=""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67384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6" name="Footer Placeholder 5">
            <a:extLst>
              <a:ext uri="{FF2B5EF4-FFF2-40B4-BE49-F238E27FC236}">
                <a16:creationId xmlns=""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77265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6" name="Footer Placeholder 5">
            <a:extLst>
              <a:ext uri="{FF2B5EF4-FFF2-40B4-BE49-F238E27FC236}">
                <a16:creationId xmlns=""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08696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5" name="Footer Placeholder 4">
            <a:extLst>
              <a:ext uri="{FF2B5EF4-FFF2-40B4-BE49-F238E27FC236}">
                <a16:creationId xmlns=""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8257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9/23/2024</a:t>
            </a:fld>
            <a:endParaRPr lang="en-US"/>
          </a:p>
        </p:txBody>
      </p:sp>
      <p:sp>
        <p:nvSpPr>
          <p:cNvPr id="5" name="Footer Placeholder 4">
            <a:extLst>
              <a:ext uri="{FF2B5EF4-FFF2-40B4-BE49-F238E27FC236}">
                <a16:creationId xmlns=""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78225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9/23/2024</a:t>
            </a:fld>
            <a:endParaRPr lang="en-US"/>
          </a:p>
        </p:txBody>
      </p:sp>
      <p:sp>
        <p:nvSpPr>
          <p:cNvPr id="3" name="Footer Placeholder 2">
            <a:extLst>
              <a:ext uri="{FF2B5EF4-FFF2-40B4-BE49-F238E27FC236}">
                <a16:creationId xmlns=""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8669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3622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23/09/2024</a:t>
            </a:fld>
            <a:endParaRPr lang="vi-VN"/>
          </a:p>
        </p:txBody>
      </p:sp>
      <p:sp>
        <p:nvSpPr>
          <p:cNvPr id="5" name="Footer Placeholder 4">
            <a:extLst>
              <a:ext uri="{FF2B5EF4-FFF2-40B4-BE49-F238E27FC236}">
                <a16:creationId xmlns=""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36465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 xmlns:a16="http://schemas.microsoft.com/office/drawing/2014/main" id="{D2D152BC-3139-DA49-1936-057043A035D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26476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text, font, graphics, design&#10;&#10;Description automatically generated">
            <a:extLst>
              <a:ext uri="{FF2B5EF4-FFF2-40B4-BE49-F238E27FC236}">
                <a16:creationId xmlns="" xmlns:a16="http://schemas.microsoft.com/office/drawing/2014/main" id="{3277B019-B510-4169-511D-37A3FB66AA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04976" y="228599"/>
            <a:ext cx="1514475" cy="1514475"/>
          </a:xfrm>
          <a:prstGeom prst="rect">
            <a:avLst/>
          </a:prstGeom>
        </p:spPr>
      </p:pic>
    </p:spTree>
    <p:extLst>
      <p:ext uri="{BB962C8B-B14F-4D97-AF65-F5344CB8AC3E}">
        <p14:creationId xmlns:p14="http://schemas.microsoft.com/office/powerpoint/2010/main" val="1158322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9/23/2024</a:t>
            </a:fld>
            <a:endParaRPr lang="en-US"/>
          </a:p>
        </p:txBody>
      </p:sp>
      <p:sp>
        <p:nvSpPr>
          <p:cNvPr id="5" name="Footer Placeholder 4">
            <a:extLst>
              <a:ext uri="{FF2B5EF4-FFF2-40B4-BE49-F238E27FC236}">
                <a16:creationId xmlns=""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spTree>
    <p:extLst>
      <p:ext uri="{BB962C8B-B14F-4D97-AF65-F5344CB8AC3E}">
        <p14:creationId xmlns:p14="http://schemas.microsoft.com/office/powerpoint/2010/main" val="1596497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9/23/2024</a:t>
            </a:fld>
            <a:endParaRPr lang="en-US"/>
          </a:p>
        </p:txBody>
      </p:sp>
      <p:sp>
        <p:nvSpPr>
          <p:cNvPr id="5" name="Footer Placeholder 4">
            <a:extLst>
              <a:ext uri="{FF2B5EF4-FFF2-40B4-BE49-F238E27FC236}">
                <a16:creationId xmlns=""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11.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image" Target="../media/image41.png"/><Relationship Id="rId2" Type="http://schemas.openxmlformats.org/officeDocument/2006/relationships/audio" Target="../media/audio2.wav"/><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36.svg"/><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2.svg"/><Relationship Id="rId10" Type="http://schemas.openxmlformats.org/officeDocument/2006/relationships/image" Target="../media/image38.svg"/><Relationship Id="rId19"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12" Type="http://schemas.openxmlformats.org/officeDocument/2006/relationships/image" Target="../media/image48.png"/><Relationship Id="rId2" Type="http://schemas.openxmlformats.org/officeDocument/2006/relationships/audio" Target="../media/audio2.wav"/><Relationship Id="rId16"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45.sv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49.png"/><Relationship Id="rId10"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9.svg"/><Relationship Id="rId12"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49.svg"/><Relationship Id="rId5" Type="http://schemas.openxmlformats.org/officeDocument/2006/relationships/image" Target="../media/image15.png"/><Relationship Id="rId10" Type="http://schemas.openxmlformats.org/officeDocument/2006/relationships/image" Target="../media/image52.png"/><Relationship Id="rId4" Type="http://schemas.microsoft.com/office/2007/relationships/hdphoto" Target="../media/hdphoto1.wdp"/><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49.svg"/><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6.png"/><Relationship Id="rId16"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customXml" Target="../ink/ink2.xml"/><Relationship Id="rId5" Type="http://schemas.openxmlformats.org/officeDocument/2006/relationships/image" Target="../media/image16.png"/><Relationship Id="rId15" Type="http://schemas.openxmlformats.org/officeDocument/2006/relationships/customXml" Target="../ink/ink4.xml"/><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 xmlns:a16="http://schemas.microsoft.com/office/drawing/2014/main" id="{1877813A-C14E-881B-44C6-8844425A8A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 xmlns:a16="http://schemas.microsoft.com/office/drawing/2014/main" id="{D58142F6-49CB-DEE3-2E43-4DEF6FB41E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 xmlns:a16="http://schemas.microsoft.com/office/drawing/2014/main" id="{F4849911-C114-12F9-B13B-84D083F824C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 xmlns:a16="http://schemas.microsoft.com/office/drawing/2014/main" id="{CE5365B2-FEEC-FC31-B41B-FA56BBC1702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 xmlns:a16="http://schemas.microsoft.com/office/drawing/2014/main" id="{BB85B837-47CD-332F-4E27-4D9B73D553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 xmlns:a16="http://schemas.microsoft.com/office/drawing/2014/main" id="{016AA367-1DED-5DB9-BD96-04AF0BE997E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 xmlns:a16="http://schemas.microsoft.com/office/drawing/2014/main" id="{AC69C057-62F4-158A-6B8C-737F2B42E0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 xmlns:a16="http://schemas.microsoft.com/office/drawing/2014/main" id="{D511895A-98A6-B005-A4A7-2B4329E99BC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 xmlns:a16="http://schemas.microsoft.com/office/drawing/2014/main" id="{008BC9FE-DB63-4E85-2F79-A4B3559BEBB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 xmlns:a16="http://schemas.microsoft.com/office/drawing/2014/main" id="{2319F17C-3A6B-C46F-BA12-FAC12BFA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 xmlns:a16="http://schemas.microsoft.com/office/drawing/2014/main" id="{31CFDEA1-8344-4A2A-6625-5B2895353AD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 xmlns:a16="http://schemas.microsoft.com/office/drawing/2014/main" id="{F12889BD-2FB4-8CF4-1EF2-29BA60C6CF2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 xmlns:a16="http://schemas.microsoft.com/office/drawing/2014/main" id="{7EFAB3C8-CF37-B4F4-4109-CCECCC6E40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 xmlns:a16="http://schemas.microsoft.com/office/drawing/2014/main" id="{F2FAEF49-2CF9-17BD-C56B-8FBC115E3D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 xmlns:a16="http://schemas.microsoft.com/office/drawing/2014/main" id="{BCC32425-922D-144B-D519-DE04F2F3678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 xmlns:a16="http://schemas.microsoft.com/office/drawing/2014/main" id="{5CA39A77-15C9-7B3B-5767-BE8B4FC7F32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 xmlns:a16="http://schemas.microsoft.com/office/drawing/2014/main" id="{57BA7602-04EF-7D38-746B-D2449068BC1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 xmlns:a16="http://schemas.microsoft.com/office/drawing/2014/main" id="{FB8F06BF-DDFE-072A-A282-1A5047716B3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 xmlns:a16="http://schemas.microsoft.com/office/drawing/2014/main" id="{F12889BD-2FB4-8CF4-1EF2-29BA60C6CF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 xmlns:a16="http://schemas.microsoft.com/office/drawing/2014/main" id="{7EFAB3C8-CF37-B4F4-4109-CCECCC6E40C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 xmlns:a16="http://schemas.microsoft.com/office/drawing/2014/main" id="{BCC32425-922D-144B-D519-DE04F2F367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 xmlns:a16="http://schemas.microsoft.com/office/drawing/2014/main" id="{5CA39A77-15C9-7B3B-5767-BE8B4FC7F32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 xmlns:a16="http://schemas.microsoft.com/office/drawing/2014/main" id="{57BA7602-04EF-7D38-746B-D2449068BC1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 xmlns:a16="http://schemas.microsoft.com/office/drawing/2014/main" id="{FB8F06BF-DDFE-072A-A282-1A5047716B3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 xmlns:a16="http://schemas.microsoft.com/office/drawing/2014/main" id="{B7D75952-C610-D357-A53B-5A097E0F184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 xmlns:a16="http://schemas.microsoft.com/office/drawing/2014/main" id="{F3D90964-8677-7F25-7C28-7D1797B1D4B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 xmlns:a16="http://schemas.microsoft.com/office/drawing/2014/main" id="{B977DA47-32DD-5C87-323A-8ED4CDC3F4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 xmlns:a16="http://schemas.microsoft.com/office/drawing/2014/main"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 xmlns:a16="http://schemas.microsoft.com/office/drawing/2014/main"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 xmlns:a16="http://schemas.microsoft.com/office/drawing/2014/main"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 xmlns:a16="http://schemas.microsoft.com/office/drawing/2014/main"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 xmlns:a16="http://schemas.microsoft.com/office/drawing/2014/main"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 xmlns:a16="http://schemas.microsoft.com/office/drawing/2014/main"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 xmlns:a16="http://schemas.microsoft.com/office/drawing/2014/main"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 xmlns:a16="http://schemas.microsoft.com/office/drawing/2014/main"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 xmlns:a16="http://schemas.microsoft.com/office/drawing/2014/main" val="1554984051"/>
                    </a:ext>
                  </a:extLst>
                </a:gridCol>
                <a:gridCol w="3406775">
                  <a:extLst>
                    <a:ext uri="{9D8B030D-6E8A-4147-A177-3AD203B41FA5}">
                      <a16:colId xmlns="" xmlns:a16="http://schemas.microsoft.com/office/drawing/2014/main" val="1834555851"/>
                    </a:ext>
                  </a:extLst>
                </a:gridCol>
                <a:gridCol w="3406775">
                  <a:extLst>
                    <a:ext uri="{9D8B030D-6E8A-4147-A177-3AD203B41FA5}">
                      <a16:colId xmlns=""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11456766"/>
                  </a:ext>
                </a:extLst>
              </a:tr>
            </a:tbl>
          </a:graphicData>
        </a:graphic>
      </p:graphicFrame>
      <p:sp>
        <p:nvSpPr>
          <p:cNvPr id="5" name="TextBox 4">
            <a:extLst>
              <a:ext uri="{FF2B5EF4-FFF2-40B4-BE49-F238E27FC236}">
                <a16:creationId xmlns=""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557</Words>
  <Application>Microsoft Office PowerPoint</Application>
  <PresentationFormat>Custom</PresentationFormat>
  <Paragraphs>75</Paragraphs>
  <Slides>20</Slides>
  <Notes>2</Notes>
  <HiddenSlides>0</HiddenSlides>
  <MMClips>1</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1_包图主题2</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2023-07-02T10:47:43Z</dcterms:created>
  <dcterms:modified xsi:type="dcterms:W3CDTF">2024-09-23T14:05:41Z</dcterms:modified>
</cp:coreProperties>
</file>