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69" d="100"/>
          <a:sy n="69" d="100"/>
        </p:scale>
        <p:origin x="7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5" name="Footer Placeholder 4">
            <a:extLst>
              <a:ext uri="{FF2B5EF4-FFF2-40B4-BE49-F238E27FC236}">
                <a16:creationId xmlns:a16="http://schemas.microsoft.com/office/drawing/2014/main" xmlns=""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xmlns="" id="{943A6713-ED1B-4562-83A0-BB8A805A9B1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5" name="Footer Placeholder 4">
            <a:extLst>
              <a:ext uri="{FF2B5EF4-FFF2-40B4-BE49-F238E27FC236}">
                <a16:creationId xmlns:a16="http://schemas.microsoft.com/office/drawing/2014/main" xmlns=""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xmlns=""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5" name="Footer Placeholder 4">
            <a:extLst>
              <a:ext uri="{FF2B5EF4-FFF2-40B4-BE49-F238E27FC236}">
                <a16:creationId xmlns:a16="http://schemas.microsoft.com/office/drawing/2014/main" xmlns=""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5" name="Footer Placeholder 4">
            <a:extLst>
              <a:ext uri="{FF2B5EF4-FFF2-40B4-BE49-F238E27FC236}">
                <a16:creationId xmlns:a16="http://schemas.microsoft.com/office/drawing/2014/main" xmlns=""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xmlns="" id="{ED93AB7C-6BE4-4BEA-8C23-737C7F96245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5" name="Footer Placeholder 4">
            <a:extLst>
              <a:ext uri="{FF2B5EF4-FFF2-40B4-BE49-F238E27FC236}">
                <a16:creationId xmlns:a16="http://schemas.microsoft.com/office/drawing/2014/main" xmlns=""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xmlns=""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6" name="Footer Placeholder 5">
            <a:extLst>
              <a:ext uri="{FF2B5EF4-FFF2-40B4-BE49-F238E27FC236}">
                <a16:creationId xmlns:a16="http://schemas.microsoft.com/office/drawing/2014/main" xmlns=""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8" name="Footer Placeholder 7">
            <a:extLst>
              <a:ext uri="{FF2B5EF4-FFF2-40B4-BE49-F238E27FC236}">
                <a16:creationId xmlns:a16="http://schemas.microsoft.com/office/drawing/2014/main" xmlns=""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xmlns=""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xmlns=""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4" name="Footer Placeholder 3">
            <a:extLst>
              <a:ext uri="{FF2B5EF4-FFF2-40B4-BE49-F238E27FC236}">
                <a16:creationId xmlns:a16="http://schemas.microsoft.com/office/drawing/2014/main" xmlns=""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xmlns=""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3" name="Footer Placeholder 2">
            <a:extLst>
              <a:ext uri="{FF2B5EF4-FFF2-40B4-BE49-F238E27FC236}">
                <a16:creationId xmlns:a16="http://schemas.microsoft.com/office/drawing/2014/main" xmlns=""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xmlns=""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6" name="Footer Placeholder 5">
            <a:extLst>
              <a:ext uri="{FF2B5EF4-FFF2-40B4-BE49-F238E27FC236}">
                <a16:creationId xmlns:a16="http://schemas.microsoft.com/office/drawing/2014/main" xmlns=""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xmlns="" id="{3A39CDD7-2CC0-43A4-9231-F1B6369697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xmlns="" id="{54129437-C4E9-45A9-B1DF-2E93E375567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11/7/2023</a:t>
            </a:fld>
            <a:endParaRPr lang="en-US"/>
          </a:p>
        </p:txBody>
      </p:sp>
      <p:sp>
        <p:nvSpPr>
          <p:cNvPr id="6" name="Footer Placeholder 5">
            <a:extLst>
              <a:ext uri="{FF2B5EF4-FFF2-40B4-BE49-F238E27FC236}">
                <a16:creationId xmlns:a16="http://schemas.microsoft.com/office/drawing/2014/main" xmlns=""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24BB962-6F78-8F26-3A20-9E6DE56F7D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5.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7.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1.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6.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1.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58.svg"/><Relationship Id="rId4" Type="http://schemas.openxmlformats.org/officeDocument/2006/relationships/image" Target="../media/image45.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47.png"/><Relationship Id="rId10"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8.png"/><Relationship Id="rId5" Type="http://schemas.microsoft.com/office/2007/relationships/media" Target="../media/media3.mp4"/><Relationship Id="rId10" Type="http://schemas.openxmlformats.org/officeDocument/2006/relationships/image" Target="../media/image57.png"/><Relationship Id="rId4" Type="http://schemas.openxmlformats.org/officeDocument/2006/relationships/video" Target="../media/media2.mp4"/><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13.sv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19.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8.sv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emf"/><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13.svg"/><Relationship Id="rId5" Type="http://schemas.openxmlformats.org/officeDocument/2006/relationships/image" Target="../media/image67.png"/><Relationship Id="rId10" Type="http://schemas.openxmlformats.org/officeDocument/2006/relationships/image" Target="../media/image5.png"/><Relationship Id="rId4" Type="http://schemas.openxmlformats.org/officeDocument/2006/relationships/hyperlink" Target="https://www.youtube.com/watch?v=qgT1sModryA" TargetMode="External"/><Relationship Id="rId9" Type="http://schemas.openxmlformats.org/officeDocument/2006/relationships/image" Target="../media/image69.jpg"/></Relationships>
</file>

<file path=ppt/slides/_rels/slide3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png"/><Relationship Id="rId18" Type="http://schemas.openxmlformats.org/officeDocument/2006/relationships/image" Target="../media/image88.svg"/><Relationship Id="rId3" Type="http://schemas.openxmlformats.org/officeDocument/2006/relationships/image" Target="../media/image70.png"/><Relationship Id="rId21" Type="http://schemas.openxmlformats.org/officeDocument/2006/relationships/image" Target="../media/image72.png"/><Relationship Id="rId7" Type="http://schemas.openxmlformats.org/officeDocument/2006/relationships/image" Target="../media/image7.png"/><Relationship Id="rId12" Type="http://schemas.openxmlformats.org/officeDocument/2006/relationships/image" Target="../media/image33.svg"/><Relationship Id="rId17" Type="http://schemas.openxmlformats.org/officeDocument/2006/relationships/image" Target="../media/image71.png"/><Relationship Id="rId2" Type="http://schemas.openxmlformats.org/officeDocument/2006/relationships/notesSlide" Target="../notesSlides/notesSlide17.xml"/><Relationship Id="rId16" Type="http://schemas.openxmlformats.org/officeDocument/2006/relationships/image" Target="../media/image83.svg"/><Relationship Id="rId20"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68.png"/><Relationship Id="rId10" Type="http://schemas.openxmlformats.org/officeDocument/2006/relationships/image" Target="../media/image29.svg"/><Relationship Id="rId19" Type="http://schemas.openxmlformats.org/officeDocument/2006/relationships/image" Target="../media/image42.png"/><Relationship Id="rId4" Type="http://schemas.openxmlformats.org/officeDocument/2006/relationships/image" Target="../media/image86.svg"/><Relationship Id="rId9" Type="http://schemas.openxmlformats.org/officeDocument/2006/relationships/image" Target="../media/image17.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7.gi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13.sv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33.svg"/><Relationship Id="rId19" Type="http://schemas.openxmlformats.org/officeDocument/2006/relationships/image" Target="../media/image28.png"/><Relationship Id="rId4" Type="http://schemas.openxmlformats.org/officeDocument/2006/relationships/image" Target="../media/image29.svg"/><Relationship Id="rId9" Type="http://schemas.openxmlformats.org/officeDocument/2006/relationships/image" Target="../media/image19.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6.svg"/><Relationship Id="rId4" Type="http://schemas.openxmlformats.org/officeDocument/2006/relationships/image" Target="../media/image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xmlns=""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xmlns=""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xmlns="" id="{1DB0548D-D74D-4FE4-9F03-571EDC4C4E8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xmlns=""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xmlns=""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xmlns=""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xmlns=""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xmlns=""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xmlns=""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xmlns=""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xmlns=""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xmlns=""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xmlns=""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xmlns=""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xmlns=""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xmlns=""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xmlns=""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xmlns=""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xmlns=""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xmlns=""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xmlns=""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xmlns=""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xmlns=""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xmlns=""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xmlns=""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xmlns=""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xmlns=""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xmlns=""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xmlns=""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xmlns=""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xmlns=""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xmlns=""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xmlns=""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xmlns=""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xmlns=""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xmlns=""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xmlns=""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xmlns=""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xmlns=""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xmlns=""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xmlns=""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xmlns=""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xmlns=""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xmlns=""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xmlns=""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xmlns="" id="{5758E8EC-8DE5-4E81-AB69-F9A4DB7E04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xmlns=""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xmlns=""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xmlns="" id="{94557E12-5529-483C-AD7B-8B35BAE4752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xmlns=""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xmlns=""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xmlns=""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xmlns=""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xmlns=""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xmlns=""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xmlns=""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xmlns=""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xmlns=""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xmlns=""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xmlns=""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xmlns=""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xmlns=""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xmlns=""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xmlns=""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xmlns=""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xmlns=""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xmlns=""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xmlns=""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xmlns=""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xmlns=""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xmlns=""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xmlns=""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xmlns=""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xmlns=""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xmlns=""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xmlns=""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xmlns=""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xmlns="" id="{C3B739E3-8C82-4720-9C98-30419FEF6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xmlns="" id="{63C42C05-F43D-4E03-A33A-E2223B765B0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xmlns=""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xmlns=""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xmlns=""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xmlns=""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xmlns=""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xmlns=""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xmlns=""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xmlns=""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xmlns=""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xmlns=""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xmlns=""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xmlns=""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xmlns=""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xmlns=""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xmlns=""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xmlns="" id="{B7650AA8-E7E9-40CE-BF03-7B8C610D09F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xmlns=""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xmlns=""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xmlns=""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xmlns=""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xmlns="" id="{62031E49-45E4-449D-B033-2E439C3E67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xmlns="" id="{C9A8D3C0-252F-A35F-D2C7-2E392EA6ADD2}"/>
              </a:ext>
            </a:extLst>
          </p:cNvPr>
          <p:cNvPicPr>
            <a:picLocks noChangeAspect="1"/>
          </p:cNvPicPr>
          <p:nvPr/>
        </p:nvPicPr>
        <p:blipFill>
          <a:blip r:embed="rId18"/>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xmlns="" id="{7D98C9C7-857C-A973-B2CC-865C6112C67E}"/>
              </a:ext>
            </a:extLst>
          </p:cNvPr>
          <p:cNvPicPr>
            <a:picLocks noChangeAspect="1"/>
          </p:cNvPicPr>
          <p:nvPr/>
        </p:nvPicPr>
        <p:blipFill>
          <a:blip r:embed="rId19"/>
          <a:stretch>
            <a:fillRect/>
          </a:stretch>
        </p:blipFill>
        <p:spPr>
          <a:xfrm>
            <a:off x="502418" y="249098"/>
            <a:ext cx="2786113" cy="1749704"/>
          </a:xfrm>
          <a:prstGeom prst="rect">
            <a:avLst/>
          </a:prstGeom>
        </p:spPr>
      </p:pic>
      <p:sp>
        <p:nvSpPr>
          <p:cNvPr id="3" name="TextBox 2"/>
          <p:cNvSpPr txBox="1"/>
          <p:nvPr/>
        </p:nvSpPr>
        <p:spPr>
          <a:xfrm>
            <a:off x="4358809" y="249098"/>
            <a:ext cx="5484945"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ngayf14 </a:t>
            </a:r>
            <a:r>
              <a:rPr lang="en-US" sz="2800" dirty="0" err="1" smtClean="0"/>
              <a:t>tháng</a:t>
            </a:r>
            <a:r>
              <a:rPr lang="en-US" sz="2800" dirty="0" smtClean="0"/>
              <a:t> 11 </a:t>
            </a:r>
            <a:r>
              <a:rPr lang="en-US" sz="2800" dirty="0" err="1" smtClean="0"/>
              <a:t>năm</a:t>
            </a:r>
            <a:r>
              <a:rPr lang="en-US" sz="2800" dirty="0" smtClean="0"/>
              <a:t> 2023</a:t>
            </a:r>
            <a:endParaRPr lang="en-US" sz="2800" dirty="0"/>
          </a:p>
        </p:txBody>
      </p:sp>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xmlns=""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xmlns=""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xmlns=""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xmlns=""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xmlns=""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xmlns=""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xmlns=""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xmlns=""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xmlns="" id="{B207C31B-214A-026E-2FA9-3EB83C4278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xmlns=""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xmlns="" id="{484DE680-60E8-59B6-C584-DCAFD7718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58B6D8BD-E2D2-4596-B7B5-4A5C53CBF99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xmlns="" id="{BA31D248-8BD8-4C00-B94D-48523E5BA0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xmlns=""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xmlns=""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xmlns=""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xmlns=""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xmlns=""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xmlns=""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xmlns="" id="{9AD61B8F-7C35-5AED-F631-7CCA4BD730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xmlns="" id="{FA0A2C88-3828-4FE0-8CDF-2A4922A5D4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xmlns=""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xmlns=""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xmlns=""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xmlns=""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xmlns=""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xmlns=""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xmlns=""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xmlns="" id="{C70CA197-3369-E6F9-9AF5-108CD9F13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xmlns=""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xmlns=""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xmlns=""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xmlns=""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xmlns="" id="{12DE40FA-631C-3650-F3EC-B140EBDE9B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xmlns="" id="{75D0F722-0BDA-1E86-3E1D-EE383FD9B3A5}"/>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xmlns="" id="{A944BA44-9869-C4B0-8025-4A17C2BB3AEF}"/>
              </a:ext>
            </a:extLst>
          </p:cNvPr>
          <p:cNvPicPr>
            <a:picLocks noChangeAspect="1"/>
          </p:cNvPicPr>
          <p:nvPr/>
        </p:nvPicPr>
        <p:blipFill>
          <a:blip r:embed="rId10"/>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xmlns=""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xmlns=""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xmlns=""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xmlns=""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xmlns=""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xmlns=""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xmlns=""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xmlns=""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xmlns=""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xmlns=""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xmlns="" id="{1B6C5C06-E933-3FE3-7374-78AF6AC16766}"/>
              </a:ext>
            </a:extLst>
          </p:cNvPr>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xmlns="" id="{A13F9806-5E01-4D31-99CE-634A01FFFC0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xmlns="" id="{1FF44AEB-FC35-4ACB-B187-BDA1B909BC4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xmlns="" id="{F9481D9A-C242-2B7A-8F6E-9AD4450A7A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xmlns=""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xmlns=""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xmlns="" id="{818D5FE1-1D94-446D-A0EB-F3118780A8F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xmlns=""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xmlns=""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xmlns=""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xmlns=""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xmlns=""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xmlns=""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xmlns=""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xmlns=""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xmlns="" id="{D9174563-0B79-53F6-B7C9-F29E009BE0D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xmlns=""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xmlns="" val="4197588660"/>
                    </a:ext>
                  </a:extLst>
                </a:gridCol>
                <a:gridCol w="2059111">
                  <a:extLst>
                    <a:ext uri="{9D8B030D-6E8A-4147-A177-3AD203B41FA5}">
                      <a16:colId xmlns:a16="http://schemas.microsoft.com/office/drawing/2014/main" xmlns="" val="763249063"/>
                    </a:ext>
                  </a:extLst>
                </a:gridCol>
                <a:gridCol w="2036549">
                  <a:extLst>
                    <a:ext uri="{9D8B030D-6E8A-4147-A177-3AD203B41FA5}">
                      <a16:colId xmlns:a16="http://schemas.microsoft.com/office/drawing/2014/main" xmlns=""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xmlns=""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xmlns=""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xmlns=""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xmlns=""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xmlns=""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xmlns=""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xmlns=""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xmlns=""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xmlns=""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xmlns=""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xmlns=""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xmlns=""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xmlns=""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xmlns=""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xmlns=""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xmlns=""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xmlns=""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xmlns=""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xmlns=""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xmlns=""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xmlns=""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xmlns=""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xmlns=""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xmlns=""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xmlns=""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xmlns=""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xmlns=""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xmlns=""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xmlns=""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xmlns=""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xmlns=""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xmlns=""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xmlns=""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xmlns=""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xmlns=""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xmlns=""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xmlns=""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xmlns=""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xmlns=""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xmlns=""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xmlns=""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xmlns=""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xmlns=""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xmlns=""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xmlns=""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xmlns=""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xmlns=""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xmlns=""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xmlns=""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xmlns=""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xmlns=""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xmlns=""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xmlns=""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xmlns=""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xmlns=""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xmlns=""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xmlns=""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xmlns=""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xmlns=""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xmlns=""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xmlns=""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xmlns=""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xmlns=""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xmlns=""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xmlns=""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xmlns=""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xmlns=""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xmlns=""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xmlns=""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xmlns=""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xmlns=""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xmlns=""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xmlns=""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xmlns=""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xmlns=""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xmlns=""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xmlns=""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xmlns=""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xmlns=""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xmlns=""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xmlns=""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xmlns=""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xmlns=""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xmlns=""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xmlns=""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xmlns=""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xmlns=""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xmlns=""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xmlns=""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xmlns=""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xmlns="" id="{0C9373E2-57AC-4916-BE93-1AA2041AED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xmlns=""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xmlns=""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xmlns=""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xmlns=""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xmlns=""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xmlns=""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xmlns="" id="{E2130ADE-C4B8-4BAC-AC60-F7413B18555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xmlns="" id="{6E07A595-DA80-4FAA-921E-28CF5541968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xmlns="" id="{64078804-9DEF-4477-890F-A13E99EA637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xmlns="" id="{A54A8BB8-0F53-472E-8143-5CCF6A8846A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xmlns="" id="{55CE4F4D-15B3-4455-8ACE-368C7FA5A4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xmlns="" id="{03B2A22E-220C-4D6A-8044-A698725D21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xmlns="" id="{612410AA-B8D4-42CF-A76D-5079AF686B1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xmlns=""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xmlns=""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xmlns=""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xmlns=""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xmlns=""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xmlns=""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xmlns=""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xmlns=""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xmlns=""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xmlns=""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xmlns=""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xmlns=""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xmlns=""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xmlns=""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xmlns=""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xmlns=""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xmlns=""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xmlns=""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xmlns=""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xmlns=""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xmlns=""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xmlns=""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xmlns=""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xmlns=""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xmlns=""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xmlns=""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xmlns=""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xmlns=""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xmlns=""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xmlns=""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xmlns=""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xmlns=""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xmlns=""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xmlns=""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xmlns=""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xmlns=""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xmlns=""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xmlns=""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xmlns=""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xmlns=""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xmlns=""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xmlns="" id="{9FA64D6B-F15C-4BDA-8C12-08689D1547F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xmlns="" id="{699458AA-EC23-46FF-952D-B6677EAC1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xmlns=""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xmlns=""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xmlns="" id="{D87FA130-F458-4B5C-BC61-D7CAB95924B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xmlns=""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xmlns=""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xmlns=""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xmlns=""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xmlns=""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xmlns=""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xmlns=""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xmlns=""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xmlns=""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xmlns=""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xmlns=""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xmlns=""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xmlns=""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xmlns=""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xmlns=""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xmlns=""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xmlns=""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xmlns=""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xmlns=""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xmlns=""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xmlns=""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xmlns=""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xmlns=""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xmlns=""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xmlns=""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xmlns=""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xmlns=""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xmlns=""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xmlns=""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xmlns=""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xmlns=""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xmlns=""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xmlns=""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xmlns=""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xmlns=""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xmlns=""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xmlns=""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xmlns=""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xmlns=""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xmlns=""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xmlns=""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xmlns=""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xmlns=""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xmlns=""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xmlns=""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xmlns=""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xmlns=""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xmlns=""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xmlns=""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xmlns=""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xmlns=""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xmlns=""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xmlns=""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xmlns=""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xmlns=""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xmlns=""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xmlns=""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xmlns=""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xmlns=""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xmlns=""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xmlns=""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xmlns=""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xmlns=""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xmlns=""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xmlns=""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xmlns=""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xmlns=""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xmlns=""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xmlns=""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xmlns=""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xmlns=""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xmlns=""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xmlns=""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xmlns=""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xmlns=""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xmlns=""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xmlns=""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xmlns=""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xmlns=""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xmlns=""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xmlns=""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xmlns=""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xmlns=""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xmlns=""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xmlns=""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xmlns=""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xmlns=""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xmlns=""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xmlns=""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xmlns=""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xmlns=""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xmlns=""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xmlns=""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xmlns=""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xmlns=""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xmlns=""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xmlns=""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xmlns=""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xmlns=""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xmlns=""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xmlns=""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xmlns=""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xmlns=""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xmlns=""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xmlns=""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xmlns=""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xmlns=""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xmlns=""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xmlns=""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xmlns=""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xmlns=""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xmlns=""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xmlns=""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xmlns=""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xmlns=""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xmlns=""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xmlns=""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xmlns=""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xmlns=""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xmlns=""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xmlns=""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xmlns=""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xmlns=""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xmlns=""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xmlns=""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xmlns=""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xmlns=""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xmlns=""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xmlns=""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xmlns=""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xmlns=""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xmlns=""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xmlns=""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xmlns=""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xmlns=""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xmlns=""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xmlns="" id="{DF32957F-E952-5647-7432-51E7337CA5CB}"/>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xmlns=""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xmlns=""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xmlns=""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xmlns=""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xmlns=""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xmlns=""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xmlns=""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xmlns=""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xmlns=""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xmlns=""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xmlns=""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xmlns=""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xmlns=""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xmlns=""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xmlns=""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xmlns=""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xmlns=""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xmlns=""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xmlns=""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xmlns=""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xmlns=""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xmlns=""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xmlns=""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xmlns=""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xmlns=""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xmlns=""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xmlns=""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xmlns="" id="{B973AD4F-D375-2399-2E06-4643D50AEEDE}"/>
              </a:ext>
            </a:extLst>
          </p:cNvPr>
          <p:cNvPicPr>
            <a:picLocks noChangeAspect="1"/>
          </p:cNvPicPr>
          <p:nvPr/>
        </p:nvPicPr>
        <p:blipFill>
          <a:blip r:embed="rId19"/>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DF382EE-DDF3-4149-96FC-31D9481F323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xmlns=""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xmlns=""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xmlns=""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xmlns=""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xmlns=""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xmlns=""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xmlns=""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xmlns=""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xmlns=""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xmlns=""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xmlns=""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xmlns="" id="{9FEF3030-06E7-4044-AE60-FEAC52AF48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xmlns=""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xmlns=""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xmlns=""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xmlns=""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xmlns=""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xmlns=""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xmlns=""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xmlns=""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xmlns=""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xmlns=""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xmlns=""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xmlns=""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xmlns=""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xmlns=""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xmlns=""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xmlns=""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xmlns=""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xmlns=""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xmlns=""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xmlns=""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xmlns=""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xmlns="" id="{D9426C2D-08C4-461C-B4CE-A005BBCBED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xmlns=""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xmlns=""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xmlns=""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xmlns=""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xmlns=""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xmlns=""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xmlns="" id="{A13F9806-5E01-4D31-99CE-634A01FFFC0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xmlns="" id="{C8FEB1EA-94CD-44BB-9380-9A56DEFD2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xmlns="" id="{1FF44AEB-FC35-4ACB-B187-BDA1B909BC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xmlns="" id="{4E125F4B-7A9D-4C42-B965-30BF58A305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xmlns="" id="{7967F9D1-D364-43AC-B561-F29775D4C7A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xmlns="" id="{91C03452-DE87-41E8-8D3C-117CDB3F39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xmlns=""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xmlns="" id="{FADD1A2F-7C13-6146-9602-25CB293B65F9}"/>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xmlns=""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xmlns=""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xmlns="" id="{818D5FE1-1D94-446D-A0EB-F3118780A8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xmlns=""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xmlns=""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xmlns=""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xmlns=""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xmlns="" id="{1A9EEB33-48A1-B642-C949-CA1793D351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xmlns="" id="{89D44C8A-21E9-1714-D9CA-7C493C4DDD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xmlns="" id="{A05B47CB-2AC4-5BE7-1D36-53C379C48A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xmlns=""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1076</Words>
  <Application>Microsoft Office PowerPoint</Application>
  <PresentationFormat>Widescreen</PresentationFormat>
  <Paragraphs>96</Paragraphs>
  <Slides>34</Slides>
  <Notes>17</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#9Slide03 Arima Madurai Medium</vt:lpstr>
      <vt:lpstr>Arial</vt:lpstr>
      <vt:lpstr>Calibri</vt:lpstr>
      <vt:lpstr>Calibri Light</vt:lpstr>
      <vt:lpstr>Cambria</vt:lpstr>
      <vt:lpstr>Cordia New</vt:lpstr>
      <vt:lpstr>Times New Roman</vt:lpstr>
      <vt:lpstr>UTM American Sans</vt:lpstr>
      <vt:lpstr>UTM Showcard</vt:lpstr>
      <vt:lpstr>Wingdings</vt:lpstr>
      <vt:lpstr>仓耳章鱼小丸子体 W01</vt:lpstr>
      <vt:lpstr>字魂105号-简雅黑</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53</cp:revision>
  <dcterms:created xsi:type="dcterms:W3CDTF">2023-08-28T06:00:30Z</dcterms:created>
  <dcterms:modified xsi:type="dcterms:W3CDTF">2023-11-07T07:43:29Z</dcterms:modified>
</cp:coreProperties>
</file>