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338" r:id="rId3"/>
    <p:sldId id="339" r:id="rId4"/>
    <p:sldId id="346" r:id="rId5"/>
    <p:sldId id="340" r:id="rId6"/>
    <p:sldId id="261" r:id="rId7"/>
    <p:sldId id="27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C7A7C-0C1A-4DFB-A75F-140893101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1878EC-9948-41F5-98F7-7B5F8F671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E5420-2D29-4477-B43C-BC3F58A3D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117A9-E85E-463F-9E30-8EB3FF244D74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B0AFF-45C9-4DE1-B330-2A8041E02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2DCAC-77CA-4EAA-97FB-7EB81DB54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1485-5A4F-4DD5-BDB5-6831BFBD2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1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81BB7-8E1B-41EF-852B-62ED44C44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921CCF-F0CD-4FC5-A1AF-42AEFB9DE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28BAC-8A1A-4D0E-A5C2-D6F3331EB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117A9-E85E-463F-9E30-8EB3FF244D74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8A2AF-2291-4B0B-BB04-5D7877A6A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EBB2F-428F-4BDE-9B9E-6A4FE0086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1485-5A4F-4DD5-BDB5-6831BFBD2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495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9CF225-1AC3-4EBA-94A7-F52AA80218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C347D-2F71-4CFA-BA77-EBCE576F95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1B047-BEF8-4277-8386-461E6A7D7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117A9-E85E-463F-9E30-8EB3FF244D74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0F64E-037F-4EB6-93E9-DB7AC3FDB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EFF80-A3B0-452B-806C-93F5FCB88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1485-5A4F-4DD5-BDB5-6831BFBD2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13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13BF6-30B1-4D3C-BC06-9327F7356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5F15D3-E03D-46FD-8A95-3F672894B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0A85E-2724-41D1-BAD3-A368D9D7F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117A9-E85E-463F-9E30-8EB3FF244D74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3E0A5E-78A9-4A27-9850-CD8282870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B6E222-A8D8-468D-9772-2CB7069B0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1485-5A4F-4DD5-BDB5-6831BFBD2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821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63DF2-EB85-4438-BE2E-74AD9EF84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44CCCB-15D7-4313-A7D6-42CB598C0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3954D-04D8-42DC-A2AA-FEDB983C3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117A9-E85E-463F-9E30-8EB3FF244D74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F9DBE-DE20-462B-88AF-82122EF73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503B23-86A9-41F5-903B-5C46B8C81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1485-5A4F-4DD5-BDB5-6831BFBD2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693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CADD1-F1B4-43AB-981B-5696BDD81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B5F4C-BE0A-4F22-B78A-E5D6590650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C0D72-8AF8-42E7-B60A-5639142087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B68B42-F61D-479C-AA34-E578EAFB7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117A9-E85E-463F-9E30-8EB3FF244D74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6900A5-4954-4DC4-B886-FA9F50F73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C13573-DD33-4ECD-80E0-458038669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1485-5A4F-4DD5-BDB5-6831BFBD2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140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12D48-0D68-4AB6-B581-B1E1531D0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72B2F8-4843-4343-8ABD-08A2EE26B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AD8CC5-7DD4-4910-89C9-938B943F98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F6749-B9D7-4B1C-98DA-B52860084C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491960-40BF-4BE0-B4A7-3F1304AE8F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26BCD2-8186-43C0-BB6F-E27467FC4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117A9-E85E-463F-9E30-8EB3FF244D74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F12DD6-6D2E-46ED-B211-08F4F74DD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0CD928-A0C2-4356-8776-017A8F5F4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1485-5A4F-4DD5-BDB5-6831BFBD2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46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9813E-3F3A-4C7F-A49F-B31FC48B1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EE3DDD-6223-43FE-A58E-6588FDB71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117A9-E85E-463F-9E30-8EB3FF244D74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A3D7BA-6FA3-40A3-B056-B52BDD7C5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F6EFEB-A405-4ECF-937F-AB25528FA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1485-5A4F-4DD5-BDB5-6831BFBD2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647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1F1D6A-21BE-44FA-8F51-B580043D0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117A9-E85E-463F-9E30-8EB3FF244D74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0DDDC4-BF6D-4F43-B3D7-C2AED067D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3903AF-64DE-4637-98E2-0E65BFF1C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1485-5A4F-4DD5-BDB5-6831BFBD2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93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6BC32-71DD-4191-8784-DAED4D760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33E29-3D88-4AF4-8E4B-641801DBBC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2B9761-AF71-4F14-ADEF-F7CD80785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5FC273-B668-410F-BF86-A93FF2079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117A9-E85E-463F-9E30-8EB3FF244D74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C730F2-3E08-40D6-A6EA-CA86865E4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B3C6CB-B65D-4072-BD52-8B333B365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1485-5A4F-4DD5-BDB5-6831BFBD2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038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C71CC-18C4-4F76-BACF-D7D5FEA56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90BA07-3C41-4C07-B354-41DC97064C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7EDD9B-4BC1-4E16-83BC-EA7D45AEA7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45133F-48EE-4A81-8BAD-72CA587E7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117A9-E85E-463F-9E30-8EB3FF244D74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0C97B9-7B7A-4CB0-836D-FBB654130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5A8EBB-2D82-4814-9AC4-E989C05A2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81485-5A4F-4DD5-BDB5-6831BFBD2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46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38896D-0DB3-4FA1-AE4E-7FB580185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83184-D7BB-447D-A1B2-EE58ADEB0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6254C-6B83-49FD-8F40-ECAE0BC68F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117A9-E85E-463F-9E30-8EB3FF244D74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99914-2BC2-47D7-B853-A8AB2652AC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2455A-84E0-45EA-A6DC-E62D388A8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81485-5A4F-4DD5-BDB5-6831BFBD22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853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11" Type="http://schemas.openxmlformats.org/officeDocument/2006/relationships/image" Target="../media/image14.gif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051107" y="3729540"/>
            <a:ext cx="598548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Khoa </a:t>
            </a:r>
            <a:r>
              <a:rPr lang="en-US" sz="3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vi-VN" sz="3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4F311E-3915-40FC-A171-1E1E69788026}"/>
              </a:ext>
            </a:extLst>
          </p:cNvPr>
          <p:cNvSpPr txBox="1"/>
          <p:nvPr/>
        </p:nvSpPr>
        <p:spPr>
          <a:xfrm>
            <a:off x="319588" y="1174079"/>
            <a:ext cx="9875521" cy="1384995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</a:t>
            </a:r>
          </a:p>
          <a:p>
            <a:pPr algn="ctr"/>
            <a:r>
              <a:rPr lang="en-US" sz="4000" b="1" dirty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VỀ THĂM VÀ DỰ GIỜ LỚP </a:t>
            </a:r>
            <a:r>
              <a:rPr lang="en-US" sz="4400" b="1" dirty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5A</a:t>
            </a:r>
          </a:p>
        </p:txBody>
      </p:sp>
      <p:pic>
        <p:nvPicPr>
          <p:cNvPr id="10" name="Picture 4" descr="PPT素材-06">
            <a:extLst>
              <a:ext uri="{FF2B5EF4-FFF2-40B4-BE49-F238E27FC236}">
                <a16:creationId xmlns:a16="http://schemas.microsoft.com/office/drawing/2014/main" id="{94175A87-224E-4A8D-A1B4-E09E2F071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5341"/>
            <a:ext cx="2676004" cy="200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085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hoa học stem">
            <a:hlinkClick r:id="" action="ppaction://media"/>
            <a:extLst>
              <a:ext uri="{FF2B5EF4-FFF2-40B4-BE49-F238E27FC236}">
                <a16:creationId xmlns:a16="http://schemas.microsoft.com/office/drawing/2014/main" id="{376506C8-7F98-42BF-B661-5707D7A4A8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2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7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2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AC2E003-37F5-44F9-8780-B58BDCA6743D}"/>
              </a:ext>
            </a:extLst>
          </p:cNvPr>
          <p:cNvSpPr/>
          <p:nvPr/>
        </p:nvSpPr>
        <p:spPr>
          <a:xfrm>
            <a:off x="827649" y="1336430"/>
            <a:ext cx="10536702" cy="1758461"/>
          </a:xfrm>
          <a:prstGeom prst="round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en-US" sz="4800" b="1" dirty="0">
              <a:ln w="12700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>
                <a:ln w="127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HỌC STEM</a:t>
            </a:r>
          </a:p>
          <a:p>
            <a:pPr algn="ctr"/>
            <a:r>
              <a:rPr lang="en-US" sz="48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 PHA CHẾ T</a:t>
            </a:r>
            <a:r>
              <a:rPr lang="vi-VN" sz="48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ƠNG LAI ( </a:t>
            </a:r>
            <a:r>
              <a:rPr lang="en-US" sz="4800" b="1" dirty="0" err="1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  <a:p>
            <a:pPr algn="ctr"/>
            <a:endParaRPr lang="en-US" sz="4800" b="1" dirty="0">
              <a:ln w="12700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522927"/>
      </p:ext>
    </p:extLst>
  </p:cSld>
  <p:clrMapOvr>
    <a:masterClrMapping/>
  </p:clrMapOvr>
  <p:transition spd="slow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C43F77C7-4449-4642-8C51-13CD4042ED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74BAE5F-E640-4474-AEBA-78561FD99E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V="1">
            <a:off x="0" y="-182883"/>
            <a:ext cx="12192000" cy="1547449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D7BED376-CE47-4888-8E17-A489AD88EA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-261214"/>
            <a:ext cx="1758462" cy="1704110"/>
          </a:xfrm>
          <a:prstGeom prst="rect">
            <a:avLst/>
          </a:prstGeom>
        </p:spPr>
      </p:pic>
      <p:grpSp>
        <p:nvGrpSpPr>
          <p:cNvPr id="8" name="Group 13">
            <a:extLst>
              <a:ext uri="{FF2B5EF4-FFF2-40B4-BE49-F238E27FC236}">
                <a16:creationId xmlns:a16="http://schemas.microsoft.com/office/drawing/2014/main" id="{FF26E05F-BBF2-43B1-9076-7E2CED0951D5}"/>
              </a:ext>
            </a:extLst>
          </p:cNvPr>
          <p:cNvGrpSpPr/>
          <p:nvPr/>
        </p:nvGrpSpPr>
        <p:grpSpPr>
          <a:xfrm rot="6610304">
            <a:off x="10660826" y="-96185"/>
            <a:ext cx="702835" cy="1712040"/>
            <a:chOff x="518681" y="-191304"/>
            <a:chExt cx="1720779" cy="3183867"/>
          </a:xfrm>
        </p:grpSpPr>
        <p:pic>
          <p:nvPicPr>
            <p:cNvPr id="9" name="Picture 14">
              <a:extLst>
                <a:ext uri="{FF2B5EF4-FFF2-40B4-BE49-F238E27FC236}">
                  <a16:creationId xmlns:a16="http://schemas.microsoft.com/office/drawing/2014/main" id="{AD0CFF36-ACC7-440D-89CA-EE13500B8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2777677" flipV="1">
              <a:off x="811" y="1697319"/>
              <a:ext cx="1813114" cy="777373"/>
            </a:xfrm>
            <a:prstGeom prst="rect">
              <a:avLst/>
            </a:prstGeom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6DDB5CE9-26A0-4AC4-A7FF-93E0BDC99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16941787" flipH="1" flipV="1">
              <a:off x="944217" y="326566"/>
              <a:ext cx="1813114" cy="777373"/>
            </a:xfrm>
            <a:prstGeom prst="rect">
              <a:avLst/>
            </a:prstGeom>
          </p:spPr>
        </p:pic>
      </p:grpSp>
      <p:pic>
        <p:nvPicPr>
          <p:cNvPr id="11" name="Picture 12">
            <a:extLst>
              <a:ext uri="{FF2B5EF4-FFF2-40B4-BE49-F238E27FC236}">
                <a16:creationId xmlns:a16="http://schemas.microsoft.com/office/drawing/2014/main" id="{FD7AA5CC-67FA-4F68-899C-155C9CC68E5B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9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60377" flipH="1" flipV="1">
            <a:off x="-2813" y="6188940"/>
            <a:ext cx="12177384" cy="94551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4087F12-C16F-4920-8354-EDE9AD169BF3}"/>
              </a:ext>
            </a:extLst>
          </p:cNvPr>
          <p:cNvSpPr/>
          <p:nvPr/>
        </p:nvSpPr>
        <p:spPr>
          <a:xfrm>
            <a:off x="1157066" y="288439"/>
            <a:ext cx="9638324" cy="769441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pPr lvl="0" algn="ctr">
              <a:defRPr/>
            </a:pPr>
            <a:r>
              <a:rPr lang="en-US" sz="44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 CHÍ ĐÁNH GIÁ SẢN PHẨM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ED619A-D567-41DC-9723-42822A01175F}"/>
              </a:ext>
            </a:extLst>
          </p:cNvPr>
          <p:cNvSpPr/>
          <p:nvPr/>
        </p:nvSpPr>
        <p:spPr>
          <a:xfrm>
            <a:off x="642425" y="1886880"/>
            <a:ext cx="8740100" cy="3675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 trí đẹp mắt, có tính thẩm mỹ cao</a:t>
            </a:r>
            <a:endParaRPr lang="en-US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Khâu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 sáng tạo</a:t>
            </a:r>
            <a:endParaRPr lang="en-US" sz="4000" dirty="0">
              <a:ln w="22225">
                <a:solidFill>
                  <a:srgbClr val="4472C4">
                    <a:lumMod val="5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48649D-69D7-415E-90DF-9B5BDD4F79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215" y="5698764"/>
            <a:ext cx="1103770" cy="11592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563EF3-A60C-4F5F-B64C-A237DE3A1E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313" y="5775396"/>
            <a:ext cx="1103770" cy="1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4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thí nghiệm">
            <a:hlinkClick r:id="" action="ppaction://media"/>
            <a:extLst>
              <a:ext uri="{FF2B5EF4-FFF2-40B4-BE49-F238E27FC236}">
                <a16:creationId xmlns:a16="http://schemas.microsoft.com/office/drawing/2014/main" id="{6DAAD392-1816-480B-80F5-7471361945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39942" y="5391978"/>
            <a:ext cx="609600" cy="609600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42FEAF-DCD7-45C9-A84C-33D2E2124F39}"/>
              </a:ext>
            </a:extLst>
          </p:cNvPr>
          <p:cNvSpPr/>
          <p:nvPr/>
        </p:nvSpPr>
        <p:spPr>
          <a:xfrm>
            <a:off x="332509" y="429702"/>
            <a:ext cx="9130145" cy="2105680"/>
          </a:xfrm>
          <a:prstGeom prst="rect">
            <a:avLst/>
          </a:prstGeom>
        </p:spPr>
        <p:txBody>
          <a:bodyPr wrap="square">
            <a:prstTxWarp prst="textWave2">
              <a:avLst/>
            </a:prstTxWarp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PHA CHẾ ĐỒ UỐNG</a:t>
            </a:r>
          </a:p>
        </p:txBody>
      </p:sp>
    </p:spTree>
    <p:extLst>
      <p:ext uri="{BB962C8B-B14F-4D97-AF65-F5344CB8AC3E}">
        <p14:creationId xmlns:p14="http://schemas.microsoft.com/office/powerpoint/2010/main" val="338947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392998" y="-6251826"/>
            <a:ext cx="13748545" cy="105004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424837">
            <a:off x="11212745" y="5499247"/>
            <a:ext cx="969091" cy="14683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12440" flipH="1">
            <a:off x="-2016903" y="3254707"/>
            <a:ext cx="3215300" cy="359433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6689583" y="5237168"/>
            <a:ext cx="2072536" cy="632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3"/>
              </a:lnSpc>
            </a:pPr>
            <a:r>
              <a:rPr lang="en-US" sz="3866" spc="154">
                <a:solidFill>
                  <a:srgbClr val="77BCC1"/>
                </a:solidFill>
                <a:latin typeface="อีฟดอวอิ้ง"/>
              </a:rPr>
              <a:t>No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37491F-BA9C-4A57-852A-D62DA6B15274}"/>
              </a:ext>
            </a:extLst>
          </p:cNvPr>
          <p:cNvSpPr/>
          <p:nvPr/>
        </p:nvSpPr>
        <p:spPr>
          <a:xfrm>
            <a:off x="1069146" y="750844"/>
            <a:ext cx="9200270" cy="1125415"/>
          </a:xfrm>
          <a:prstGeom prst="rect">
            <a:avLst/>
          </a:prstGeom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lvl="0" algn="ctr">
              <a:defRPr/>
            </a:pPr>
            <a:r>
              <a:rPr lang="en-US" sz="4400" b="1" dirty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THUYẾT TRÌNH SẢN PHẨM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52" y="0"/>
            <a:ext cx="10052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052709"/>
      </p:ext>
    </p:extLst>
  </p:cSld>
  <p:clrMapOvr>
    <a:masterClrMapping/>
  </p:clrMapOvr>
  <p:transition spd="slow">
    <p:fade/>
    <p:sndAc>
      <p:stSnd>
        <p:snd r:embed="rId2" name="chimes.wav"/>
      </p:stSnd>
    </p:sndAc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88</Words>
  <Application>Microsoft Office PowerPoint</Application>
  <PresentationFormat>Widescreen</PresentationFormat>
  <Paragraphs>15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อีฟดอวอิ้ง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Nguyet</dc:creator>
  <cp:lastModifiedBy>Minh Nguyet</cp:lastModifiedBy>
  <cp:revision>31</cp:revision>
  <dcterms:created xsi:type="dcterms:W3CDTF">2023-12-12T14:59:01Z</dcterms:created>
  <dcterms:modified xsi:type="dcterms:W3CDTF">2023-12-15T02:47:01Z</dcterms:modified>
</cp:coreProperties>
</file>