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3" r:id="rId3"/>
    <p:sldMasterId id="2147483667" r:id="rId4"/>
    <p:sldMasterId id="2147483675" r:id="rId5"/>
  </p:sldMasterIdLst>
  <p:notesMasterIdLst>
    <p:notesMasterId r:id="rId51"/>
  </p:notesMasterIdLst>
  <p:sldIdLst>
    <p:sldId id="257" r:id="rId6"/>
    <p:sldId id="8744" r:id="rId7"/>
    <p:sldId id="288" r:id="rId8"/>
    <p:sldId id="8762" r:id="rId9"/>
    <p:sldId id="8735" r:id="rId10"/>
    <p:sldId id="8736" r:id="rId11"/>
    <p:sldId id="287" r:id="rId12"/>
    <p:sldId id="263" r:id="rId13"/>
    <p:sldId id="8701" r:id="rId14"/>
    <p:sldId id="8703" r:id="rId15"/>
    <p:sldId id="8758" r:id="rId16"/>
    <p:sldId id="8759" r:id="rId17"/>
    <p:sldId id="8760" r:id="rId18"/>
    <p:sldId id="8747" r:id="rId19"/>
    <p:sldId id="8746" r:id="rId20"/>
    <p:sldId id="8748" r:id="rId21"/>
    <p:sldId id="3835" r:id="rId22"/>
    <p:sldId id="3841" r:id="rId23"/>
    <p:sldId id="8771" r:id="rId24"/>
    <p:sldId id="8763" r:id="rId25"/>
    <p:sldId id="8772" r:id="rId26"/>
    <p:sldId id="8766" r:id="rId27"/>
    <p:sldId id="8773" r:id="rId28"/>
    <p:sldId id="8765" r:id="rId29"/>
    <p:sldId id="8774" r:id="rId30"/>
    <p:sldId id="8764" r:id="rId31"/>
    <p:sldId id="8775" r:id="rId32"/>
    <p:sldId id="8767" r:id="rId33"/>
    <p:sldId id="8776" r:id="rId34"/>
    <p:sldId id="3834" r:id="rId35"/>
    <p:sldId id="518" r:id="rId36"/>
    <p:sldId id="281" r:id="rId37"/>
    <p:sldId id="8749" r:id="rId38"/>
    <p:sldId id="8770" r:id="rId39"/>
    <p:sldId id="284" r:id="rId40"/>
    <p:sldId id="8769" r:id="rId41"/>
    <p:sldId id="8750" r:id="rId42"/>
    <p:sldId id="8778" r:id="rId43"/>
    <p:sldId id="8779" r:id="rId44"/>
    <p:sldId id="8751" r:id="rId45"/>
    <p:sldId id="8752" r:id="rId46"/>
    <p:sldId id="8754" r:id="rId47"/>
    <p:sldId id="285" r:id="rId48"/>
    <p:sldId id="282" r:id="rId49"/>
    <p:sldId id="8757" r:id="rId5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C123B3-C6A3-4FDA-9F75-6E98E70E573B}">
          <p14:sldIdLst>
            <p14:sldId id="257"/>
            <p14:sldId id="8744"/>
          </p14:sldIdLst>
        </p14:section>
        <p14:section name="Mục tiêu" id="{0A42DB6A-B175-4EC1-8147-3AF9E7E7E059}">
          <p14:sldIdLst/>
        </p14:section>
        <p14:section name="Câu chuyện STEM" id="{6DF10FD7-1B1D-4E9C-8942-9074E69F4802}">
          <p14:sldIdLst>
            <p14:sldId id="288"/>
            <p14:sldId id="8762"/>
            <p14:sldId id="8735"/>
            <p14:sldId id="8736"/>
          </p14:sldIdLst>
        </p14:section>
        <p14:section name="Thử thách STEM" id="{F57B3FEF-E011-4FF8-8695-DCD79C9E3483}">
          <p14:sldIdLst>
            <p14:sldId id="287"/>
            <p14:sldId id="263"/>
          </p14:sldIdLst>
        </p14:section>
        <p14:section name="Kiến thức STEM" id="{AC62E804-BA6D-4A20-BA90-31D8BA44CE3A}">
          <p14:sldIdLst>
            <p14:sldId id="8701"/>
            <p14:sldId id="8703"/>
            <p14:sldId id="8758"/>
            <p14:sldId id="8759"/>
            <p14:sldId id="8760"/>
            <p14:sldId id="8747"/>
            <p14:sldId id="8746"/>
            <p14:sldId id="8748"/>
            <p14:sldId id="3835"/>
            <p14:sldId id="3841"/>
            <p14:sldId id="8771"/>
            <p14:sldId id="8763"/>
            <p14:sldId id="8772"/>
            <p14:sldId id="8766"/>
            <p14:sldId id="8773"/>
            <p14:sldId id="8765"/>
            <p14:sldId id="8774"/>
            <p14:sldId id="8764"/>
            <p14:sldId id="8775"/>
            <p14:sldId id="8767"/>
            <p14:sldId id="8776"/>
            <p14:sldId id="3834"/>
            <p14:sldId id="518"/>
            <p14:sldId id="281"/>
            <p14:sldId id="8749"/>
            <p14:sldId id="8770"/>
          </p14:sldIdLst>
        </p14:section>
        <p14:section name="Sáng chế STEM" id="{0929B790-4050-4A38-92BB-6BC7A8F36E77}">
          <p14:sldIdLst>
            <p14:sldId id="284"/>
            <p14:sldId id="8769"/>
            <p14:sldId id="8750"/>
            <p14:sldId id="8778"/>
            <p14:sldId id="8779"/>
            <p14:sldId id="8751"/>
            <p14:sldId id="8752"/>
            <p14:sldId id="8754"/>
          </p14:sldIdLst>
        </p14:section>
        <p14:section name="STEM và cuộc sống" id="{B69CB021-8670-4037-AF61-C4C11098D48D}">
          <p14:sldIdLst>
            <p14:sldId id="285"/>
            <p14:sldId id="282"/>
            <p14:sldId id="87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E5E5"/>
    <a:srgbClr val="FFCCCC"/>
    <a:srgbClr val="FDE5CD"/>
    <a:srgbClr val="649081"/>
    <a:srgbClr val="BBE3E3"/>
    <a:srgbClr val="BFDFCF"/>
    <a:srgbClr val="006699"/>
    <a:srgbClr val="DBEDE4"/>
    <a:srgbClr val="B7D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1332" autoAdjust="0"/>
  </p:normalViewPr>
  <p:slideViewPr>
    <p:cSldViewPr snapToGrid="0">
      <p:cViewPr varScale="1">
        <p:scale>
          <a:sx n="113" d="100"/>
          <a:sy n="113" d="100"/>
        </p:scale>
        <p:origin x="898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27E9C-D772-4E5A-8086-5F9659E1449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BCF03-099F-4FB1-9748-1586EA844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6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986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338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747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6329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255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1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8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93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5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6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4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7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53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156D9-5C8F-EDFD-57FC-B6E89CAAC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D19984-598D-37A8-326C-E2354B79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DFDE26-5D17-306B-38C8-6D3CA607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E704-89D6-4475-9EAD-36490771B6E7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2CADBA-4202-BF3F-B3C1-0958CE91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B2B16C-5557-03A6-3522-7556DC0A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D2D7B-046B-E817-9375-6C70B7CA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2B1F3-99CD-42CE-E4AB-40FCF1FC0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676047-17F6-F7E7-2EE3-ED1A959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ED5E-3265-4FC3-AC56-B884F5047E51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65FD0E-E498-42AB-6ED8-94675326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DB0149-637D-EE81-77F8-19E00358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6E2516-C849-9987-86C9-767CC853C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EE1E5A3-1FF6-1AF3-688A-EA1FD7C9A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700353-8189-5E21-7BB3-C41D5499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4A2E-A882-4670-A8DE-D8BEFEF27AB6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D236EF-6E53-AAC3-0944-7C401CAF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1F3C8D-CF22-A8AF-DF06-DD4B628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EC45A27D-9CED-45BB-91E1-89AF35215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2926" y="486918"/>
            <a:ext cx="2990088" cy="43205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cap="all" baseline="0"/>
            </a:lvl1pPr>
          </a:lstStyle>
          <a:p>
            <a:r>
              <a:rPr lang="en-US" dirty="0"/>
              <a:t>Month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="" xmlns:a16="http://schemas.microsoft.com/office/drawing/2014/main" id="{10AA6F9F-559A-42F2-8954-BDF16EC7663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5109072" y="1035558"/>
            <a:ext cx="3065526" cy="232486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F9EE30FE-5FD4-4C96-921B-6A5769C16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0358" y="3477006"/>
            <a:ext cx="973836" cy="301752"/>
          </a:xfrm>
          <a:noFill/>
        </p:spPr>
        <p:txBody>
          <a:bodyPr vert="horz" lIns="68580" tIns="34290" rIns="205740" bIns="3429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NOTES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97B45ACB-41EC-462F-9236-643781129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8469630" y="480060"/>
            <a:ext cx="973836" cy="301752"/>
          </a:xfrm>
          <a:noFill/>
        </p:spPr>
        <p:txBody>
          <a:bodyPr vert="horz" lIns="68580" tIns="34290" rIns="205740" bIns="3429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4708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EC45A27D-9CED-45BB-91E1-89AF35215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2926" y="486918"/>
            <a:ext cx="2990088" cy="43205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cap="all" baseline="0"/>
            </a:lvl1pPr>
          </a:lstStyle>
          <a:p>
            <a:r>
              <a:rPr lang="en-US" dirty="0"/>
              <a:t>Month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="" xmlns:a16="http://schemas.microsoft.com/office/drawing/2014/main" id="{10AA6F9F-559A-42F2-8954-BDF16EC7663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5109072" y="1035558"/>
            <a:ext cx="3065526" cy="232486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F9EE30FE-5FD4-4C96-921B-6A5769C16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0358" y="3477006"/>
            <a:ext cx="973836" cy="301752"/>
          </a:xfrm>
          <a:noFill/>
        </p:spPr>
        <p:txBody>
          <a:bodyPr vert="horz" lIns="68580" tIns="34290" rIns="205740" bIns="3429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NOTES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97B45ACB-41EC-462F-9236-643781129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8469630" y="480060"/>
            <a:ext cx="973836" cy="301752"/>
          </a:xfrm>
          <a:noFill/>
        </p:spPr>
        <p:txBody>
          <a:bodyPr vert="horz" lIns="68580" tIns="34290" rIns="205740" bIns="3429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822235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2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=""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2711498" y="323760"/>
            <a:ext cx="3721003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9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9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3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20"/>
            <a:ext cx="4967265" cy="25692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6" y="74262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79" y="82487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1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50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9900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9"/>
          <p:cNvSpPr/>
          <p:nvPr/>
        </p:nvSpPr>
        <p:spPr>
          <a:xfrm>
            <a:off x="201637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6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9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1616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6F190-D7AE-9A26-453A-DF3B09E0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85A0FD-15A6-E9DA-F672-090EC50C1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470017-1E68-BDB0-EE87-841B5FDE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28C4-49C7-4C6A-BCAD-67522B986AEB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8E76AF-0078-65D5-A22F-232C18F1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9106A8-1544-C24F-28C5-9715F4AD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40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28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7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6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0" y="781085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725469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30" y="183950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6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7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3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34370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0" y="4200526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6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50" y="3019431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3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20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6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3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79" y="82487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9683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6679"/>
      </p:ext>
    </p:extLst>
  </p:cSld>
  <p:clrMapOvr>
    <a:masterClrMapping/>
  </p:clrMapOvr>
  <p:transition spd="slow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754"/>
      </p:ext>
    </p:extLst>
  </p:cSld>
  <p:clrMapOvr>
    <a:masterClrMapping/>
  </p:clrMapOvr>
  <p:transition spd="slow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10895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4335342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4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4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4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4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5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7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35885"/>
      </p:ext>
    </p:extLst>
  </p:cSld>
  <p:clrMapOvr>
    <a:masterClrMapping/>
  </p:clrMapOvr>
  <p:transition spd="slow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94257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EAF51E-F323-DFFF-B87B-054F744B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29BEAA-47F6-0E00-CD04-C6257DAAE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5E5845-DD8E-0BB8-A21F-BEC68E3D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FE91-DF0B-4DB7-B457-8CD134FF2614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067A3F-5F76-B4FE-F5E9-31C941DC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3365E7-0AAB-4565-3F15-4874AF70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661B88-3EDA-7FA7-E8CC-8AD58435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867A80-EC21-795B-EDC9-AA3AFF4C3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9D194C-7AF7-7A95-7A45-373C291D1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D0B61-AEBA-B334-4EC8-E8A34C2B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18D8-B362-43A0-AB6B-1D09431B39A0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28F072-6B76-B4CD-415B-8B3293D1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5B8131-843C-AD8E-1AE5-35732007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226CFA-164D-5B49-824C-119A6D9E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D207D-764A-2A30-EBD0-385F4025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5DE211-94F5-E52F-6E0C-2039F0DAF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834F75-A4AD-0CD7-9EA0-7D5A68376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03D369-E345-3C7E-6CE8-A9D71F775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83B475E-4E88-5937-DCE0-C6C422AB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2ED-2B7B-44A1-8EC5-2627800C3587}" type="datetime1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CAFFAD-CA3C-2A61-94F2-8F3C3399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CE51FD9-F3C4-0BD8-AD09-35C2203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CB6528-130B-EC6E-E7C7-7E644772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71C3C9-26A9-2033-2FE4-2981DA53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94DD-BDF3-4AAD-9599-3949D1AE60AB}" type="datetime1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4C95E9F-A07E-66CC-A51B-580807C6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BD5E34-B33E-7CA5-0AFE-93F9F0F7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39971B-D8D5-F6C7-0A4F-DB3082A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E47D-F681-4B4E-A75F-A58595344959}" type="datetime1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763148-57E4-9631-BB09-F3EC9441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402C74E-BFF9-75FE-BEA2-C0E5DC8E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F3C579-79DE-AB22-9B35-2A42E596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1841D0-30E5-DE3B-3AE3-485961AB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193BF5-018B-5585-62C6-ACAC76590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79364D-5238-4ADE-A5CC-237AD08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1854-6308-4D7E-8A2B-B5A59F0A7EE3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138DA07-AD09-0282-C6BA-06AED703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345973-EB83-84A3-8181-0F07EE94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4AE874-6FF7-36FC-6E98-C25F6095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37F89F-AD7E-AEEA-FEEF-174A71FA6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3EB51FF-386E-1C6C-1B05-1A542D603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F21208-F0FC-A3E7-6715-A13F768D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A49C-81B4-479C-8089-CB8D82AB0C3B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2B58EE-138C-B76D-FB56-FE65E7A9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5C2549-0D37-C6FE-F73D-2D5DEF65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9190394-A683-A99E-9BD7-6C96232F1C7E}"/>
              </a:ext>
            </a:extLst>
          </p:cNvPr>
          <p:cNvSpPr txBox="1"/>
          <p:nvPr userDrawn="1"/>
        </p:nvSpPr>
        <p:spPr>
          <a:xfrm>
            <a:off x="0" y="-1203499"/>
            <a:ext cx="9144000" cy="346249"/>
          </a:xfrm>
          <a:prstGeom prst="rect">
            <a:avLst/>
          </a:prstGeom>
          <a:noFill/>
        </p:spPr>
        <p:txBody>
          <a:bodyPr vert="horz" lIns="68580" tIns="34290" rIns="68580" bIns="3429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8AE771-644D-7454-BDA2-DEABD208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A9F76E-68E5-9ACF-F3F5-99E6021B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04765-1352-7C5F-C6C3-6557F98D1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29D5B-4286-435C-8C66-6B5E25BB43E7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920440-17FF-7795-F41D-5C4230378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E1F34D-FCEC-1AF5-8A98-E45BB3D8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DC36A80C-B105-F747-27D2-2A2D35591882}"/>
              </a:ext>
            </a:extLst>
          </p:cNvPr>
          <p:cNvSpPr txBox="1"/>
          <p:nvPr userDrawn="1"/>
        </p:nvSpPr>
        <p:spPr>
          <a:xfrm>
            <a:off x="0" y="-1203499"/>
            <a:ext cx="9144000" cy="346249"/>
          </a:xfrm>
          <a:prstGeom prst="rect">
            <a:avLst/>
          </a:prstGeom>
          <a:noFill/>
        </p:spPr>
        <p:txBody>
          <a:bodyPr vert="horz" lIns="68580" tIns="34290" rIns="68580" bIns="3429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1C5AC4-075F-480C-A549-FF160765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142876"/>
            <a:ext cx="771525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B0CADE-C190-4CBD-BDAE-F8FC5C8D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375" y="1137048"/>
            <a:ext cx="7715250" cy="38635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  <p15:guide id="2" pos="7032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orient="horz" pos="4200">
          <p15:clr>
            <a:srgbClr val="F26B43"/>
          </p15:clr>
        </p15:guide>
        <p15:guide id="5" pos="4392">
          <p15:clr>
            <a:srgbClr val="F26B43"/>
          </p15:clr>
        </p15:guide>
        <p15:guide id="6" pos="6744">
          <p15:clr>
            <a:srgbClr val="F26B43"/>
          </p15:clr>
        </p15:guide>
        <p15:guide id="7" orient="horz" pos="2736">
          <p15:clr>
            <a:srgbClr val="F26B43"/>
          </p15:clr>
        </p15:guide>
        <p15:guide id="8" pos="3264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A93A66F2-995F-AB41-BCAB-BF03C30FB2FD}"/>
              </a:ext>
            </a:extLst>
          </p:cNvPr>
          <p:cNvSpPr txBox="1"/>
          <p:nvPr userDrawn="1"/>
        </p:nvSpPr>
        <p:spPr>
          <a:xfrm>
            <a:off x="0" y="-1203499"/>
            <a:ext cx="9144000" cy="346249"/>
          </a:xfrm>
          <a:prstGeom prst="rect">
            <a:avLst/>
          </a:prstGeom>
          <a:noFill/>
        </p:spPr>
        <p:txBody>
          <a:bodyPr vert="horz" lIns="68580" tIns="34290" rIns="68580" bIns="3429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1996744" y="-2003757"/>
            <a:ext cx="5150513" cy="9144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10665" y="142870"/>
            <a:ext cx="8992716" cy="4705355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E3CAAAD3-4435-FF47-EA59-6CE02798C8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88" y="364331"/>
            <a:ext cx="1393031" cy="13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98BCF1B8-6BFB-FE75-6185-280E2A181ED0}"/>
              </a:ext>
            </a:extLst>
          </p:cNvPr>
          <p:cNvSpPr txBox="1"/>
          <p:nvPr userDrawn="1"/>
        </p:nvSpPr>
        <p:spPr>
          <a:xfrm>
            <a:off x="0" y="-1203499"/>
            <a:ext cx="9144000" cy="346249"/>
          </a:xfrm>
          <a:prstGeom prst="rect">
            <a:avLst/>
          </a:prstGeom>
          <a:noFill/>
        </p:spPr>
        <p:txBody>
          <a:bodyPr vert="horz" lIns="68580" tIns="34290" rIns="68580" bIns="3429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279A80C3-8F1E-634E-E960-968B228A21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757" y="176980"/>
            <a:ext cx="1231030" cy="12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6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1E8D9211-7546-6975-84DF-BBBE017EE771}"/>
              </a:ext>
            </a:extLst>
          </p:cNvPr>
          <p:cNvSpPr txBox="1"/>
          <p:nvPr userDrawn="1"/>
        </p:nvSpPr>
        <p:spPr>
          <a:xfrm>
            <a:off x="0" y="-1203499"/>
            <a:ext cx="9144000" cy="346249"/>
          </a:xfrm>
          <a:prstGeom prst="rect">
            <a:avLst/>
          </a:prstGeom>
          <a:noFill/>
        </p:spPr>
        <p:txBody>
          <a:bodyPr vert="horz" lIns="68580" tIns="34290" rIns="68580" bIns="3429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8469465" y="4856261"/>
            <a:ext cx="53444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039" y="6028135"/>
            <a:ext cx="809759" cy="69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4784" y="1"/>
            <a:ext cx="64825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27360" y="4770771"/>
            <a:ext cx="64825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26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3000">
    <p:random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0.xml"/><Relationship Id="rId7" Type="http://schemas.openxmlformats.org/officeDocument/2006/relationships/slide" Target="slide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0.xml"/><Relationship Id="rId7" Type="http://schemas.openxmlformats.org/officeDocument/2006/relationships/slide" Target="slide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7.xml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7.xml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7.xml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7.xml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1988701" y="-2011800"/>
            <a:ext cx="5166600" cy="9144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948365" y="-840712"/>
            <a:ext cx="7389731" cy="6396296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59774" y="15240"/>
            <a:ext cx="1141217" cy="112946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8019480" y="1882339"/>
            <a:ext cx="1209983" cy="238313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439314" y="3856735"/>
            <a:ext cx="885932" cy="152625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6921908" y="-112473"/>
            <a:ext cx="2183463" cy="1248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EA780C-7448-8507-4CBC-C4543132FA6A}"/>
              </a:ext>
            </a:extLst>
          </p:cNvPr>
          <p:cNvSpPr txBox="1"/>
          <p:nvPr/>
        </p:nvSpPr>
        <p:spPr>
          <a:xfrm>
            <a:off x="2731169" y="267102"/>
            <a:ext cx="368166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US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ĐỨC I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4D5C9E-D4F9-2D03-6A97-A30161D2EB60}"/>
              </a:ext>
            </a:extLst>
          </p:cNvPr>
          <p:cNvSpPr txBox="1"/>
          <p:nvPr/>
        </p:nvSpPr>
        <p:spPr>
          <a:xfrm>
            <a:off x="2596598" y="1191280"/>
            <a:ext cx="395080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</a:p>
          <a:p>
            <a:pPr algn="ctr"/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BIẾN HÌNH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C70F4C4-7F0B-A5A1-BD57-1838D17B609F}"/>
              </a:ext>
            </a:extLst>
          </p:cNvPr>
          <p:cNvCxnSpPr/>
          <p:nvPr/>
        </p:nvCxnSpPr>
        <p:spPr>
          <a:xfrm>
            <a:off x="3980623" y="860532"/>
            <a:ext cx="1065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3CD7F5A-6DF2-157B-AD50-1E1FEDFFBA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8" y="4017539"/>
            <a:ext cx="1361634" cy="959221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484" y="3175218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B93395A-424C-CEFD-4D47-B25B80A787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48" t="27507" r="35950" b="4307"/>
          <a:stretch/>
        </p:blipFill>
        <p:spPr>
          <a:xfrm>
            <a:off x="1376118" y="1289282"/>
            <a:ext cx="2642135" cy="20819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1A607C5F-DD07-92F7-A720-78AFC7DF9F53}"/>
              </a:ext>
            </a:extLst>
          </p:cNvPr>
          <p:cNvSpPr/>
          <p:nvPr/>
        </p:nvSpPr>
        <p:spPr>
          <a:xfrm>
            <a:off x="2620205" y="2201864"/>
            <a:ext cx="99360" cy="99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F60CDE3-5FE5-0BA1-C9A1-E83D686F1FE9}"/>
              </a:ext>
            </a:extLst>
          </p:cNvPr>
          <p:cNvSpPr/>
          <p:nvPr/>
        </p:nvSpPr>
        <p:spPr>
          <a:xfrm>
            <a:off x="1760428" y="1348685"/>
            <a:ext cx="1818914" cy="1818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Google Shape;1135;p78">
            <a:extLst>
              <a:ext uri="{FF2B5EF4-FFF2-40B4-BE49-F238E27FC236}">
                <a16:creationId xmlns="" xmlns:a16="http://schemas.microsoft.com/office/drawing/2014/main" id="{1363986C-6696-F7D3-4DF1-F7F9A6A6D470}"/>
              </a:ext>
            </a:extLst>
          </p:cNvPr>
          <p:cNvSpPr/>
          <p:nvPr/>
        </p:nvSpPr>
        <p:spPr>
          <a:xfrm>
            <a:off x="1368094" y="4064091"/>
            <a:ext cx="6557165" cy="715529"/>
          </a:xfrm>
          <a:custGeom>
            <a:avLst/>
            <a:gdLst>
              <a:gd name="connsiteX0" fmla="*/ 0 w 8742887"/>
              <a:gd name="connsiteY0" fmla="*/ 87333 h 954038"/>
              <a:gd name="connsiteX1" fmla="*/ 87333 w 8742887"/>
              <a:gd name="connsiteY1" fmla="*/ 0 h 954038"/>
              <a:gd name="connsiteX2" fmla="*/ 829912 w 8742887"/>
              <a:gd name="connsiteY2" fmla="*/ 0 h 954038"/>
              <a:gd name="connsiteX3" fmla="*/ 1229762 w 8742887"/>
              <a:gd name="connsiteY3" fmla="*/ 0 h 954038"/>
              <a:gd name="connsiteX4" fmla="*/ 1886659 w 8742887"/>
              <a:gd name="connsiteY4" fmla="*/ 0 h 954038"/>
              <a:gd name="connsiteX5" fmla="*/ 2372192 w 8742887"/>
              <a:gd name="connsiteY5" fmla="*/ 0 h 954038"/>
              <a:gd name="connsiteX6" fmla="*/ 2772042 w 8742887"/>
              <a:gd name="connsiteY6" fmla="*/ 0 h 954038"/>
              <a:gd name="connsiteX7" fmla="*/ 3171893 w 8742887"/>
              <a:gd name="connsiteY7" fmla="*/ 0 h 954038"/>
              <a:gd name="connsiteX8" fmla="*/ 3743107 w 8742887"/>
              <a:gd name="connsiteY8" fmla="*/ 0 h 954038"/>
              <a:gd name="connsiteX9" fmla="*/ 4057275 w 8742887"/>
              <a:gd name="connsiteY9" fmla="*/ 0 h 954038"/>
              <a:gd name="connsiteX10" fmla="*/ 4799855 w 8742887"/>
              <a:gd name="connsiteY10" fmla="*/ 0 h 954038"/>
              <a:gd name="connsiteX11" fmla="*/ 5285387 w 8742887"/>
              <a:gd name="connsiteY11" fmla="*/ 0 h 954038"/>
              <a:gd name="connsiteX12" fmla="*/ 6027966 w 8742887"/>
              <a:gd name="connsiteY12" fmla="*/ 0 h 954038"/>
              <a:gd name="connsiteX13" fmla="*/ 6599181 w 8742887"/>
              <a:gd name="connsiteY13" fmla="*/ 0 h 954038"/>
              <a:gd name="connsiteX14" fmla="*/ 7341760 w 8742887"/>
              <a:gd name="connsiteY14" fmla="*/ 0 h 954038"/>
              <a:gd name="connsiteX15" fmla="*/ 7741610 w 8742887"/>
              <a:gd name="connsiteY15" fmla="*/ 0 h 954038"/>
              <a:gd name="connsiteX16" fmla="*/ 8655554 w 8742887"/>
              <a:gd name="connsiteY16" fmla="*/ 0 h 954038"/>
              <a:gd name="connsiteX17" fmla="*/ 8742887 w 8742887"/>
              <a:gd name="connsiteY17" fmla="*/ 87333 h 954038"/>
              <a:gd name="connsiteX18" fmla="*/ 8742887 w 8742887"/>
              <a:gd name="connsiteY18" fmla="*/ 461432 h 954038"/>
              <a:gd name="connsiteX19" fmla="*/ 8742887 w 8742887"/>
              <a:gd name="connsiteY19" fmla="*/ 866705 h 954038"/>
              <a:gd name="connsiteX20" fmla="*/ 8655554 w 8742887"/>
              <a:gd name="connsiteY20" fmla="*/ 954038 h 954038"/>
              <a:gd name="connsiteX21" fmla="*/ 8255704 w 8742887"/>
              <a:gd name="connsiteY21" fmla="*/ 954038 h 954038"/>
              <a:gd name="connsiteX22" fmla="*/ 7770171 w 8742887"/>
              <a:gd name="connsiteY22" fmla="*/ 954038 h 954038"/>
              <a:gd name="connsiteX23" fmla="*/ 7198956 w 8742887"/>
              <a:gd name="connsiteY23" fmla="*/ 954038 h 954038"/>
              <a:gd name="connsiteX24" fmla="*/ 6542059 w 8742887"/>
              <a:gd name="connsiteY24" fmla="*/ 954038 h 954038"/>
              <a:gd name="connsiteX25" fmla="*/ 5799480 w 8742887"/>
              <a:gd name="connsiteY25" fmla="*/ 954038 h 954038"/>
              <a:gd name="connsiteX26" fmla="*/ 5142583 w 8742887"/>
              <a:gd name="connsiteY26" fmla="*/ 954038 h 954038"/>
              <a:gd name="connsiteX27" fmla="*/ 4742733 w 8742887"/>
              <a:gd name="connsiteY27" fmla="*/ 954038 h 954038"/>
              <a:gd name="connsiteX28" fmla="*/ 4171518 w 8742887"/>
              <a:gd name="connsiteY28" fmla="*/ 954038 h 954038"/>
              <a:gd name="connsiteX29" fmla="*/ 3428939 w 8742887"/>
              <a:gd name="connsiteY29" fmla="*/ 954038 h 954038"/>
              <a:gd name="connsiteX30" fmla="*/ 2943407 w 8742887"/>
              <a:gd name="connsiteY30" fmla="*/ 954038 h 954038"/>
              <a:gd name="connsiteX31" fmla="*/ 2286510 w 8742887"/>
              <a:gd name="connsiteY31" fmla="*/ 954038 h 954038"/>
              <a:gd name="connsiteX32" fmla="*/ 1715295 w 8742887"/>
              <a:gd name="connsiteY32" fmla="*/ 954038 h 954038"/>
              <a:gd name="connsiteX33" fmla="*/ 972716 w 8742887"/>
              <a:gd name="connsiteY33" fmla="*/ 954038 h 954038"/>
              <a:gd name="connsiteX34" fmla="*/ 658548 w 8742887"/>
              <a:gd name="connsiteY34" fmla="*/ 954038 h 954038"/>
              <a:gd name="connsiteX35" fmla="*/ 87333 w 8742887"/>
              <a:gd name="connsiteY35" fmla="*/ 954038 h 954038"/>
              <a:gd name="connsiteX36" fmla="*/ 0 w 8742887"/>
              <a:gd name="connsiteY36" fmla="*/ 866705 h 954038"/>
              <a:gd name="connsiteX37" fmla="*/ 0 w 8742887"/>
              <a:gd name="connsiteY37" fmla="*/ 484813 h 954038"/>
              <a:gd name="connsiteX38" fmla="*/ 0 w 8742887"/>
              <a:gd name="connsiteY38" fmla="*/ 87333 h 95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42887" h="954038" fill="none" extrusionOk="0">
                <a:moveTo>
                  <a:pt x="0" y="87333"/>
                </a:moveTo>
                <a:cubicBezTo>
                  <a:pt x="7820" y="46863"/>
                  <a:pt x="43407" y="8805"/>
                  <a:pt x="87333" y="0"/>
                </a:cubicBezTo>
                <a:cubicBezTo>
                  <a:pt x="243658" y="-67320"/>
                  <a:pt x="523022" y="72159"/>
                  <a:pt x="829912" y="0"/>
                </a:cubicBezTo>
                <a:cubicBezTo>
                  <a:pt x="1136802" y="-72159"/>
                  <a:pt x="1128089" y="34768"/>
                  <a:pt x="1229762" y="0"/>
                </a:cubicBezTo>
                <a:cubicBezTo>
                  <a:pt x="1331435" y="-34768"/>
                  <a:pt x="1680922" y="74064"/>
                  <a:pt x="1886659" y="0"/>
                </a:cubicBezTo>
                <a:cubicBezTo>
                  <a:pt x="2092396" y="-74064"/>
                  <a:pt x="2139922" y="13403"/>
                  <a:pt x="2372192" y="0"/>
                </a:cubicBezTo>
                <a:cubicBezTo>
                  <a:pt x="2604462" y="-13403"/>
                  <a:pt x="2635148" y="2221"/>
                  <a:pt x="2772042" y="0"/>
                </a:cubicBezTo>
                <a:cubicBezTo>
                  <a:pt x="2908936" y="-2221"/>
                  <a:pt x="3007821" y="8070"/>
                  <a:pt x="3171893" y="0"/>
                </a:cubicBezTo>
                <a:cubicBezTo>
                  <a:pt x="3335965" y="-8070"/>
                  <a:pt x="3495006" y="27078"/>
                  <a:pt x="3743107" y="0"/>
                </a:cubicBezTo>
                <a:cubicBezTo>
                  <a:pt x="3991208" y="-27078"/>
                  <a:pt x="3968666" y="20645"/>
                  <a:pt x="4057275" y="0"/>
                </a:cubicBezTo>
                <a:cubicBezTo>
                  <a:pt x="4145884" y="-20645"/>
                  <a:pt x="4621642" y="63069"/>
                  <a:pt x="4799855" y="0"/>
                </a:cubicBezTo>
                <a:cubicBezTo>
                  <a:pt x="4978068" y="-63069"/>
                  <a:pt x="5180159" y="55440"/>
                  <a:pt x="5285387" y="0"/>
                </a:cubicBezTo>
                <a:cubicBezTo>
                  <a:pt x="5390615" y="-55440"/>
                  <a:pt x="5750857" y="49093"/>
                  <a:pt x="6027966" y="0"/>
                </a:cubicBezTo>
                <a:cubicBezTo>
                  <a:pt x="6305075" y="-49093"/>
                  <a:pt x="6481654" y="58817"/>
                  <a:pt x="6599181" y="0"/>
                </a:cubicBezTo>
                <a:cubicBezTo>
                  <a:pt x="6716709" y="-58817"/>
                  <a:pt x="7062085" y="52891"/>
                  <a:pt x="7341760" y="0"/>
                </a:cubicBezTo>
                <a:cubicBezTo>
                  <a:pt x="7621435" y="-52891"/>
                  <a:pt x="7644953" y="12473"/>
                  <a:pt x="7741610" y="0"/>
                </a:cubicBezTo>
                <a:cubicBezTo>
                  <a:pt x="7838267" y="-12473"/>
                  <a:pt x="8298985" y="10340"/>
                  <a:pt x="8655554" y="0"/>
                </a:cubicBezTo>
                <a:cubicBezTo>
                  <a:pt x="8705125" y="-11954"/>
                  <a:pt x="8735147" y="36079"/>
                  <a:pt x="8742887" y="87333"/>
                </a:cubicBezTo>
                <a:cubicBezTo>
                  <a:pt x="8744147" y="181390"/>
                  <a:pt x="8723054" y="365195"/>
                  <a:pt x="8742887" y="461432"/>
                </a:cubicBezTo>
                <a:cubicBezTo>
                  <a:pt x="8762720" y="557669"/>
                  <a:pt x="8732624" y="730165"/>
                  <a:pt x="8742887" y="866705"/>
                </a:cubicBezTo>
                <a:cubicBezTo>
                  <a:pt x="8733350" y="916322"/>
                  <a:pt x="8713522" y="956884"/>
                  <a:pt x="8655554" y="954038"/>
                </a:cubicBezTo>
                <a:cubicBezTo>
                  <a:pt x="8503883" y="980760"/>
                  <a:pt x="8404590" y="914758"/>
                  <a:pt x="8255704" y="954038"/>
                </a:cubicBezTo>
                <a:cubicBezTo>
                  <a:pt x="8106818" y="993318"/>
                  <a:pt x="7946450" y="941004"/>
                  <a:pt x="7770171" y="954038"/>
                </a:cubicBezTo>
                <a:cubicBezTo>
                  <a:pt x="7593892" y="967072"/>
                  <a:pt x="7477622" y="947359"/>
                  <a:pt x="7198956" y="954038"/>
                </a:cubicBezTo>
                <a:cubicBezTo>
                  <a:pt x="6920291" y="960717"/>
                  <a:pt x="6860004" y="904733"/>
                  <a:pt x="6542059" y="954038"/>
                </a:cubicBezTo>
                <a:cubicBezTo>
                  <a:pt x="6224114" y="1003343"/>
                  <a:pt x="6074066" y="942774"/>
                  <a:pt x="5799480" y="954038"/>
                </a:cubicBezTo>
                <a:cubicBezTo>
                  <a:pt x="5524894" y="965302"/>
                  <a:pt x="5425950" y="902711"/>
                  <a:pt x="5142583" y="954038"/>
                </a:cubicBezTo>
                <a:cubicBezTo>
                  <a:pt x="4859216" y="1005365"/>
                  <a:pt x="4882571" y="940267"/>
                  <a:pt x="4742733" y="954038"/>
                </a:cubicBezTo>
                <a:cubicBezTo>
                  <a:pt x="4602895" y="967809"/>
                  <a:pt x="4330306" y="941463"/>
                  <a:pt x="4171518" y="954038"/>
                </a:cubicBezTo>
                <a:cubicBezTo>
                  <a:pt x="4012731" y="966613"/>
                  <a:pt x="3579780" y="927650"/>
                  <a:pt x="3428939" y="954038"/>
                </a:cubicBezTo>
                <a:cubicBezTo>
                  <a:pt x="3278098" y="980426"/>
                  <a:pt x="3098223" y="930286"/>
                  <a:pt x="2943407" y="954038"/>
                </a:cubicBezTo>
                <a:cubicBezTo>
                  <a:pt x="2788591" y="977790"/>
                  <a:pt x="2485062" y="875726"/>
                  <a:pt x="2286510" y="954038"/>
                </a:cubicBezTo>
                <a:cubicBezTo>
                  <a:pt x="2087958" y="1032350"/>
                  <a:pt x="1949444" y="901800"/>
                  <a:pt x="1715295" y="954038"/>
                </a:cubicBezTo>
                <a:cubicBezTo>
                  <a:pt x="1481147" y="1006276"/>
                  <a:pt x="1263804" y="893370"/>
                  <a:pt x="972716" y="954038"/>
                </a:cubicBezTo>
                <a:cubicBezTo>
                  <a:pt x="681628" y="1014706"/>
                  <a:pt x="773653" y="950780"/>
                  <a:pt x="658548" y="954038"/>
                </a:cubicBezTo>
                <a:cubicBezTo>
                  <a:pt x="543443" y="957296"/>
                  <a:pt x="309921" y="939595"/>
                  <a:pt x="87333" y="954038"/>
                </a:cubicBezTo>
                <a:cubicBezTo>
                  <a:pt x="34568" y="957061"/>
                  <a:pt x="-2760" y="916311"/>
                  <a:pt x="0" y="866705"/>
                </a:cubicBezTo>
                <a:cubicBezTo>
                  <a:pt x="-6636" y="709541"/>
                  <a:pt x="1832" y="616257"/>
                  <a:pt x="0" y="484813"/>
                </a:cubicBezTo>
                <a:cubicBezTo>
                  <a:pt x="-1832" y="353369"/>
                  <a:pt x="39452" y="274005"/>
                  <a:pt x="0" y="87333"/>
                </a:cubicBezTo>
                <a:close/>
              </a:path>
              <a:path w="8742887" h="954038" stroke="0" extrusionOk="0">
                <a:moveTo>
                  <a:pt x="0" y="87333"/>
                </a:moveTo>
                <a:cubicBezTo>
                  <a:pt x="2739" y="47403"/>
                  <a:pt x="37337" y="-5915"/>
                  <a:pt x="87333" y="0"/>
                </a:cubicBezTo>
                <a:cubicBezTo>
                  <a:pt x="151487" y="-32325"/>
                  <a:pt x="282885" y="24461"/>
                  <a:pt x="401501" y="0"/>
                </a:cubicBezTo>
                <a:cubicBezTo>
                  <a:pt x="520117" y="-24461"/>
                  <a:pt x="909120" y="37708"/>
                  <a:pt x="1144080" y="0"/>
                </a:cubicBezTo>
                <a:cubicBezTo>
                  <a:pt x="1379040" y="-37708"/>
                  <a:pt x="1393650" y="20726"/>
                  <a:pt x="1458248" y="0"/>
                </a:cubicBezTo>
                <a:cubicBezTo>
                  <a:pt x="1522846" y="-20726"/>
                  <a:pt x="1824476" y="29441"/>
                  <a:pt x="1943781" y="0"/>
                </a:cubicBezTo>
                <a:cubicBezTo>
                  <a:pt x="2063086" y="-29441"/>
                  <a:pt x="2337905" y="14855"/>
                  <a:pt x="2514996" y="0"/>
                </a:cubicBezTo>
                <a:cubicBezTo>
                  <a:pt x="2692088" y="-14855"/>
                  <a:pt x="2823091" y="21873"/>
                  <a:pt x="2914846" y="0"/>
                </a:cubicBezTo>
                <a:cubicBezTo>
                  <a:pt x="3006601" y="-21873"/>
                  <a:pt x="3414899" y="54129"/>
                  <a:pt x="3571743" y="0"/>
                </a:cubicBezTo>
                <a:cubicBezTo>
                  <a:pt x="3728587" y="-54129"/>
                  <a:pt x="4041132" y="5560"/>
                  <a:pt x="4228640" y="0"/>
                </a:cubicBezTo>
                <a:cubicBezTo>
                  <a:pt x="4416148" y="-5560"/>
                  <a:pt x="4553701" y="22849"/>
                  <a:pt x="4799855" y="0"/>
                </a:cubicBezTo>
                <a:cubicBezTo>
                  <a:pt x="5046009" y="-22849"/>
                  <a:pt x="5382747" y="58509"/>
                  <a:pt x="5542434" y="0"/>
                </a:cubicBezTo>
                <a:cubicBezTo>
                  <a:pt x="5702121" y="-58509"/>
                  <a:pt x="5839643" y="8292"/>
                  <a:pt x="6113648" y="0"/>
                </a:cubicBezTo>
                <a:cubicBezTo>
                  <a:pt x="6387653" y="-8292"/>
                  <a:pt x="6388828" y="12425"/>
                  <a:pt x="6513499" y="0"/>
                </a:cubicBezTo>
                <a:cubicBezTo>
                  <a:pt x="6638170" y="-12425"/>
                  <a:pt x="6811794" y="24389"/>
                  <a:pt x="6913349" y="0"/>
                </a:cubicBezTo>
                <a:cubicBezTo>
                  <a:pt x="7014904" y="-24389"/>
                  <a:pt x="7478961" y="54061"/>
                  <a:pt x="7655928" y="0"/>
                </a:cubicBezTo>
                <a:cubicBezTo>
                  <a:pt x="7832895" y="-54061"/>
                  <a:pt x="8330592" y="32680"/>
                  <a:pt x="8655554" y="0"/>
                </a:cubicBezTo>
                <a:cubicBezTo>
                  <a:pt x="8703100" y="11805"/>
                  <a:pt x="8740988" y="40253"/>
                  <a:pt x="8742887" y="87333"/>
                </a:cubicBezTo>
                <a:cubicBezTo>
                  <a:pt x="8754320" y="225736"/>
                  <a:pt x="8705449" y="300713"/>
                  <a:pt x="8742887" y="492606"/>
                </a:cubicBezTo>
                <a:cubicBezTo>
                  <a:pt x="8780325" y="684499"/>
                  <a:pt x="8705112" y="743312"/>
                  <a:pt x="8742887" y="866705"/>
                </a:cubicBezTo>
                <a:cubicBezTo>
                  <a:pt x="8742256" y="921520"/>
                  <a:pt x="8703629" y="940789"/>
                  <a:pt x="8655554" y="954038"/>
                </a:cubicBezTo>
                <a:cubicBezTo>
                  <a:pt x="8441487" y="1042794"/>
                  <a:pt x="8247925" y="933335"/>
                  <a:pt x="7912975" y="954038"/>
                </a:cubicBezTo>
                <a:cubicBezTo>
                  <a:pt x="7578025" y="974741"/>
                  <a:pt x="7652172" y="936627"/>
                  <a:pt x="7513125" y="954038"/>
                </a:cubicBezTo>
                <a:cubicBezTo>
                  <a:pt x="7374078" y="971449"/>
                  <a:pt x="7008135" y="890650"/>
                  <a:pt x="6770545" y="954038"/>
                </a:cubicBezTo>
                <a:cubicBezTo>
                  <a:pt x="6532955" y="1017426"/>
                  <a:pt x="6481903" y="925003"/>
                  <a:pt x="6199331" y="954038"/>
                </a:cubicBezTo>
                <a:cubicBezTo>
                  <a:pt x="5916759" y="983073"/>
                  <a:pt x="5661365" y="949087"/>
                  <a:pt x="5456751" y="954038"/>
                </a:cubicBezTo>
                <a:cubicBezTo>
                  <a:pt x="5252137" y="958989"/>
                  <a:pt x="5172156" y="907052"/>
                  <a:pt x="5056901" y="954038"/>
                </a:cubicBezTo>
                <a:cubicBezTo>
                  <a:pt x="4941646" y="1001024"/>
                  <a:pt x="4811766" y="945023"/>
                  <a:pt x="4571369" y="954038"/>
                </a:cubicBezTo>
                <a:cubicBezTo>
                  <a:pt x="4330972" y="963053"/>
                  <a:pt x="4073222" y="876512"/>
                  <a:pt x="3828790" y="954038"/>
                </a:cubicBezTo>
                <a:cubicBezTo>
                  <a:pt x="3584358" y="1031564"/>
                  <a:pt x="3434859" y="906484"/>
                  <a:pt x="3171893" y="954038"/>
                </a:cubicBezTo>
                <a:cubicBezTo>
                  <a:pt x="2908927" y="1001592"/>
                  <a:pt x="2913668" y="918856"/>
                  <a:pt x="2772042" y="954038"/>
                </a:cubicBezTo>
                <a:cubicBezTo>
                  <a:pt x="2630416" y="989220"/>
                  <a:pt x="2413037" y="950824"/>
                  <a:pt x="2115145" y="954038"/>
                </a:cubicBezTo>
                <a:cubicBezTo>
                  <a:pt x="1817253" y="957252"/>
                  <a:pt x="1953871" y="948962"/>
                  <a:pt x="1800977" y="954038"/>
                </a:cubicBezTo>
                <a:cubicBezTo>
                  <a:pt x="1648083" y="959114"/>
                  <a:pt x="1318694" y="942474"/>
                  <a:pt x="1058398" y="954038"/>
                </a:cubicBezTo>
                <a:cubicBezTo>
                  <a:pt x="798102" y="965602"/>
                  <a:pt x="560208" y="839676"/>
                  <a:pt x="87333" y="954038"/>
                </a:cubicBezTo>
                <a:cubicBezTo>
                  <a:pt x="30638" y="964619"/>
                  <a:pt x="6386" y="905485"/>
                  <a:pt x="0" y="866705"/>
                </a:cubicBezTo>
                <a:cubicBezTo>
                  <a:pt x="-4009" y="707355"/>
                  <a:pt x="41614" y="650901"/>
                  <a:pt x="0" y="500400"/>
                </a:cubicBezTo>
                <a:cubicBezTo>
                  <a:pt x="-41614" y="349900"/>
                  <a:pt x="24566" y="175438"/>
                  <a:pt x="0" y="873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</a:t>
            </a:r>
            <a:r>
              <a:rPr lang="en-US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Bước 1: Vẽ 2 đường tròn tâm O lên giấy.</a:t>
            </a:r>
            <a:endParaRPr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6A170EF-5861-646A-3AA0-CD3BB5E1F7DD}"/>
              </a:ext>
            </a:extLst>
          </p:cNvPr>
          <p:cNvSpPr txBox="1"/>
          <p:nvPr/>
        </p:nvSpPr>
        <p:spPr>
          <a:xfrm>
            <a:off x="2517986" y="1900965"/>
            <a:ext cx="62083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8AEE544-5936-4EA3-32E1-7FD2C45B5E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48" t="27507" r="35950" b="4307"/>
          <a:stretch/>
        </p:blipFill>
        <p:spPr>
          <a:xfrm>
            <a:off x="5051380" y="1259584"/>
            <a:ext cx="2642135" cy="208196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86722C9-C100-2606-5A2F-80C93F7BD6D5}"/>
              </a:ext>
            </a:extLst>
          </p:cNvPr>
          <p:cNvSpPr/>
          <p:nvPr/>
        </p:nvSpPr>
        <p:spPr>
          <a:xfrm>
            <a:off x="6295467" y="2172166"/>
            <a:ext cx="99360" cy="99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15ACCE-9630-ABD4-5206-CBF5D4171C09}"/>
              </a:ext>
            </a:extLst>
          </p:cNvPr>
          <p:cNvSpPr/>
          <p:nvPr/>
        </p:nvSpPr>
        <p:spPr>
          <a:xfrm>
            <a:off x="5435690" y="1318987"/>
            <a:ext cx="1818914" cy="1818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5452C3C-E566-AE0F-212E-052ACD6AC2E1}"/>
              </a:ext>
            </a:extLst>
          </p:cNvPr>
          <p:cNvSpPr txBox="1"/>
          <p:nvPr/>
        </p:nvSpPr>
        <p:spPr>
          <a:xfrm>
            <a:off x="6193248" y="1871267"/>
            <a:ext cx="62083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55876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3" grpId="0" animBg="1"/>
      <p:bldP spid="14" grpId="0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484" y="3175218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11</a:t>
            </a:fld>
            <a:endParaRPr lang="en-US"/>
          </a:p>
        </p:txBody>
      </p:sp>
      <p:sp>
        <p:nvSpPr>
          <p:cNvPr id="13" name="Google Shape;1135;p78">
            <a:extLst>
              <a:ext uri="{FF2B5EF4-FFF2-40B4-BE49-F238E27FC236}">
                <a16:creationId xmlns="" xmlns:a16="http://schemas.microsoft.com/office/drawing/2014/main" id="{1363986C-6696-F7D3-4DF1-F7F9A6A6D470}"/>
              </a:ext>
            </a:extLst>
          </p:cNvPr>
          <p:cNvSpPr/>
          <p:nvPr/>
        </p:nvSpPr>
        <p:spPr>
          <a:xfrm>
            <a:off x="1336035" y="3819440"/>
            <a:ext cx="6905342" cy="947823"/>
          </a:xfrm>
          <a:custGeom>
            <a:avLst/>
            <a:gdLst>
              <a:gd name="connsiteX0" fmla="*/ 0 w 9207123"/>
              <a:gd name="connsiteY0" fmla="*/ 115685 h 1263764"/>
              <a:gd name="connsiteX1" fmla="*/ 115685 w 9207123"/>
              <a:gd name="connsiteY1" fmla="*/ 0 h 1263764"/>
              <a:gd name="connsiteX2" fmla="*/ 893584 w 9207123"/>
              <a:gd name="connsiteY2" fmla="*/ 0 h 1263764"/>
              <a:gd name="connsiteX3" fmla="*/ 1312452 w 9207123"/>
              <a:gd name="connsiteY3" fmla="*/ 0 h 1263764"/>
              <a:gd name="connsiteX4" fmla="*/ 2000593 w 9207123"/>
              <a:gd name="connsiteY4" fmla="*/ 0 h 1263764"/>
              <a:gd name="connsiteX5" fmla="*/ 2509219 w 9207123"/>
              <a:gd name="connsiteY5" fmla="*/ 0 h 1263764"/>
              <a:gd name="connsiteX6" fmla="*/ 2928088 w 9207123"/>
              <a:gd name="connsiteY6" fmla="*/ 0 h 1263764"/>
              <a:gd name="connsiteX7" fmla="*/ 3346956 w 9207123"/>
              <a:gd name="connsiteY7" fmla="*/ 0 h 1263764"/>
              <a:gd name="connsiteX8" fmla="*/ 3945340 w 9207123"/>
              <a:gd name="connsiteY8" fmla="*/ 0 h 1263764"/>
              <a:gd name="connsiteX9" fmla="*/ 4274451 w 9207123"/>
              <a:gd name="connsiteY9" fmla="*/ 0 h 1263764"/>
              <a:gd name="connsiteX10" fmla="*/ 5052349 w 9207123"/>
              <a:gd name="connsiteY10" fmla="*/ 0 h 1263764"/>
              <a:gd name="connsiteX11" fmla="*/ 5560975 w 9207123"/>
              <a:gd name="connsiteY11" fmla="*/ 0 h 1263764"/>
              <a:gd name="connsiteX12" fmla="*/ 6338874 w 9207123"/>
              <a:gd name="connsiteY12" fmla="*/ 0 h 1263764"/>
              <a:gd name="connsiteX13" fmla="*/ 6937257 w 9207123"/>
              <a:gd name="connsiteY13" fmla="*/ 0 h 1263764"/>
              <a:gd name="connsiteX14" fmla="*/ 7715156 w 9207123"/>
              <a:gd name="connsiteY14" fmla="*/ 0 h 1263764"/>
              <a:gd name="connsiteX15" fmla="*/ 8134024 w 9207123"/>
              <a:gd name="connsiteY15" fmla="*/ 0 h 1263764"/>
              <a:gd name="connsiteX16" fmla="*/ 9091438 w 9207123"/>
              <a:gd name="connsiteY16" fmla="*/ 0 h 1263764"/>
              <a:gd name="connsiteX17" fmla="*/ 9207123 w 9207123"/>
              <a:gd name="connsiteY17" fmla="*/ 115685 h 1263764"/>
              <a:gd name="connsiteX18" fmla="*/ 9207123 w 9207123"/>
              <a:gd name="connsiteY18" fmla="*/ 611234 h 1263764"/>
              <a:gd name="connsiteX19" fmla="*/ 9207123 w 9207123"/>
              <a:gd name="connsiteY19" fmla="*/ 1148079 h 1263764"/>
              <a:gd name="connsiteX20" fmla="*/ 9091438 w 9207123"/>
              <a:gd name="connsiteY20" fmla="*/ 1263764 h 1263764"/>
              <a:gd name="connsiteX21" fmla="*/ 8672570 w 9207123"/>
              <a:gd name="connsiteY21" fmla="*/ 1263764 h 1263764"/>
              <a:gd name="connsiteX22" fmla="*/ 8163944 w 9207123"/>
              <a:gd name="connsiteY22" fmla="*/ 1263764 h 1263764"/>
              <a:gd name="connsiteX23" fmla="*/ 7565560 w 9207123"/>
              <a:gd name="connsiteY23" fmla="*/ 1263764 h 1263764"/>
              <a:gd name="connsiteX24" fmla="*/ 6877419 w 9207123"/>
              <a:gd name="connsiteY24" fmla="*/ 1263764 h 1263764"/>
              <a:gd name="connsiteX25" fmla="*/ 6099520 w 9207123"/>
              <a:gd name="connsiteY25" fmla="*/ 1263764 h 1263764"/>
              <a:gd name="connsiteX26" fmla="*/ 5411379 w 9207123"/>
              <a:gd name="connsiteY26" fmla="*/ 1263764 h 1263764"/>
              <a:gd name="connsiteX27" fmla="*/ 4992511 w 9207123"/>
              <a:gd name="connsiteY27" fmla="*/ 1263764 h 1263764"/>
              <a:gd name="connsiteX28" fmla="*/ 4394127 w 9207123"/>
              <a:gd name="connsiteY28" fmla="*/ 1263764 h 1263764"/>
              <a:gd name="connsiteX29" fmla="*/ 3616229 w 9207123"/>
              <a:gd name="connsiteY29" fmla="*/ 1263764 h 1263764"/>
              <a:gd name="connsiteX30" fmla="*/ 3107603 w 9207123"/>
              <a:gd name="connsiteY30" fmla="*/ 1263764 h 1263764"/>
              <a:gd name="connsiteX31" fmla="*/ 2419462 w 9207123"/>
              <a:gd name="connsiteY31" fmla="*/ 1263764 h 1263764"/>
              <a:gd name="connsiteX32" fmla="*/ 1821078 w 9207123"/>
              <a:gd name="connsiteY32" fmla="*/ 1263764 h 1263764"/>
              <a:gd name="connsiteX33" fmla="*/ 1043179 w 9207123"/>
              <a:gd name="connsiteY33" fmla="*/ 1263764 h 1263764"/>
              <a:gd name="connsiteX34" fmla="*/ 714069 w 9207123"/>
              <a:gd name="connsiteY34" fmla="*/ 1263764 h 1263764"/>
              <a:gd name="connsiteX35" fmla="*/ 115685 w 9207123"/>
              <a:gd name="connsiteY35" fmla="*/ 1263764 h 1263764"/>
              <a:gd name="connsiteX36" fmla="*/ 0 w 9207123"/>
              <a:gd name="connsiteY36" fmla="*/ 1148079 h 1263764"/>
              <a:gd name="connsiteX37" fmla="*/ 0 w 9207123"/>
              <a:gd name="connsiteY37" fmla="*/ 642206 h 1263764"/>
              <a:gd name="connsiteX38" fmla="*/ 0 w 9207123"/>
              <a:gd name="connsiteY38" fmla="*/ 115685 h 126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07123" h="1263764" fill="none" extrusionOk="0">
                <a:moveTo>
                  <a:pt x="0" y="115685"/>
                </a:moveTo>
                <a:cubicBezTo>
                  <a:pt x="11463" y="63173"/>
                  <a:pt x="53413" y="3311"/>
                  <a:pt x="115685" y="0"/>
                </a:cubicBezTo>
                <a:cubicBezTo>
                  <a:pt x="357600" y="-330"/>
                  <a:pt x="552499" y="24469"/>
                  <a:pt x="893584" y="0"/>
                </a:cubicBezTo>
                <a:cubicBezTo>
                  <a:pt x="1234669" y="-24469"/>
                  <a:pt x="1128081" y="34932"/>
                  <a:pt x="1312452" y="0"/>
                </a:cubicBezTo>
                <a:cubicBezTo>
                  <a:pt x="1496823" y="-34932"/>
                  <a:pt x="1860688" y="14878"/>
                  <a:pt x="2000593" y="0"/>
                </a:cubicBezTo>
                <a:cubicBezTo>
                  <a:pt x="2140498" y="-14878"/>
                  <a:pt x="2301277" y="17484"/>
                  <a:pt x="2509219" y="0"/>
                </a:cubicBezTo>
                <a:cubicBezTo>
                  <a:pt x="2717161" y="-17484"/>
                  <a:pt x="2842531" y="13071"/>
                  <a:pt x="2928088" y="0"/>
                </a:cubicBezTo>
                <a:cubicBezTo>
                  <a:pt x="3013645" y="-13071"/>
                  <a:pt x="3212920" y="38726"/>
                  <a:pt x="3346956" y="0"/>
                </a:cubicBezTo>
                <a:cubicBezTo>
                  <a:pt x="3480992" y="-38726"/>
                  <a:pt x="3679236" y="4546"/>
                  <a:pt x="3945340" y="0"/>
                </a:cubicBezTo>
                <a:cubicBezTo>
                  <a:pt x="4211444" y="-4546"/>
                  <a:pt x="4135673" y="1772"/>
                  <a:pt x="4274451" y="0"/>
                </a:cubicBezTo>
                <a:cubicBezTo>
                  <a:pt x="4413229" y="-1772"/>
                  <a:pt x="4831424" y="15722"/>
                  <a:pt x="5052349" y="0"/>
                </a:cubicBezTo>
                <a:cubicBezTo>
                  <a:pt x="5273274" y="-15722"/>
                  <a:pt x="5310840" y="57386"/>
                  <a:pt x="5560975" y="0"/>
                </a:cubicBezTo>
                <a:cubicBezTo>
                  <a:pt x="5811110" y="-57386"/>
                  <a:pt x="6178123" y="40387"/>
                  <a:pt x="6338874" y="0"/>
                </a:cubicBezTo>
                <a:cubicBezTo>
                  <a:pt x="6499625" y="-40387"/>
                  <a:pt x="6681010" y="6999"/>
                  <a:pt x="6937257" y="0"/>
                </a:cubicBezTo>
                <a:cubicBezTo>
                  <a:pt x="7193504" y="-6999"/>
                  <a:pt x="7354611" y="10725"/>
                  <a:pt x="7715156" y="0"/>
                </a:cubicBezTo>
                <a:cubicBezTo>
                  <a:pt x="8075701" y="-10725"/>
                  <a:pt x="7953071" y="18777"/>
                  <a:pt x="8134024" y="0"/>
                </a:cubicBezTo>
                <a:cubicBezTo>
                  <a:pt x="8314977" y="-18777"/>
                  <a:pt x="8891264" y="13968"/>
                  <a:pt x="9091438" y="0"/>
                </a:cubicBezTo>
                <a:cubicBezTo>
                  <a:pt x="9156583" y="-11199"/>
                  <a:pt x="9199919" y="48982"/>
                  <a:pt x="9207123" y="115685"/>
                </a:cubicBezTo>
                <a:cubicBezTo>
                  <a:pt x="9221424" y="274024"/>
                  <a:pt x="9189977" y="433312"/>
                  <a:pt x="9207123" y="611234"/>
                </a:cubicBezTo>
                <a:cubicBezTo>
                  <a:pt x="9224269" y="789156"/>
                  <a:pt x="9180572" y="1029633"/>
                  <a:pt x="9207123" y="1148079"/>
                </a:cubicBezTo>
                <a:cubicBezTo>
                  <a:pt x="9189179" y="1214574"/>
                  <a:pt x="9163835" y="1266251"/>
                  <a:pt x="9091438" y="1263764"/>
                </a:cubicBezTo>
                <a:cubicBezTo>
                  <a:pt x="8975924" y="1277528"/>
                  <a:pt x="8806176" y="1249216"/>
                  <a:pt x="8672570" y="1263764"/>
                </a:cubicBezTo>
                <a:cubicBezTo>
                  <a:pt x="8538964" y="1278312"/>
                  <a:pt x="8380375" y="1217609"/>
                  <a:pt x="8163944" y="1263764"/>
                </a:cubicBezTo>
                <a:cubicBezTo>
                  <a:pt x="7947513" y="1309919"/>
                  <a:pt x="7848007" y="1193396"/>
                  <a:pt x="7565560" y="1263764"/>
                </a:cubicBezTo>
                <a:cubicBezTo>
                  <a:pt x="7283113" y="1334132"/>
                  <a:pt x="7090176" y="1191904"/>
                  <a:pt x="6877419" y="1263764"/>
                </a:cubicBezTo>
                <a:cubicBezTo>
                  <a:pt x="6664662" y="1335624"/>
                  <a:pt x="6454384" y="1172188"/>
                  <a:pt x="6099520" y="1263764"/>
                </a:cubicBezTo>
                <a:cubicBezTo>
                  <a:pt x="5744656" y="1355340"/>
                  <a:pt x="5603071" y="1218046"/>
                  <a:pt x="5411379" y="1263764"/>
                </a:cubicBezTo>
                <a:cubicBezTo>
                  <a:pt x="5219687" y="1309482"/>
                  <a:pt x="5082557" y="1260163"/>
                  <a:pt x="4992511" y="1263764"/>
                </a:cubicBezTo>
                <a:cubicBezTo>
                  <a:pt x="4902465" y="1267365"/>
                  <a:pt x="4569785" y="1247819"/>
                  <a:pt x="4394127" y="1263764"/>
                </a:cubicBezTo>
                <a:cubicBezTo>
                  <a:pt x="4218469" y="1279709"/>
                  <a:pt x="3775398" y="1228198"/>
                  <a:pt x="3616229" y="1263764"/>
                </a:cubicBezTo>
                <a:cubicBezTo>
                  <a:pt x="3457060" y="1299330"/>
                  <a:pt x="3295951" y="1244315"/>
                  <a:pt x="3107603" y="1263764"/>
                </a:cubicBezTo>
                <a:cubicBezTo>
                  <a:pt x="2919255" y="1283213"/>
                  <a:pt x="2643867" y="1226706"/>
                  <a:pt x="2419462" y="1263764"/>
                </a:cubicBezTo>
                <a:cubicBezTo>
                  <a:pt x="2195057" y="1300822"/>
                  <a:pt x="1964140" y="1198669"/>
                  <a:pt x="1821078" y="1263764"/>
                </a:cubicBezTo>
                <a:cubicBezTo>
                  <a:pt x="1678016" y="1328859"/>
                  <a:pt x="1219710" y="1245577"/>
                  <a:pt x="1043179" y="1263764"/>
                </a:cubicBezTo>
                <a:cubicBezTo>
                  <a:pt x="866648" y="1281951"/>
                  <a:pt x="859273" y="1255016"/>
                  <a:pt x="714069" y="1263764"/>
                </a:cubicBezTo>
                <a:cubicBezTo>
                  <a:pt x="568865" y="1272512"/>
                  <a:pt x="260383" y="1245488"/>
                  <a:pt x="115685" y="1263764"/>
                </a:cubicBezTo>
                <a:cubicBezTo>
                  <a:pt x="36565" y="1273922"/>
                  <a:pt x="-14583" y="1219227"/>
                  <a:pt x="0" y="1148079"/>
                </a:cubicBezTo>
                <a:cubicBezTo>
                  <a:pt x="-35900" y="955246"/>
                  <a:pt x="31691" y="774582"/>
                  <a:pt x="0" y="642206"/>
                </a:cubicBezTo>
                <a:cubicBezTo>
                  <a:pt x="-31691" y="509830"/>
                  <a:pt x="172" y="325002"/>
                  <a:pt x="0" y="115685"/>
                </a:cubicBezTo>
                <a:close/>
              </a:path>
              <a:path w="9207123" h="1263764" stroke="0" extrusionOk="0">
                <a:moveTo>
                  <a:pt x="0" y="115685"/>
                </a:moveTo>
                <a:cubicBezTo>
                  <a:pt x="3062" y="61077"/>
                  <a:pt x="49202" y="-8696"/>
                  <a:pt x="115685" y="0"/>
                </a:cubicBezTo>
                <a:cubicBezTo>
                  <a:pt x="249262" y="-39151"/>
                  <a:pt x="362472" y="30812"/>
                  <a:pt x="444796" y="0"/>
                </a:cubicBezTo>
                <a:cubicBezTo>
                  <a:pt x="527120" y="-30812"/>
                  <a:pt x="956137" y="85622"/>
                  <a:pt x="1222695" y="0"/>
                </a:cubicBezTo>
                <a:cubicBezTo>
                  <a:pt x="1489253" y="-85622"/>
                  <a:pt x="1482375" y="18590"/>
                  <a:pt x="1551805" y="0"/>
                </a:cubicBezTo>
                <a:cubicBezTo>
                  <a:pt x="1621235" y="-18590"/>
                  <a:pt x="1857264" y="27356"/>
                  <a:pt x="2060431" y="0"/>
                </a:cubicBezTo>
                <a:cubicBezTo>
                  <a:pt x="2263598" y="-27356"/>
                  <a:pt x="2436504" y="24952"/>
                  <a:pt x="2658815" y="0"/>
                </a:cubicBezTo>
                <a:cubicBezTo>
                  <a:pt x="2881126" y="-24952"/>
                  <a:pt x="2920770" y="46293"/>
                  <a:pt x="3077683" y="0"/>
                </a:cubicBezTo>
                <a:cubicBezTo>
                  <a:pt x="3234596" y="-46293"/>
                  <a:pt x="3589313" y="54070"/>
                  <a:pt x="3765825" y="0"/>
                </a:cubicBezTo>
                <a:cubicBezTo>
                  <a:pt x="3942337" y="-54070"/>
                  <a:pt x="4226468" y="41794"/>
                  <a:pt x="4453966" y="0"/>
                </a:cubicBezTo>
                <a:cubicBezTo>
                  <a:pt x="4681464" y="-41794"/>
                  <a:pt x="4782243" y="33079"/>
                  <a:pt x="5052349" y="0"/>
                </a:cubicBezTo>
                <a:cubicBezTo>
                  <a:pt x="5322455" y="-33079"/>
                  <a:pt x="5454130" y="25251"/>
                  <a:pt x="5830248" y="0"/>
                </a:cubicBezTo>
                <a:cubicBezTo>
                  <a:pt x="6206366" y="-25251"/>
                  <a:pt x="6224772" y="12864"/>
                  <a:pt x="6428631" y="0"/>
                </a:cubicBezTo>
                <a:cubicBezTo>
                  <a:pt x="6632490" y="-12864"/>
                  <a:pt x="6704546" y="11936"/>
                  <a:pt x="6847500" y="0"/>
                </a:cubicBezTo>
                <a:cubicBezTo>
                  <a:pt x="6990454" y="-11936"/>
                  <a:pt x="7101516" y="29854"/>
                  <a:pt x="7266368" y="0"/>
                </a:cubicBezTo>
                <a:cubicBezTo>
                  <a:pt x="7431220" y="-29854"/>
                  <a:pt x="7690527" y="80444"/>
                  <a:pt x="8044267" y="0"/>
                </a:cubicBezTo>
                <a:cubicBezTo>
                  <a:pt x="8398007" y="-80444"/>
                  <a:pt x="8713204" y="4152"/>
                  <a:pt x="9091438" y="0"/>
                </a:cubicBezTo>
                <a:cubicBezTo>
                  <a:pt x="9155235" y="1613"/>
                  <a:pt x="9202678" y="54493"/>
                  <a:pt x="9207123" y="115685"/>
                </a:cubicBezTo>
                <a:cubicBezTo>
                  <a:pt x="9260916" y="336931"/>
                  <a:pt x="9181917" y="470183"/>
                  <a:pt x="9207123" y="652530"/>
                </a:cubicBezTo>
                <a:cubicBezTo>
                  <a:pt x="9232329" y="834878"/>
                  <a:pt x="9160063" y="958018"/>
                  <a:pt x="9207123" y="1148079"/>
                </a:cubicBezTo>
                <a:cubicBezTo>
                  <a:pt x="9206820" y="1215127"/>
                  <a:pt x="9155194" y="1252425"/>
                  <a:pt x="9091438" y="1263764"/>
                </a:cubicBezTo>
                <a:cubicBezTo>
                  <a:pt x="8785389" y="1302332"/>
                  <a:pt x="8552580" y="1179158"/>
                  <a:pt x="8313539" y="1263764"/>
                </a:cubicBezTo>
                <a:cubicBezTo>
                  <a:pt x="8074498" y="1348370"/>
                  <a:pt x="7996040" y="1241831"/>
                  <a:pt x="7894671" y="1263764"/>
                </a:cubicBezTo>
                <a:cubicBezTo>
                  <a:pt x="7793302" y="1285697"/>
                  <a:pt x="7390911" y="1184627"/>
                  <a:pt x="7116772" y="1263764"/>
                </a:cubicBezTo>
                <a:cubicBezTo>
                  <a:pt x="6842633" y="1342901"/>
                  <a:pt x="6724591" y="1253159"/>
                  <a:pt x="6518389" y="1263764"/>
                </a:cubicBezTo>
                <a:cubicBezTo>
                  <a:pt x="6312187" y="1274369"/>
                  <a:pt x="6036472" y="1186474"/>
                  <a:pt x="5740490" y="1263764"/>
                </a:cubicBezTo>
                <a:cubicBezTo>
                  <a:pt x="5444508" y="1341054"/>
                  <a:pt x="5435149" y="1259474"/>
                  <a:pt x="5321622" y="1263764"/>
                </a:cubicBezTo>
                <a:cubicBezTo>
                  <a:pt x="5208095" y="1268054"/>
                  <a:pt x="4986009" y="1238222"/>
                  <a:pt x="4812996" y="1263764"/>
                </a:cubicBezTo>
                <a:cubicBezTo>
                  <a:pt x="4639983" y="1289306"/>
                  <a:pt x="4371523" y="1195588"/>
                  <a:pt x="4035097" y="1263764"/>
                </a:cubicBezTo>
                <a:cubicBezTo>
                  <a:pt x="3698671" y="1331940"/>
                  <a:pt x="3524526" y="1238568"/>
                  <a:pt x="3346956" y="1263764"/>
                </a:cubicBezTo>
                <a:cubicBezTo>
                  <a:pt x="3169386" y="1288960"/>
                  <a:pt x="3085496" y="1246087"/>
                  <a:pt x="2928088" y="1263764"/>
                </a:cubicBezTo>
                <a:cubicBezTo>
                  <a:pt x="2770680" y="1281441"/>
                  <a:pt x="2408422" y="1217365"/>
                  <a:pt x="2239947" y="1263764"/>
                </a:cubicBezTo>
                <a:cubicBezTo>
                  <a:pt x="2071472" y="1310163"/>
                  <a:pt x="1977751" y="1260151"/>
                  <a:pt x="1910836" y="1263764"/>
                </a:cubicBezTo>
                <a:cubicBezTo>
                  <a:pt x="1843921" y="1267377"/>
                  <a:pt x="1324045" y="1173307"/>
                  <a:pt x="1132937" y="1263764"/>
                </a:cubicBezTo>
                <a:cubicBezTo>
                  <a:pt x="941829" y="1354221"/>
                  <a:pt x="491907" y="1195996"/>
                  <a:pt x="115685" y="1263764"/>
                </a:cubicBezTo>
                <a:cubicBezTo>
                  <a:pt x="48573" y="1267791"/>
                  <a:pt x="8649" y="1199167"/>
                  <a:pt x="0" y="1148079"/>
                </a:cubicBezTo>
                <a:cubicBezTo>
                  <a:pt x="-7692" y="1011012"/>
                  <a:pt x="43830" y="858481"/>
                  <a:pt x="0" y="662854"/>
                </a:cubicBezTo>
                <a:cubicBezTo>
                  <a:pt x="-43830" y="467227"/>
                  <a:pt x="44400" y="275479"/>
                  <a:pt x="0" y="1156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</a:t>
            </a:r>
            <a:r>
              <a:rPr lang="en-US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Bước 2: Kẻ đường kính AB và bán kính OC lên 1 đường tròn bằng nét đứt.</a:t>
            </a:r>
            <a:endParaRPr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8AEE544-5936-4EA3-32E1-7FD2C45B5E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48" t="27507" r="35950" b="4307"/>
          <a:stretch/>
        </p:blipFill>
        <p:spPr>
          <a:xfrm>
            <a:off x="3045702" y="1324061"/>
            <a:ext cx="2642135" cy="208196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86722C9-C100-2606-5A2F-80C93F7BD6D5}"/>
              </a:ext>
            </a:extLst>
          </p:cNvPr>
          <p:cNvSpPr/>
          <p:nvPr/>
        </p:nvSpPr>
        <p:spPr>
          <a:xfrm>
            <a:off x="4289789" y="2236643"/>
            <a:ext cx="99360" cy="99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15ACCE-9630-ABD4-5206-CBF5D4171C09}"/>
              </a:ext>
            </a:extLst>
          </p:cNvPr>
          <p:cNvSpPr/>
          <p:nvPr/>
        </p:nvSpPr>
        <p:spPr>
          <a:xfrm>
            <a:off x="3430012" y="1383464"/>
            <a:ext cx="1818914" cy="1818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5452C3C-E566-AE0F-212E-052ACD6AC2E1}"/>
              </a:ext>
            </a:extLst>
          </p:cNvPr>
          <p:cNvSpPr txBox="1"/>
          <p:nvPr/>
        </p:nvSpPr>
        <p:spPr>
          <a:xfrm>
            <a:off x="4187570" y="1935744"/>
            <a:ext cx="62083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B3F733A-D21A-4260-5595-62D52123FB6C}"/>
              </a:ext>
            </a:extLst>
          </p:cNvPr>
          <p:cNvCxnSpPr>
            <a:stCxn id="17" idx="2"/>
            <a:endCxn id="17" idx="6"/>
          </p:cNvCxnSpPr>
          <p:nvPr/>
        </p:nvCxnSpPr>
        <p:spPr>
          <a:xfrm>
            <a:off x="3430012" y="2292921"/>
            <a:ext cx="181891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59899B3-91D1-703B-8F9F-0531A762EA27}"/>
              </a:ext>
            </a:extLst>
          </p:cNvPr>
          <p:cNvCxnSpPr>
            <a:cxnSpLocks/>
          </p:cNvCxnSpPr>
          <p:nvPr/>
        </p:nvCxnSpPr>
        <p:spPr>
          <a:xfrm flipV="1">
            <a:off x="4367493" y="1649838"/>
            <a:ext cx="593403" cy="63648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A3E10D3-82A8-B834-93F7-0B016A3C342C}"/>
              </a:ext>
            </a:extLst>
          </p:cNvPr>
          <p:cNvSpPr txBox="1"/>
          <p:nvPr/>
        </p:nvSpPr>
        <p:spPr>
          <a:xfrm>
            <a:off x="3077947" y="2032807"/>
            <a:ext cx="52926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/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AA6F4A-FDB5-9419-2F9D-CEAA233C4479}"/>
              </a:ext>
            </a:extLst>
          </p:cNvPr>
          <p:cNvSpPr txBox="1"/>
          <p:nvPr/>
        </p:nvSpPr>
        <p:spPr>
          <a:xfrm>
            <a:off x="5300011" y="2044943"/>
            <a:ext cx="52926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/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0D134A1-D7AD-B23D-BF10-17398B666790}"/>
              </a:ext>
            </a:extLst>
          </p:cNvPr>
          <p:cNvSpPr txBox="1"/>
          <p:nvPr/>
        </p:nvSpPr>
        <p:spPr>
          <a:xfrm>
            <a:off x="4996805" y="1338253"/>
            <a:ext cx="52926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712113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484" y="3175218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12</a:t>
            </a:fld>
            <a:endParaRPr lang="en-US"/>
          </a:p>
        </p:txBody>
      </p:sp>
      <p:sp>
        <p:nvSpPr>
          <p:cNvPr id="13" name="Google Shape;1135;p78">
            <a:extLst>
              <a:ext uri="{FF2B5EF4-FFF2-40B4-BE49-F238E27FC236}">
                <a16:creationId xmlns="" xmlns:a16="http://schemas.microsoft.com/office/drawing/2014/main" id="{1363986C-6696-F7D3-4DF1-F7F9A6A6D470}"/>
              </a:ext>
            </a:extLst>
          </p:cNvPr>
          <p:cNvSpPr/>
          <p:nvPr/>
        </p:nvSpPr>
        <p:spPr>
          <a:xfrm>
            <a:off x="1336035" y="3819440"/>
            <a:ext cx="6905342" cy="947823"/>
          </a:xfrm>
          <a:custGeom>
            <a:avLst/>
            <a:gdLst>
              <a:gd name="connsiteX0" fmla="*/ 0 w 9207123"/>
              <a:gd name="connsiteY0" fmla="*/ 115685 h 1263764"/>
              <a:gd name="connsiteX1" fmla="*/ 115685 w 9207123"/>
              <a:gd name="connsiteY1" fmla="*/ 0 h 1263764"/>
              <a:gd name="connsiteX2" fmla="*/ 893584 w 9207123"/>
              <a:gd name="connsiteY2" fmla="*/ 0 h 1263764"/>
              <a:gd name="connsiteX3" fmla="*/ 1312452 w 9207123"/>
              <a:gd name="connsiteY3" fmla="*/ 0 h 1263764"/>
              <a:gd name="connsiteX4" fmla="*/ 2000593 w 9207123"/>
              <a:gd name="connsiteY4" fmla="*/ 0 h 1263764"/>
              <a:gd name="connsiteX5" fmla="*/ 2509219 w 9207123"/>
              <a:gd name="connsiteY5" fmla="*/ 0 h 1263764"/>
              <a:gd name="connsiteX6" fmla="*/ 2928088 w 9207123"/>
              <a:gd name="connsiteY6" fmla="*/ 0 h 1263764"/>
              <a:gd name="connsiteX7" fmla="*/ 3346956 w 9207123"/>
              <a:gd name="connsiteY7" fmla="*/ 0 h 1263764"/>
              <a:gd name="connsiteX8" fmla="*/ 3945340 w 9207123"/>
              <a:gd name="connsiteY8" fmla="*/ 0 h 1263764"/>
              <a:gd name="connsiteX9" fmla="*/ 4274451 w 9207123"/>
              <a:gd name="connsiteY9" fmla="*/ 0 h 1263764"/>
              <a:gd name="connsiteX10" fmla="*/ 5052349 w 9207123"/>
              <a:gd name="connsiteY10" fmla="*/ 0 h 1263764"/>
              <a:gd name="connsiteX11" fmla="*/ 5560975 w 9207123"/>
              <a:gd name="connsiteY11" fmla="*/ 0 h 1263764"/>
              <a:gd name="connsiteX12" fmla="*/ 6338874 w 9207123"/>
              <a:gd name="connsiteY12" fmla="*/ 0 h 1263764"/>
              <a:gd name="connsiteX13" fmla="*/ 6937257 w 9207123"/>
              <a:gd name="connsiteY13" fmla="*/ 0 h 1263764"/>
              <a:gd name="connsiteX14" fmla="*/ 7715156 w 9207123"/>
              <a:gd name="connsiteY14" fmla="*/ 0 h 1263764"/>
              <a:gd name="connsiteX15" fmla="*/ 8134024 w 9207123"/>
              <a:gd name="connsiteY15" fmla="*/ 0 h 1263764"/>
              <a:gd name="connsiteX16" fmla="*/ 9091438 w 9207123"/>
              <a:gd name="connsiteY16" fmla="*/ 0 h 1263764"/>
              <a:gd name="connsiteX17" fmla="*/ 9207123 w 9207123"/>
              <a:gd name="connsiteY17" fmla="*/ 115685 h 1263764"/>
              <a:gd name="connsiteX18" fmla="*/ 9207123 w 9207123"/>
              <a:gd name="connsiteY18" fmla="*/ 611234 h 1263764"/>
              <a:gd name="connsiteX19" fmla="*/ 9207123 w 9207123"/>
              <a:gd name="connsiteY19" fmla="*/ 1148079 h 1263764"/>
              <a:gd name="connsiteX20" fmla="*/ 9091438 w 9207123"/>
              <a:gd name="connsiteY20" fmla="*/ 1263764 h 1263764"/>
              <a:gd name="connsiteX21" fmla="*/ 8672570 w 9207123"/>
              <a:gd name="connsiteY21" fmla="*/ 1263764 h 1263764"/>
              <a:gd name="connsiteX22" fmla="*/ 8163944 w 9207123"/>
              <a:gd name="connsiteY22" fmla="*/ 1263764 h 1263764"/>
              <a:gd name="connsiteX23" fmla="*/ 7565560 w 9207123"/>
              <a:gd name="connsiteY23" fmla="*/ 1263764 h 1263764"/>
              <a:gd name="connsiteX24" fmla="*/ 6877419 w 9207123"/>
              <a:gd name="connsiteY24" fmla="*/ 1263764 h 1263764"/>
              <a:gd name="connsiteX25" fmla="*/ 6099520 w 9207123"/>
              <a:gd name="connsiteY25" fmla="*/ 1263764 h 1263764"/>
              <a:gd name="connsiteX26" fmla="*/ 5411379 w 9207123"/>
              <a:gd name="connsiteY26" fmla="*/ 1263764 h 1263764"/>
              <a:gd name="connsiteX27" fmla="*/ 4992511 w 9207123"/>
              <a:gd name="connsiteY27" fmla="*/ 1263764 h 1263764"/>
              <a:gd name="connsiteX28" fmla="*/ 4394127 w 9207123"/>
              <a:gd name="connsiteY28" fmla="*/ 1263764 h 1263764"/>
              <a:gd name="connsiteX29" fmla="*/ 3616229 w 9207123"/>
              <a:gd name="connsiteY29" fmla="*/ 1263764 h 1263764"/>
              <a:gd name="connsiteX30" fmla="*/ 3107603 w 9207123"/>
              <a:gd name="connsiteY30" fmla="*/ 1263764 h 1263764"/>
              <a:gd name="connsiteX31" fmla="*/ 2419462 w 9207123"/>
              <a:gd name="connsiteY31" fmla="*/ 1263764 h 1263764"/>
              <a:gd name="connsiteX32" fmla="*/ 1821078 w 9207123"/>
              <a:gd name="connsiteY32" fmla="*/ 1263764 h 1263764"/>
              <a:gd name="connsiteX33" fmla="*/ 1043179 w 9207123"/>
              <a:gd name="connsiteY33" fmla="*/ 1263764 h 1263764"/>
              <a:gd name="connsiteX34" fmla="*/ 714069 w 9207123"/>
              <a:gd name="connsiteY34" fmla="*/ 1263764 h 1263764"/>
              <a:gd name="connsiteX35" fmla="*/ 115685 w 9207123"/>
              <a:gd name="connsiteY35" fmla="*/ 1263764 h 1263764"/>
              <a:gd name="connsiteX36" fmla="*/ 0 w 9207123"/>
              <a:gd name="connsiteY36" fmla="*/ 1148079 h 1263764"/>
              <a:gd name="connsiteX37" fmla="*/ 0 w 9207123"/>
              <a:gd name="connsiteY37" fmla="*/ 642206 h 1263764"/>
              <a:gd name="connsiteX38" fmla="*/ 0 w 9207123"/>
              <a:gd name="connsiteY38" fmla="*/ 115685 h 126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07123" h="1263764" fill="none" extrusionOk="0">
                <a:moveTo>
                  <a:pt x="0" y="115685"/>
                </a:moveTo>
                <a:cubicBezTo>
                  <a:pt x="11463" y="63173"/>
                  <a:pt x="53413" y="3311"/>
                  <a:pt x="115685" y="0"/>
                </a:cubicBezTo>
                <a:cubicBezTo>
                  <a:pt x="357600" y="-330"/>
                  <a:pt x="552499" y="24469"/>
                  <a:pt x="893584" y="0"/>
                </a:cubicBezTo>
                <a:cubicBezTo>
                  <a:pt x="1234669" y="-24469"/>
                  <a:pt x="1128081" y="34932"/>
                  <a:pt x="1312452" y="0"/>
                </a:cubicBezTo>
                <a:cubicBezTo>
                  <a:pt x="1496823" y="-34932"/>
                  <a:pt x="1860688" y="14878"/>
                  <a:pt x="2000593" y="0"/>
                </a:cubicBezTo>
                <a:cubicBezTo>
                  <a:pt x="2140498" y="-14878"/>
                  <a:pt x="2301277" y="17484"/>
                  <a:pt x="2509219" y="0"/>
                </a:cubicBezTo>
                <a:cubicBezTo>
                  <a:pt x="2717161" y="-17484"/>
                  <a:pt x="2842531" y="13071"/>
                  <a:pt x="2928088" y="0"/>
                </a:cubicBezTo>
                <a:cubicBezTo>
                  <a:pt x="3013645" y="-13071"/>
                  <a:pt x="3212920" y="38726"/>
                  <a:pt x="3346956" y="0"/>
                </a:cubicBezTo>
                <a:cubicBezTo>
                  <a:pt x="3480992" y="-38726"/>
                  <a:pt x="3679236" y="4546"/>
                  <a:pt x="3945340" y="0"/>
                </a:cubicBezTo>
                <a:cubicBezTo>
                  <a:pt x="4211444" y="-4546"/>
                  <a:pt x="4135673" y="1772"/>
                  <a:pt x="4274451" y="0"/>
                </a:cubicBezTo>
                <a:cubicBezTo>
                  <a:pt x="4413229" y="-1772"/>
                  <a:pt x="4831424" y="15722"/>
                  <a:pt x="5052349" y="0"/>
                </a:cubicBezTo>
                <a:cubicBezTo>
                  <a:pt x="5273274" y="-15722"/>
                  <a:pt x="5310840" y="57386"/>
                  <a:pt x="5560975" y="0"/>
                </a:cubicBezTo>
                <a:cubicBezTo>
                  <a:pt x="5811110" y="-57386"/>
                  <a:pt x="6178123" y="40387"/>
                  <a:pt x="6338874" y="0"/>
                </a:cubicBezTo>
                <a:cubicBezTo>
                  <a:pt x="6499625" y="-40387"/>
                  <a:pt x="6681010" y="6999"/>
                  <a:pt x="6937257" y="0"/>
                </a:cubicBezTo>
                <a:cubicBezTo>
                  <a:pt x="7193504" y="-6999"/>
                  <a:pt x="7354611" y="10725"/>
                  <a:pt x="7715156" y="0"/>
                </a:cubicBezTo>
                <a:cubicBezTo>
                  <a:pt x="8075701" y="-10725"/>
                  <a:pt x="7953071" y="18777"/>
                  <a:pt x="8134024" y="0"/>
                </a:cubicBezTo>
                <a:cubicBezTo>
                  <a:pt x="8314977" y="-18777"/>
                  <a:pt x="8891264" y="13968"/>
                  <a:pt x="9091438" y="0"/>
                </a:cubicBezTo>
                <a:cubicBezTo>
                  <a:pt x="9156583" y="-11199"/>
                  <a:pt x="9199919" y="48982"/>
                  <a:pt x="9207123" y="115685"/>
                </a:cubicBezTo>
                <a:cubicBezTo>
                  <a:pt x="9221424" y="274024"/>
                  <a:pt x="9189977" y="433312"/>
                  <a:pt x="9207123" y="611234"/>
                </a:cubicBezTo>
                <a:cubicBezTo>
                  <a:pt x="9224269" y="789156"/>
                  <a:pt x="9180572" y="1029633"/>
                  <a:pt x="9207123" y="1148079"/>
                </a:cubicBezTo>
                <a:cubicBezTo>
                  <a:pt x="9189179" y="1214574"/>
                  <a:pt x="9163835" y="1266251"/>
                  <a:pt x="9091438" y="1263764"/>
                </a:cubicBezTo>
                <a:cubicBezTo>
                  <a:pt x="8975924" y="1277528"/>
                  <a:pt x="8806176" y="1249216"/>
                  <a:pt x="8672570" y="1263764"/>
                </a:cubicBezTo>
                <a:cubicBezTo>
                  <a:pt x="8538964" y="1278312"/>
                  <a:pt x="8380375" y="1217609"/>
                  <a:pt x="8163944" y="1263764"/>
                </a:cubicBezTo>
                <a:cubicBezTo>
                  <a:pt x="7947513" y="1309919"/>
                  <a:pt x="7848007" y="1193396"/>
                  <a:pt x="7565560" y="1263764"/>
                </a:cubicBezTo>
                <a:cubicBezTo>
                  <a:pt x="7283113" y="1334132"/>
                  <a:pt x="7090176" y="1191904"/>
                  <a:pt x="6877419" y="1263764"/>
                </a:cubicBezTo>
                <a:cubicBezTo>
                  <a:pt x="6664662" y="1335624"/>
                  <a:pt x="6454384" y="1172188"/>
                  <a:pt x="6099520" y="1263764"/>
                </a:cubicBezTo>
                <a:cubicBezTo>
                  <a:pt x="5744656" y="1355340"/>
                  <a:pt x="5603071" y="1218046"/>
                  <a:pt x="5411379" y="1263764"/>
                </a:cubicBezTo>
                <a:cubicBezTo>
                  <a:pt x="5219687" y="1309482"/>
                  <a:pt x="5082557" y="1260163"/>
                  <a:pt x="4992511" y="1263764"/>
                </a:cubicBezTo>
                <a:cubicBezTo>
                  <a:pt x="4902465" y="1267365"/>
                  <a:pt x="4569785" y="1247819"/>
                  <a:pt x="4394127" y="1263764"/>
                </a:cubicBezTo>
                <a:cubicBezTo>
                  <a:pt x="4218469" y="1279709"/>
                  <a:pt x="3775398" y="1228198"/>
                  <a:pt x="3616229" y="1263764"/>
                </a:cubicBezTo>
                <a:cubicBezTo>
                  <a:pt x="3457060" y="1299330"/>
                  <a:pt x="3295951" y="1244315"/>
                  <a:pt x="3107603" y="1263764"/>
                </a:cubicBezTo>
                <a:cubicBezTo>
                  <a:pt x="2919255" y="1283213"/>
                  <a:pt x="2643867" y="1226706"/>
                  <a:pt x="2419462" y="1263764"/>
                </a:cubicBezTo>
                <a:cubicBezTo>
                  <a:pt x="2195057" y="1300822"/>
                  <a:pt x="1964140" y="1198669"/>
                  <a:pt x="1821078" y="1263764"/>
                </a:cubicBezTo>
                <a:cubicBezTo>
                  <a:pt x="1678016" y="1328859"/>
                  <a:pt x="1219710" y="1245577"/>
                  <a:pt x="1043179" y="1263764"/>
                </a:cubicBezTo>
                <a:cubicBezTo>
                  <a:pt x="866648" y="1281951"/>
                  <a:pt x="859273" y="1255016"/>
                  <a:pt x="714069" y="1263764"/>
                </a:cubicBezTo>
                <a:cubicBezTo>
                  <a:pt x="568865" y="1272512"/>
                  <a:pt x="260383" y="1245488"/>
                  <a:pt x="115685" y="1263764"/>
                </a:cubicBezTo>
                <a:cubicBezTo>
                  <a:pt x="36565" y="1273922"/>
                  <a:pt x="-14583" y="1219227"/>
                  <a:pt x="0" y="1148079"/>
                </a:cubicBezTo>
                <a:cubicBezTo>
                  <a:pt x="-35900" y="955246"/>
                  <a:pt x="31691" y="774582"/>
                  <a:pt x="0" y="642206"/>
                </a:cubicBezTo>
                <a:cubicBezTo>
                  <a:pt x="-31691" y="509830"/>
                  <a:pt x="172" y="325002"/>
                  <a:pt x="0" y="115685"/>
                </a:cubicBezTo>
                <a:close/>
              </a:path>
              <a:path w="9207123" h="1263764" stroke="0" extrusionOk="0">
                <a:moveTo>
                  <a:pt x="0" y="115685"/>
                </a:moveTo>
                <a:cubicBezTo>
                  <a:pt x="3062" y="61077"/>
                  <a:pt x="49202" y="-8696"/>
                  <a:pt x="115685" y="0"/>
                </a:cubicBezTo>
                <a:cubicBezTo>
                  <a:pt x="249262" y="-39151"/>
                  <a:pt x="362472" y="30812"/>
                  <a:pt x="444796" y="0"/>
                </a:cubicBezTo>
                <a:cubicBezTo>
                  <a:pt x="527120" y="-30812"/>
                  <a:pt x="956137" y="85622"/>
                  <a:pt x="1222695" y="0"/>
                </a:cubicBezTo>
                <a:cubicBezTo>
                  <a:pt x="1489253" y="-85622"/>
                  <a:pt x="1482375" y="18590"/>
                  <a:pt x="1551805" y="0"/>
                </a:cubicBezTo>
                <a:cubicBezTo>
                  <a:pt x="1621235" y="-18590"/>
                  <a:pt x="1857264" y="27356"/>
                  <a:pt x="2060431" y="0"/>
                </a:cubicBezTo>
                <a:cubicBezTo>
                  <a:pt x="2263598" y="-27356"/>
                  <a:pt x="2436504" y="24952"/>
                  <a:pt x="2658815" y="0"/>
                </a:cubicBezTo>
                <a:cubicBezTo>
                  <a:pt x="2881126" y="-24952"/>
                  <a:pt x="2920770" y="46293"/>
                  <a:pt x="3077683" y="0"/>
                </a:cubicBezTo>
                <a:cubicBezTo>
                  <a:pt x="3234596" y="-46293"/>
                  <a:pt x="3589313" y="54070"/>
                  <a:pt x="3765825" y="0"/>
                </a:cubicBezTo>
                <a:cubicBezTo>
                  <a:pt x="3942337" y="-54070"/>
                  <a:pt x="4226468" y="41794"/>
                  <a:pt x="4453966" y="0"/>
                </a:cubicBezTo>
                <a:cubicBezTo>
                  <a:pt x="4681464" y="-41794"/>
                  <a:pt x="4782243" y="33079"/>
                  <a:pt x="5052349" y="0"/>
                </a:cubicBezTo>
                <a:cubicBezTo>
                  <a:pt x="5322455" y="-33079"/>
                  <a:pt x="5454130" y="25251"/>
                  <a:pt x="5830248" y="0"/>
                </a:cubicBezTo>
                <a:cubicBezTo>
                  <a:pt x="6206366" y="-25251"/>
                  <a:pt x="6224772" y="12864"/>
                  <a:pt x="6428631" y="0"/>
                </a:cubicBezTo>
                <a:cubicBezTo>
                  <a:pt x="6632490" y="-12864"/>
                  <a:pt x="6704546" y="11936"/>
                  <a:pt x="6847500" y="0"/>
                </a:cubicBezTo>
                <a:cubicBezTo>
                  <a:pt x="6990454" y="-11936"/>
                  <a:pt x="7101516" y="29854"/>
                  <a:pt x="7266368" y="0"/>
                </a:cubicBezTo>
                <a:cubicBezTo>
                  <a:pt x="7431220" y="-29854"/>
                  <a:pt x="7690527" y="80444"/>
                  <a:pt x="8044267" y="0"/>
                </a:cubicBezTo>
                <a:cubicBezTo>
                  <a:pt x="8398007" y="-80444"/>
                  <a:pt x="8713204" y="4152"/>
                  <a:pt x="9091438" y="0"/>
                </a:cubicBezTo>
                <a:cubicBezTo>
                  <a:pt x="9155235" y="1613"/>
                  <a:pt x="9202678" y="54493"/>
                  <a:pt x="9207123" y="115685"/>
                </a:cubicBezTo>
                <a:cubicBezTo>
                  <a:pt x="9260916" y="336931"/>
                  <a:pt x="9181917" y="470183"/>
                  <a:pt x="9207123" y="652530"/>
                </a:cubicBezTo>
                <a:cubicBezTo>
                  <a:pt x="9232329" y="834878"/>
                  <a:pt x="9160063" y="958018"/>
                  <a:pt x="9207123" y="1148079"/>
                </a:cubicBezTo>
                <a:cubicBezTo>
                  <a:pt x="9206820" y="1215127"/>
                  <a:pt x="9155194" y="1252425"/>
                  <a:pt x="9091438" y="1263764"/>
                </a:cubicBezTo>
                <a:cubicBezTo>
                  <a:pt x="8785389" y="1302332"/>
                  <a:pt x="8552580" y="1179158"/>
                  <a:pt x="8313539" y="1263764"/>
                </a:cubicBezTo>
                <a:cubicBezTo>
                  <a:pt x="8074498" y="1348370"/>
                  <a:pt x="7996040" y="1241831"/>
                  <a:pt x="7894671" y="1263764"/>
                </a:cubicBezTo>
                <a:cubicBezTo>
                  <a:pt x="7793302" y="1285697"/>
                  <a:pt x="7390911" y="1184627"/>
                  <a:pt x="7116772" y="1263764"/>
                </a:cubicBezTo>
                <a:cubicBezTo>
                  <a:pt x="6842633" y="1342901"/>
                  <a:pt x="6724591" y="1253159"/>
                  <a:pt x="6518389" y="1263764"/>
                </a:cubicBezTo>
                <a:cubicBezTo>
                  <a:pt x="6312187" y="1274369"/>
                  <a:pt x="6036472" y="1186474"/>
                  <a:pt x="5740490" y="1263764"/>
                </a:cubicBezTo>
                <a:cubicBezTo>
                  <a:pt x="5444508" y="1341054"/>
                  <a:pt x="5435149" y="1259474"/>
                  <a:pt x="5321622" y="1263764"/>
                </a:cubicBezTo>
                <a:cubicBezTo>
                  <a:pt x="5208095" y="1268054"/>
                  <a:pt x="4986009" y="1238222"/>
                  <a:pt x="4812996" y="1263764"/>
                </a:cubicBezTo>
                <a:cubicBezTo>
                  <a:pt x="4639983" y="1289306"/>
                  <a:pt x="4371523" y="1195588"/>
                  <a:pt x="4035097" y="1263764"/>
                </a:cubicBezTo>
                <a:cubicBezTo>
                  <a:pt x="3698671" y="1331940"/>
                  <a:pt x="3524526" y="1238568"/>
                  <a:pt x="3346956" y="1263764"/>
                </a:cubicBezTo>
                <a:cubicBezTo>
                  <a:pt x="3169386" y="1288960"/>
                  <a:pt x="3085496" y="1246087"/>
                  <a:pt x="2928088" y="1263764"/>
                </a:cubicBezTo>
                <a:cubicBezTo>
                  <a:pt x="2770680" y="1281441"/>
                  <a:pt x="2408422" y="1217365"/>
                  <a:pt x="2239947" y="1263764"/>
                </a:cubicBezTo>
                <a:cubicBezTo>
                  <a:pt x="2071472" y="1310163"/>
                  <a:pt x="1977751" y="1260151"/>
                  <a:pt x="1910836" y="1263764"/>
                </a:cubicBezTo>
                <a:cubicBezTo>
                  <a:pt x="1843921" y="1267377"/>
                  <a:pt x="1324045" y="1173307"/>
                  <a:pt x="1132937" y="1263764"/>
                </a:cubicBezTo>
                <a:cubicBezTo>
                  <a:pt x="941829" y="1354221"/>
                  <a:pt x="491907" y="1195996"/>
                  <a:pt x="115685" y="1263764"/>
                </a:cubicBezTo>
                <a:cubicBezTo>
                  <a:pt x="48573" y="1267791"/>
                  <a:pt x="8649" y="1199167"/>
                  <a:pt x="0" y="1148079"/>
                </a:cubicBezTo>
                <a:cubicBezTo>
                  <a:pt x="-7692" y="1011012"/>
                  <a:pt x="43830" y="858481"/>
                  <a:pt x="0" y="662854"/>
                </a:cubicBezTo>
                <a:cubicBezTo>
                  <a:pt x="-43830" y="467227"/>
                  <a:pt x="44400" y="275479"/>
                  <a:pt x="0" y="1156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</a:t>
            </a:r>
            <a:r>
              <a:rPr lang="en-US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Bước 3: Cắt 2 hình tròn và các đường nét đứt</a:t>
            </a:r>
            <a:endParaRPr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59F87B66-B1A2-CE66-4915-3969C394C54F}"/>
              </a:ext>
            </a:extLst>
          </p:cNvPr>
          <p:cNvSpPr/>
          <p:nvPr/>
        </p:nvSpPr>
        <p:spPr>
          <a:xfrm>
            <a:off x="5331776" y="2317840"/>
            <a:ext cx="1817827" cy="898694"/>
          </a:xfrm>
          <a:custGeom>
            <a:avLst/>
            <a:gdLst>
              <a:gd name="connsiteX0" fmla="*/ 0 w 2423769"/>
              <a:gd name="connsiteY0" fmla="*/ 0 h 1198258"/>
              <a:gd name="connsiteX1" fmla="*/ 2423769 w 2423769"/>
              <a:gd name="connsiteY1" fmla="*/ 0 h 1198258"/>
              <a:gd name="connsiteX2" fmla="*/ 2418232 w 2423769"/>
              <a:gd name="connsiteY2" fmla="*/ 109631 h 1198258"/>
              <a:gd name="connsiteX3" fmla="*/ 1211884 w 2423769"/>
              <a:gd name="connsiteY3" fmla="*/ 1198258 h 1198258"/>
              <a:gd name="connsiteX4" fmla="*/ 5536 w 2423769"/>
              <a:gd name="connsiteY4" fmla="*/ 109631 h 1198258"/>
              <a:gd name="connsiteX5" fmla="*/ 0 w 2423769"/>
              <a:gd name="connsiteY5" fmla="*/ 0 h 119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3769" h="1198258">
                <a:moveTo>
                  <a:pt x="0" y="0"/>
                </a:moveTo>
                <a:lnTo>
                  <a:pt x="2423769" y="0"/>
                </a:lnTo>
                <a:lnTo>
                  <a:pt x="2418232" y="109631"/>
                </a:lnTo>
                <a:cubicBezTo>
                  <a:pt x="2356135" y="721096"/>
                  <a:pt x="1839733" y="1198258"/>
                  <a:pt x="1211884" y="1198258"/>
                </a:cubicBezTo>
                <a:cubicBezTo>
                  <a:pt x="584036" y="1198258"/>
                  <a:pt x="67634" y="721096"/>
                  <a:pt x="5536" y="10963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="" xmlns:a16="http://schemas.microsoft.com/office/drawing/2014/main" id="{637AC319-0FC3-C72E-B938-F67882F3BD6E}"/>
              </a:ext>
            </a:extLst>
          </p:cNvPr>
          <p:cNvSpPr/>
          <p:nvPr/>
        </p:nvSpPr>
        <p:spPr>
          <a:xfrm rot="18921181" flipV="1">
            <a:off x="5050370" y="1193725"/>
            <a:ext cx="1548842" cy="905180"/>
          </a:xfrm>
          <a:custGeom>
            <a:avLst/>
            <a:gdLst>
              <a:gd name="connsiteX0" fmla="*/ 1705879 w 2065123"/>
              <a:gd name="connsiteY0" fmla="*/ 857010 h 1206907"/>
              <a:gd name="connsiteX1" fmla="*/ 2064575 w 2065123"/>
              <a:gd name="connsiteY1" fmla="*/ 59930 h 1206907"/>
              <a:gd name="connsiteX2" fmla="*/ 2065123 w 2065123"/>
              <a:gd name="connsiteY2" fmla="*/ 0 h 1206907"/>
              <a:gd name="connsiteX3" fmla="*/ 865256 w 2065123"/>
              <a:gd name="connsiteY3" fmla="*/ 0 h 1206907"/>
              <a:gd name="connsiteX4" fmla="*/ 0 w 2065123"/>
              <a:gd name="connsiteY4" fmla="*/ 854658 h 1206907"/>
              <a:gd name="connsiteX5" fmla="*/ 82605 w 2065123"/>
              <a:gd name="connsiteY5" fmla="*/ 930251 h 1206907"/>
              <a:gd name="connsiteX6" fmla="*/ 1705879 w 2065123"/>
              <a:gd name="connsiteY6" fmla="*/ 857010 h 120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5123" h="1206907">
                <a:moveTo>
                  <a:pt x="1705879" y="857010"/>
                </a:moveTo>
                <a:cubicBezTo>
                  <a:pt x="1929221" y="636404"/>
                  <a:pt x="2048910" y="350508"/>
                  <a:pt x="2064575" y="59930"/>
                </a:cubicBezTo>
                <a:lnTo>
                  <a:pt x="2065123" y="0"/>
                </a:lnTo>
                <a:lnTo>
                  <a:pt x="865256" y="0"/>
                </a:lnTo>
                <a:lnTo>
                  <a:pt x="0" y="854658"/>
                </a:lnTo>
                <a:lnTo>
                  <a:pt x="82605" y="930251"/>
                </a:lnTo>
                <a:cubicBezTo>
                  <a:pt x="556483" y="1321639"/>
                  <a:pt x="1259197" y="1298222"/>
                  <a:pt x="1705879" y="857010"/>
                </a:cubicBezTo>
                <a:close/>
              </a:path>
            </a:pathLst>
          </a:cu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578DE46B-20B6-55FE-8204-0AB8525EA83E}"/>
              </a:ext>
            </a:extLst>
          </p:cNvPr>
          <p:cNvSpPr/>
          <p:nvPr/>
        </p:nvSpPr>
        <p:spPr>
          <a:xfrm rot="18921181" flipV="1">
            <a:off x="6414115" y="1725949"/>
            <a:ext cx="884505" cy="621038"/>
          </a:xfrm>
          <a:custGeom>
            <a:avLst/>
            <a:gdLst>
              <a:gd name="connsiteX0" fmla="*/ 1179081 w 1179340"/>
              <a:gd name="connsiteY0" fmla="*/ 828050 h 828050"/>
              <a:gd name="connsiteX1" fmla="*/ 1179340 w 1179340"/>
              <a:gd name="connsiteY1" fmla="*/ 799631 h 828050"/>
              <a:gd name="connsiteX2" fmla="*/ 912887 w 1179340"/>
              <a:gd name="connsiteY2" fmla="*/ 83530 h 828050"/>
              <a:gd name="connsiteX3" fmla="*/ 838318 w 1179340"/>
              <a:gd name="connsiteY3" fmla="*/ 0 h 828050"/>
              <a:gd name="connsiteX4" fmla="*/ 0 w 1179340"/>
              <a:gd name="connsiteY4" fmla="*/ 828050 h 828050"/>
              <a:gd name="connsiteX5" fmla="*/ 1179081 w 1179340"/>
              <a:gd name="connsiteY5" fmla="*/ 828050 h 82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340" h="828050">
                <a:moveTo>
                  <a:pt x="1179081" y="828050"/>
                </a:moveTo>
                <a:lnTo>
                  <a:pt x="1179340" y="799631"/>
                </a:lnTo>
                <a:cubicBezTo>
                  <a:pt x="1170286" y="545181"/>
                  <a:pt x="1081552" y="292946"/>
                  <a:pt x="912887" y="83530"/>
                </a:cubicBezTo>
                <a:lnTo>
                  <a:pt x="838318" y="0"/>
                </a:lnTo>
                <a:lnTo>
                  <a:pt x="0" y="828050"/>
                </a:lnTo>
                <a:lnTo>
                  <a:pt x="1179081" y="828050"/>
                </a:lnTo>
                <a:close/>
              </a:path>
            </a:pathLst>
          </a:cu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86722C9-C100-2606-5A2F-80C93F7BD6D5}"/>
              </a:ext>
            </a:extLst>
          </p:cNvPr>
          <p:cNvSpPr/>
          <p:nvPr/>
        </p:nvSpPr>
        <p:spPr>
          <a:xfrm>
            <a:off x="6182420" y="2277959"/>
            <a:ext cx="99360" cy="99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786E346B-D077-3FC4-3B4F-67E0E67905ED}"/>
              </a:ext>
            </a:extLst>
          </p:cNvPr>
          <p:cNvSpPr/>
          <p:nvPr/>
        </p:nvSpPr>
        <p:spPr>
          <a:xfrm>
            <a:off x="2249444" y="1379979"/>
            <a:ext cx="1818914" cy="181891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829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484" y="3175218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13</a:t>
            </a:fld>
            <a:endParaRPr lang="en-US"/>
          </a:p>
        </p:txBody>
      </p:sp>
      <p:sp>
        <p:nvSpPr>
          <p:cNvPr id="13" name="Google Shape;1135;p78">
            <a:extLst>
              <a:ext uri="{FF2B5EF4-FFF2-40B4-BE49-F238E27FC236}">
                <a16:creationId xmlns="" xmlns:a16="http://schemas.microsoft.com/office/drawing/2014/main" id="{1363986C-6696-F7D3-4DF1-F7F9A6A6D470}"/>
              </a:ext>
            </a:extLst>
          </p:cNvPr>
          <p:cNvSpPr/>
          <p:nvPr/>
        </p:nvSpPr>
        <p:spPr>
          <a:xfrm>
            <a:off x="1380430" y="3313286"/>
            <a:ext cx="6905342" cy="1658823"/>
          </a:xfrm>
          <a:custGeom>
            <a:avLst/>
            <a:gdLst>
              <a:gd name="connsiteX0" fmla="*/ 0 w 9207123"/>
              <a:gd name="connsiteY0" fmla="*/ 202465 h 2211764"/>
              <a:gd name="connsiteX1" fmla="*/ 202465 w 9207123"/>
              <a:gd name="connsiteY1" fmla="*/ 0 h 2211764"/>
              <a:gd name="connsiteX2" fmla="*/ 965322 w 9207123"/>
              <a:gd name="connsiteY2" fmla="*/ 0 h 2211764"/>
              <a:gd name="connsiteX3" fmla="*/ 1288069 w 9207123"/>
              <a:gd name="connsiteY3" fmla="*/ 0 h 2211764"/>
              <a:gd name="connsiteX4" fmla="*/ 2050926 w 9207123"/>
              <a:gd name="connsiteY4" fmla="*/ 0 h 2211764"/>
              <a:gd name="connsiteX5" fmla="*/ 2549716 w 9207123"/>
              <a:gd name="connsiteY5" fmla="*/ 0 h 2211764"/>
              <a:gd name="connsiteX6" fmla="*/ 3312573 w 9207123"/>
              <a:gd name="connsiteY6" fmla="*/ 0 h 2211764"/>
              <a:gd name="connsiteX7" fmla="*/ 3899386 w 9207123"/>
              <a:gd name="connsiteY7" fmla="*/ 0 h 2211764"/>
              <a:gd name="connsiteX8" fmla="*/ 4662243 w 9207123"/>
              <a:gd name="connsiteY8" fmla="*/ 0 h 2211764"/>
              <a:gd name="connsiteX9" fmla="*/ 5073012 w 9207123"/>
              <a:gd name="connsiteY9" fmla="*/ 0 h 2211764"/>
              <a:gd name="connsiteX10" fmla="*/ 5835869 w 9207123"/>
              <a:gd name="connsiteY10" fmla="*/ 0 h 2211764"/>
              <a:gd name="connsiteX11" fmla="*/ 6246638 w 9207123"/>
              <a:gd name="connsiteY11" fmla="*/ 0 h 2211764"/>
              <a:gd name="connsiteX12" fmla="*/ 6921472 w 9207123"/>
              <a:gd name="connsiteY12" fmla="*/ 0 h 2211764"/>
              <a:gd name="connsiteX13" fmla="*/ 7508285 w 9207123"/>
              <a:gd name="connsiteY13" fmla="*/ 0 h 2211764"/>
              <a:gd name="connsiteX14" fmla="*/ 8183120 w 9207123"/>
              <a:gd name="connsiteY14" fmla="*/ 0 h 2211764"/>
              <a:gd name="connsiteX15" fmla="*/ 9004658 w 9207123"/>
              <a:gd name="connsiteY15" fmla="*/ 0 h 2211764"/>
              <a:gd name="connsiteX16" fmla="*/ 9207123 w 9207123"/>
              <a:gd name="connsiteY16" fmla="*/ 202465 h 2211764"/>
              <a:gd name="connsiteX17" fmla="*/ 9207123 w 9207123"/>
              <a:gd name="connsiteY17" fmla="*/ 618037 h 2211764"/>
              <a:gd name="connsiteX18" fmla="*/ 9207123 w 9207123"/>
              <a:gd name="connsiteY18" fmla="*/ 1069745 h 2211764"/>
              <a:gd name="connsiteX19" fmla="*/ 9207123 w 9207123"/>
              <a:gd name="connsiteY19" fmla="*/ 1539522 h 2211764"/>
              <a:gd name="connsiteX20" fmla="*/ 9207123 w 9207123"/>
              <a:gd name="connsiteY20" fmla="*/ 2009299 h 2211764"/>
              <a:gd name="connsiteX21" fmla="*/ 9004658 w 9207123"/>
              <a:gd name="connsiteY21" fmla="*/ 2211764 h 2211764"/>
              <a:gd name="connsiteX22" fmla="*/ 8241801 w 9207123"/>
              <a:gd name="connsiteY22" fmla="*/ 2211764 h 2211764"/>
              <a:gd name="connsiteX23" fmla="*/ 7478945 w 9207123"/>
              <a:gd name="connsiteY23" fmla="*/ 2211764 h 2211764"/>
              <a:gd name="connsiteX24" fmla="*/ 6980154 w 9207123"/>
              <a:gd name="connsiteY24" fmla="*/ 2211764 h 2211764"/>
              <a:gd name="connsiteX25" fmla="*/ 6305319 w 9207123"/>
              <a:gd name="connsiteY25" fmla="*/ 2211764 h 2211764"/>
              <a:gd name="connsiteX26" fmla="*/ 5718506 w 9207123"/>
              <a:gd name="connsiteY26" fmla="*/ 2211764 h 2211764"/>
              <a:gd name="connsiteX27" fmla="*/ 4955649 w 9207123"/>
              <a:gd name="connsiteY27" fmla="*/ 2211764 h 2211764"/>
              <a:gd name="connsiteX28" fmla="*/ 4632902 w 9207123"/>
              <a:gd name="connsiteY28" fmla="*/ 2211764 h 2211764"/>
              <a:gd name="connsiteX29" fmla="*/ 3870045 w 9207123"/>
              <a:gd name="connsiteY29" fmla="*/ 2211764 h 2211764"/>
              <a:gd name="connsiteX30" fmla="*/ 3107189 w 9207123"/>
              <a:gd name="connsiteY30" fmla="*/ 2211764 h 2211764"/>
              <a:gd name="connsiteX31" fmla="*/ 2696420 w 9207123"/>
              <a:gd name="connsiteY31" fmla="*/ 2211764 h 2211764"/>
              <a:gd name="connsiteX32" fmla="*/ 2197629 w 9207123"/>
              <a:gd name="connsiteY32" fmla="*/ 2211764 h 2211764"/>
              <a:gd name="connsiteX33" fmla="*/ 1522794 w 9207123"/>
              <a:gd name="connsiteY33" fmla="*/ 2211764 h 2211764"/>
              <a:gd name="connsiteX34" fmla="*/ 847959 w 9207123"/>
              <a:gd name="connsiteY34" fmla="*/ 2211764 h 2211764"/>
              <a:gd name="connsiteX35" fmla="*/ 202465 w 9207123"/>
              <a:gd name="connsiteY35" fmla="*/ 2211764 h 2211764"/>
              <a:gd name="connsiteX36" fmla="*/ 0 w 9207123"/>
              <a:gd name="connsiteY36" fmla="*/ 2009299 h 2211764"/>
              <a:gd name="connsiteX37" fmla="*/ 0 w 9207123"/>
              <a:gd name="connsiteY37" fmla="*/ 1557591 h 2211764"/>
              <a:gd name="connsiteX38" fmla="*/ 0 w 9207123"/>
              <a:gd name="connsiteY38" fmla="*/ 1123950 h 2211764"/>
              <a:gd name="connsiteX39" fmla="*/ 0 w 9207123"/>
              <a:gd name="connsiteY39" fmla="*/ 690310 h 2211764"/>
              <a:gd name="connsiteX40" fmla="*/ 0 w 9207123"/>
              <a:gd name="connsiteY40" fmla="*/ 202465 h 221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7123" h="2211764" fill="none" extrusionOk="0">
                <a:moveTo>
                  <a:pt x="0" y="202465"/>
                </a:moveTo>
                <a:cubicBezTo>
                  <a:pt x="-23475" y="94347"/>
                  <a:pt x="96215" y="29353"/>
                  <a:pt x="202465" y="0"/>
                </a:cubicBezTo>
                <a:cubicBezTo>
                  <a:pt x="487298" y="-60119"/>
                  <a:pt x="790581" y="77814"/>
                  <a:pt x="965322" y="0"/>
                </a:cubicBezTo>
                <a:cubicBezTo>
                  <a:pt x="1140063" y="-77814"/>
                  <a:pt x="1214578" y="13055"/>
                  <a:pt x="1288069" y="0"/>
                </a:cubicBezTo>
                <a:cubicBezTo>
                  <a:pt x="1361560" y="-13055"/>
                  <a:pt x="1744774" y="15612"/>
                  <a:pt x="2050926" y="0"/>
                </a:cubicBezTo>
                <a:cubicBezTo>
                  <a:pt x="2357078" y="-15612"/>
                  <a:pt x="2429985" y="42381"/>
                  <a:pt x="2549716" y="0"/>
                </a:cubicBezTo>
                <a:cubicBezTo>
                  <a:pt x="2669447" y="-42381"/>
                  <a:pt x="3042187" y="89036"/>
                  <a:pt x="3312573" y="0"/>
                </a:cubicBezTo>
                <a:cubicBezTo>
                  <a:pt x="3582959" y="-89036"/>
                  <a:pt x="3648686" y="39317"/>
                  <a:pt x="3899386" y="0"/>
                </a:cubicBezTo>
                <a:cubicBezTo>
                  <a:pt x="4150086" y="-39317"/>
                  <a:pt x="4423794" y="84315"/>
                  <a:pt x="4662243" y="0"/>
                </a:cubicBezTo>
                <a:cubicBezTo>
                  <a:pt x="4900692" y="-84315"/>
                  <a:pt x="4870556" y="28499"/>
                  <a:pt x="5073012" y="0"/>
                </a:cubicBezTo>
                <a:cubicBezTo>
                  <a:pt x="5275468" y="-28499"/>
                  <a:pt x="5638590" y="9169"/>
                  <a:pt x="5835869" y="0"/>
                </a:cubicBezTo>
                <a:cubicBezTo>
                  <a:pt x="6033148" y="-9169"/>
                  <a:pt x="6079425" y="36081"/>
                  <a:pt x="6246638" y="0"/>
                </a:cubicBezTo>
                <a:cubicBezTo>
                  <a:pt x="6413851" y="-36081"/>
                  <a:pt x="6639275" y="78283"/>
                  <a:pt x="6921472" y="0"/>
                </a:cubicBezTo>
                <a:cubicBezTo>
                  <a:pt x="7203669" y="-78283"/>
                  <a:pt x="7361926" y="56610"/>
                  <a:pt x="7508285" y="0"/>
                </a:cubicBezTo>
                <a:cubicBezTo>
                  <a:pt x="7654644" y="-56610"/>
                  <a:pt x="7964078" y="31790"/>
                  <a:pt x="8183120" y="0"/>
                </a:cubicBezTo>
                <a:cubicBezTo>
                  <a:pt x="8402162" y="-31790"/>
                  <a:pt x="8601496" y="76638"/>
                  <a:pt x="9004658" y="0"/>
                </a:cubicBezTo>
                <a:cubicBezTo>
                  <a:pt x="9121999" y="669"/>
                  <a:pt x="9231860" y="71423"/>
                  <a:pt x="9207123" y="202465"/>
                </a:cubicBezTo>
                <a:cubicBezTo>
                  <a:pt x="9239206" y="292365"/>
                  <a:pt x="9206467" y="433705"/>
                  <a:pt x="9207123" y="618037"/>
                </a:cubicBezTo>
                <a:cubicBezTo>
                  <a:pt x="9207779" y="802369"/>
                  <a:pt x="9156562" y="875899"/>
                  <a:pt x="9207123" y="1069745"/>
                </a:cubicBezTo>
                <a:cubicBezTo>
                  <a:pt x="9257684" y="1263591"/>
                  <a:pt x="9157948" y="1317965"/>
                  <a:pt x="9207123" y="1539522"/>
                </a:cubicBezTo>
                <a:cubicBezTo>
                  <a:pt x="9256298" y="1761079"/>
                  <a:pt x="9158238" y="1892889"/>
                  <a:pt x="9207123" y="2009299"/>
                </a:cubicBezTo>
                <a:cubicBezTo>
                  <a:pt x="9224796" y="2116049"/>
                  <a:pt x="9116010" y="2208003"/>
                  <a:pt x="9004658" y="2211764"/>
                </a:cubicBezTo>
                <a:cubicBezTo>
                  <a:pt x="8696888" y="2240260"/>
                  <a:pt x="8475266" y="2158888"/>
                  <a:pt x="8241801" y="2211764"/>
                </a:cubicBezTo>
                <a:cubicBezTo>
                  <a:pt x="8008336" y="2264640"/>
                  <a:pt x="7843728" y="2166894"/>
                  <a:pt x="7478945" y="2211764"/>
                </a:cubicBezTo>
                <a:cubicBezTo>
                  <a:pt x="7114162" y="2256634"/>
                  <a:pt x="7081742" y="2193310"/>
                  <a:pt x="6980154" y="2211764"/>
                </a:cubicBezTo>
                <a:cubicBezTo>
                  <a:pt x="6878566" y="2230218"/>
                  <a:pt x="6572946" y="2173475"/>
                  <a:pt x="6305319" y="2211764"/>
                </a:cubicBezTo>
                <a:cubicBezTo>
                  <a:pt x="6037692" y="2250053"/>
                  <a:pt x="5948656" y="2189304"/>
                  <a:pt x="5718506" y="2211764"/>
                </a:cubicBezTo>
                <a:cubicBezTo>
                  <a:pt x="5488356" y="2234224"/>
                  <a:pt x="5219319" y="2198353"/>
                  <a:pt x="4955649" y="2211764"/>
                </a:cubicBezTo>
                <a:cubicBezTo>
                  <a:pt x="4691979" y="2225175"/>
                  <a:pt x="4777963" y="2197297"/>
                  <a:pt x="4632902" y="2211764"/>
                </a:cubicBezTo>
                <a:cubicBezTo>
                  <a:pt x="4487841" y="2226231"/>
                  <a:pt x="4225007" y="2185613"/>
                  <a:pt x="3870045" y="2211764"/>
                </a:cubicBezTo>
                <a:cubicBezTo>
                  <a:pt x="3515083" y="2237915"/>
                  <a:pt x="3366684" y="2211118"/>
                  <a:pt x="3107189" y="2211764"/>
                </a:cubicBezTo>
                <a:cubicBezTo>
                  <a:pt x="2847694" y="2212410"/>
                  <a:pt x="2847838" y="2205223"/>
                  <a:pt x="2696420" y="2211764"/>
                </a:cubicBezTo>
                <a:cubicBezTo>
                  <a:pt x="2545002" y="2218305"/>
                  <a:pt x="2395812" y="2160720"/>
                  <a:pt x="2197629" y="2211764"/>
                </a:cubicBezTo>
                <a:cubicBezTo>
                  <a:pt x="1999446" y="2262808"/>
                  <a:pt x="1800211" y="2200033"/>
                  <a:pt x="1522794" y="2211764"/>
                </a:cubicBezTo>
                <a:cubicBezTo>
                  <a:pt x="1245377" y="2223495"/>
                  <a:pt x="1131638" y="2183302"/>
                  <a:pt x="847959" y="2211764"/>
                </a:cubicBezTo>
                <a:cubicBezTo>
                  <a:pt x="564280" y="2240226"/>
                  <a:pt x="513849" y="2200552"/>
                  <a:pt x="202465" y="2211764"/>
                </a:cubicBezTo>
                <a:cubicBezTo>
                  <a:pt x="65681" y="2195386"/>
                  <a:pt x="-22812" y="2144089"/>
                  <a:pt x="0" y="2009299"/>
                </a:cubicBezTo>
                <a:cubicBezTo>
                  <a:pt x="-31393" y="1823288"/>
                  <a:pt x="24055" y="1752474"/>
                  <a:pt x="0" y="1557591"/>
                </a:cubicBezTo>
                <a:cubicBezTo>
                  <a:pt x="-24055" y="1362708"/>
                  <a:pt x="4406" y="1253742"/>
                  <a:pt x="0" y="1123950"/>
                </a:cubicBezTo>
                <a:cubicBezTo>
                  <a:pt x="-4406" y="994158"/>
                  <a:pt x="36467" y="825399"/>
                  <a:pt x="0" y="690310"/>
                </a:cubicBezTo>
                <a:cubicBezTo>
                  <a:pt x="-36467" y="555221"/>
                  <a:pt x="35178" y="312748"/>
                  <a:pt x="0" y="202465"/>
                </a:cubicBezTo>
                <a:close/>
              </a:path>
              <a:path w="9207123" h="2211764" stroke="0" extrusionOk="0">
                <a:moveTo>
                  <a:pt x="0" y="202465"/>
                </a:moveTo>
                <a:cubicBezTo>
                  <a:pt x="2057" y="96882"/>
                  <a:pt x="85231" y="-18170"/>
                  <a:pt x="202465" y="0"/>
                </a:cubicBezTo>
                <a:cubicBezTo>
                  <a:pt x="331201" y="-14970"/>
                  <a:pt x="367075" y="32439"/>
                  <a:pt x="525212" y="0"/>
                </a:cubicBezTo>
                <a:cubicBezTo>
                  <a:pt x="683349" y="-32439"/>
                  <a:pt x="944442" y="79137"/>
                  <a:pt x="1288069" y="0"/>
                </a:cubicBezTo>
                <a:cubicBezTo>
                  <a:pt x="1631696" y="-79137"/>
                  <a:pt x="1499486" y="22745"/>
                  <a:pt x="1610816" y="0"/>
                </a:cubicBezTo>
                <a:cubicBezTo>
                  <a:pt x="1722146" y="-22745"/>
                  <a:pt x="1860435" y="51118"/>
                  <a:pt x="2109607" y="0"/>
                </a:cubicBezTo>
                <a:cubicBezTo>
                  <a:pt x="2358779" y="-51118"/>
                  <a:pt x="2432273" y="27787"/>
                  <a:pt x="2696420" y="0"/>
                </a:cubicBezTo>
                <a:cubicBezTo>
                  <a:pt x="2960567" y="-27787"/>
                  <a:pt x="2961905" y="18405"/>
                  <a:pt x="3107189" y="0"/>
                </a:cubicBezTo>
                <a:cubicBezTo>
                  <a:pt x="3252473" y="-18405"/>
                  <a:pt x="3614791" y="50438"/>
                  <a:pt x="3782023" y="0"/>
                </a:cubicBezTo>
                <a:cubicBezTo>
                  <a:pt x="3949255" y="-50438"/>
                  <a:pt x="4264931" y="30382"/>
                  <a:pt x="4456858" y="0"/>
                </a:cubicBezTo>
                <a:cubicBezTo>
                  <a:pt x="4648786" y="-30382"/>
                  <a:pt x="4817093" y="27552"/>
                  <a:pt x="5043671" y="0"/>
                </a:cubicBezTo>
                <a:cubicBezTo>
                  <a:pt x="5270249" y="-27552"/>
                  <a:pt x="5445862" y="8145"/>
                  <a:pt x="5806528" y="0"/>
                </a:cubicBezTo>
                <a:cubicBezTo>
                  <a:pt x="6167194" y="-8145"/>
                  <a:pt x="6107828" y="54579"/>
                  <a:pt x="6393341" y="0"/>
                </a:cubicBezTo>
                <a:cubicBezTo>
                  <a:pt x="6678854" y="-54579"/>
                  <a:pt x="6655974" y="33551"/>
                  <a:pt x="6804110" y="0"/>
                </a:cubicBezTo>
                <a:cubicBezTo>
                  <a:pt x="6952246" y="-33551"/>
                  <a:pt x="7120148" y="48868"/>
                  <a:pt x="7214879" y="0"/>
                </a:cubicBezTo>
                <a:cubicBezTo>
                  <a:pt x="7309610" y="-48868"/>
                  <a:pt x="7600736" y="80244"/>
                  <a:pt x="7977735" y="0"/>
                </a:cubicBezTo>
                <a:cubicBezTo>
                  <a:pt x="8354734" y="-80244"/>
                  <a:pt x="8516477" y="60471"/>
                  <a:pt x="9004658" y="0"/>
                </a:cubicBezTo>
                <a:cubicBezTo>
                  <a:pt x="9115484" y="17062"/>
                  <a:pt x="9193755" y="98766"/>
                  <a:pt x="9207123" y="202465"/>
                </a:cubicBezTo>
                <a:cubicBezTo>
                  <a:pt x="9225476" y="391548"/>
                  <a:pt x="9192802" y="492593"/>
                  <a:pt x="9207123" y="690310"/>
                </a:cubicBezTo>
                <a:cubicBezTo>
                  <a:pt x="9221444" y="888027"/>
                  <a:pt x="9190567" y="979036"/>
                  <a:pt x="9207123" y="1087814"/>
                </a:cubicBezTo>
                <a:cubicBezTo>
                  <a:pt x="9223679" y="1196592"/>
                  <a:pt x="9182080" y="1405798"/>
                  <a:pt x="9207123" y="1521454"/>
                </a:cubicBezTo>
                <a:cubicBezTo>
                  <a:pt x="9232166" y="1637110"/>
                  <a:pt x="9159441" y="1874896"/>
                  <a:pt x="9207123" y="2009299"/>
                </a:cubicBezTo>
                <a:cubicBezTo>
                  <a:pt x="9213228" y="2121717"/>
                  <a:pt x="9110276" y="2206989"/>
                  <a:pt x="9004658" y="2211764"/>
                </a:cubicBezTo>
                <a:cubicBezTo>
                  <a:pt x="8829745" y="2259170"/>
                  <a:pt x="8690629" y="2205317"/>
                  <a:pt x="8505867" y="2211764"/>
                </a:cubicBezTo>
                <a:cubicBezTo>
                  <a:pt x="8321105" y="2218211"/>
                  <a:pt x="8135002" y="2160328"/>
                  <a:pt x="7919054" y="2211764"/>
                </a:cubicBezTo>
                <a:cubicBezTo>
                  <a:pt x="7703106" y="2263200"/>
                  <a:pt x="7319908" y="2166011"/>
                  <a:pt x="7156197" y="2211764"/>
                </a:cubicBezTo>
                <a:cubicBezTo>
                  <a:pt x="6992486" y="2257517"/>
                  <a:pt x="6936049" y="2163873"/>
                  <a:pt x="6745428" y="2211764"/>
                </a:cubicBezTo>
                <a:cubicBezTo>
                  <a:pt x="6554807" y="2259655"/>
                  <a:pt x="6442761" y="2206270"/>
                  <a:pt x="6246638" y="2211764"/>
                </a:cubicBezTo>
                <a:cubicBezTo>
                  <a:pt x="6050515" y="2217258"/>
                  <a:pt x="5653543" y="2190287"/>
                  <a:pt x="5483781" y="2211764"/>
                </a:cubicBezTo>
                <a:cubicBezTo>
                  <a:pt x="5314019" y="2233241"/>
                  <a:pt x="5072433" y="2210526"/>
                  <a:pt x="4808946" y="2211764"/>
                </a:cubicBezTo>
                <a:cubicBezTo>
                  <a:pt x="4545460" y="2213002"/>
                  <a:pt x="4542209" y="2166353"/>
                  <a:pt x="4398177" y="2211764"/>
                </a:cubicBezTo>
                <a:cubicBezTo>
                  <a:pt x="4254145" y="2257175"/>
                  <a:pt x="3977503" y="2198130"/>
                  <a:pt x="3723342" y="2211764"/>
                </a:cubicBezTo>
                <a:cubicBezTo>
                  <a:pt x="3469181" y="2225398"/>
                  <a:pt x="3490109" y="2206385"/>
                  <a:pt x="3400595" y="2211764"/>
                </a:cubicBezTo>
                <a:cubicBezTo>
                  <a:pt x="3311081" y="2217143"/>
                  <a:pt x="3015468" y="2162124"/>
                  <a:pt x="2637738" y="2211764"/>
                </a:cubicBezTo>
                <a:cubicBezTo>
                  <a:pt x="2260008" y="2261404"/>
                  <a:pt x="2263246" y="2199381"/>
                  <a:pt x="1962904" y="2211764"/>
                </a:cubicBezTo>
                <a:cubicBezTo>
                  <a:pt x="1662562" y="2224147"/>
                  <a:pt x="1779546" y="2176380"/>
                  <a:pt x="1640157" y="2211764"/>
                </a:cubicBezTo>
                <a:cubicBezTo>
                  <a:pt x="1500768" y="2247148"/>
                  <a:pt x="1303389" y="2154115"/>
                  <a:pt x="1141366" y="2211764"/>
                </a:cubicBezTo>
                <a:cubicBezTo>
                  <a:pt x="979343" y="2269413"/>
                  <a:pt x="906424" y="2188569"/>
                  <a:pt x="818619" y="2211764"/>
                </a:cubicBezTo>
                <a:cubicBezTo>
                  <a:pt x="730814" y="2234959"/>
                  <a:pt x="403675" y="2138140"/>
                  <a:pt x="202465" y="2211764"/>
                </a:cubicBezTo>
                <a:cubicBezTo>
                  <a:pt x="112446" y="2233403"/>
                  <a:pt x="5979" y="2133340"/>
                  <a:pt x="0" y="2009299"/>
                </a:cubicBezTo>
                <a:cubicBezTo>
                  <a:pt x="-21337" y="1856885"/>
                  <a:pt x="37291" y="1727474"/>
                  <a:pt x="0" y="1521454"/>
                </a:cubicBezTo>
                <a:cubicBezTo>
                  <a:pt x="-37291" y="1315435"/>
                  <a:pt x="24871" y="1249908"/>
                  <a:pt x="0" y="1105882"/>
                </a:cubicBezTo>
                <a:cubicBezTo>
                  <a:pt x="-24871" y="961856"/>
                  <a:pt x="10046" y="817327"/>
                  <a:pt x="0" y="636105"/>
                </a:cubicBezTo>
                <a:cubicBezTo>
                  <a:pt x="-10046" y="454883"/>
                  <a:pt x="49396" y="317687"/>
                  <a:pt x="0" y="2024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</a:t>
            </a:r>
            <a:r>
              <a:rPr lang="en-US" sz="27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Bước 4: So sánh các góc đỉnh O, cạnh OB, OC; góc đỉnh O cạnh OA, OC và góc đỉnh O cạnh OA, OB với góc vuông có được bằng cách gấp đôi nửa hình tròn kia.</a:t>
            </a:r>
            <a:endParaRPr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59F87B66-B1A2-CE66-4915-3969C394C54F}"/>
              </a:ext>
            </a:extLst>
          </p:cNvPr>
          <p:cNvSpPr/>
          <p:nvPr/>
        </p:nvSpPr>
        <p:spPr>
          <a:xfrm>
            <a:off x="5339039" y="2084908"/>
            <a:ext cx="1817827" cy="898694"/>
          </a:xfrm>
          <a:custGeom>
            <a:avLst/>
            <a:gdLst>
              <a:gd name="connsiteX0" fmla="*/ 0 w 2423769"/>
              <a:gd name="connsiteY0" fmla="*/ 0 h 1198258"/>
              <a:gd name="connsiteX1" fmla="*/ 2423769 w 2423769"/>
              <a:gd name="connsiteY1" fmla="*/ 0 h 1198258"/>
              <a:gd name="connsiteX2" fmla="*/ 2418232 w 2423769"/>
              <a:gd name="connsiteY2" fmla="*/ 109631 h 1198258"/>
              <a:gd name="connsiteX3" fmla="*/ 1211884 w 2423769"/>
              <a:gd name="connsiteY3" fmla="*/ 1198258 h 1198258"/>
              <a:gd name="connsiteX4" fmla="*/ 5536 w 2423769"/>
              <a:gd name="connsiteY4" fmla="*/ 109631 h 1198258"/>
              <a:gd name="connsiteX5" fmla="*/ 0 w 2423769"/>
              <a:gd name="connsiteY5" fmla="*/ 0 h 119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3769" h="1198258">
                <a:moveTo>
                  <a:pt x="0" y="0"/>
                </a:moveTo>
                <a:lnTo>
                  <a:pt x="2423769" y="0"/>
                </a:lnTo>
                <a:lnTo>
                  <a:pt x="2418232" y="109631"/>
                </a:lnTo>
                <a:cubicBezTo>
                  <a:pt x="2356135" y="721096"/>
                  <a:pt x="1839733" y="1198258"/>
                  <a:pt x="1211884" y="1198258"/>
                </a:cubicBezTo>
                <a:cubicBezTo>
                  <a:pt x="584036" y="1198258"/>
                  <a:pt x="67634" y="721096"/>
                  <a:pt x="5536" y="10963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="" xmlns:a16="http://schemas.microsoft.com/office/drawing/2014/main" id="{637AC319-0FC3-C72E-B938-F67882F3BD6E}"/>
              </a:ext>
            </a:extLst>
          </p:cNvPr>
          <p:cNvSpPr/>
          <p:nvPr/>
        </p:nvSpPr>
        <p:spPr>
          <a:xfrm rot="18921181" flipV="1">
            <a:off x="5057633" y="960793"/>
            <a:ext cx="1548842" cy="905180"/>
          </a:xfrm>
          <a:custGeom>
            <a:avLst/>
            <a:gdLst>
              <a:gd name="connsiteX0" fmla="*/ 1705879 w 2065123"/>
              <a:gd name="connsiteY0" fmla="*/ 857010 h 1206907"/>
              <a:gd name="connsiteX1" fmla="*/ 2064575 w 2065123"/>
              <a:gd name="connsiteY1" fmla="*/ 59930 h 1206907"/>
              <a:gd name="connsiteX2" fmla="*/ 2065123 w 2065123"/>
              <a:gd name="connsiteY2" fmla="*/ 0 h 1206907"/>
              <a:gd name="connsiteX3" fmla="*/ 865256 w 2065123"/>
              <a:gd name="connsiteY3" fmla="*/ 0 h 1206907"/>
              <a:gd name="connsiteX4" fmla="*/ 0 w 2065123"/>
              <a:gd name="connsiteY4" fmla="*/ 854658 h 1206907"/>
              <a:gd name="connsiteX5" fmla="*/ 82605 w 2065123"/>
              <a:gd name="connsiteY5" fmla="*/ 930251 h 1206907"/>
              <a:gd name="connsiteX6" fmla="*/ 1705879 w 2065123"/>
              <a:gd name="connsiteY6" fmla="*/ 857010 h 120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5123" h="1206907">
                <a:moveTo>
                  <a:pt x="1705879" y="857010"/>
                </a:moveTo>
                <a:cubicBezTo>
                  <a:pt x="1929221" y="636404"/>
                  <a:pt x="2048910" y="350508"/>
                  <a:pt x="2064575" y="59930"/>
                </a:cubicBezTo>
                <a:lnTo>
                  <a:pt x="2065123" y="0"/>
                </a:lnTo>
                <a:lnTo>
                  <a:pt x="865256" y="0"/>
                </a:lnTo>
                <a:lnTo>
                  <a:pt x="0" y="854658"/>
                </a:lnTo>
                <a:lnTo>
                  <a:pt x="82605" y="930251"/>
                </a:lnTo>
                <a:cubicBezTo>
                  <a:pt x="556483" y="1321639"/>
                  <a:pt x="1259197" y="1298222"/>
                  <a:pt x="1705879" y="857010"/>
                </a:cubicBezTo>
                <a:close/>
              </a:path>
            </a:pathLst>
          </a:custGeom>
          <a:solidFill>
            <a:srgbClr val="FF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578DE46B-20B6-55FE-8204-0AB8525EA83E}"/>
              </a:ext>
            </a:extLst>
          </p:cNvPr>
          <p:cNvSpPr/>
          <p:nvPr/>
        </p:nvSpPr>
        <p:spPr>
          <a:xfrm rot="18921181" flipV="1">
            <a:off x="6421378" y="1493017"/>
            <a:ext cx="884505" cy="621038"/>
          </a:xfrm>
          <a:custGeom>
            <a:avLst/>
            <a:gdLst>
              <a:gd name="connsiteX0" fmla="*/ 1179081 w 1179340"/>
              <a:gd name="connsiteY0" fmla="*/ 828050 h 828050"/>
              <a:gd name="connsiteX1" fmla="*/ 1179340 w 1179340"/>
              <a:gd name="connsiteY1" fmla="*/ 799631 h 828050"/>
              <a:gd name="connsiteX2" fmla="*/ 912887 w 1179340"/>
              <a:gd name="connsiteY2" fmla="*/ 83530 h 828050"/>
              <a:gd name="connsiteX3" fmla="*/ 838318 w 1179340"/>
              <a:gd name="connsiteY3" fmla="*/ 0 h 828050"/>
              <a:gd name="connsiteX4" fmla="*/ 0 w 1179340"/>
              <a:gd name="connsiteY4" fmla="*/ 828050 h 828050"/>
              <a:gd name="connsiteX5" fmla="*/ 1179081 w 1179340"/>
              <a:gd name="connsiteY5" fmla="*/ 828050 h 82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340" h="828050">
                <a:moveTo>
                  <a:pt x="1179081" y="828050"/>
                </a:moveTo>
                <a:lnTo>
                  <a:pt x="1179340" y="799631"/>
                </a:lnTo>
                <a:cubicBezTo>
                  <a:pt x="1170286" y="545181"/>
                  <a:pt x="1081552" y="292946"/>
                  <a:pt x="912887" y="83530"/>
                </a:cubicBezTo>
                <a:lnTo>
                  <a:pt x="838318" y="0"/>
                </a:lnTo>
                <a:lnTo>
                  <a:pt x="0" y="828050"/>
                </a:lnTo>
                <a:lnTo>
                  <a:pt x="1179081" y="828050"/>
                </a:lnTo>
                <a:close/>
              </a:path>
            </a:pathLst>
          </a:custGeom>
          <a:solidFill>
            <a:srgbClr val="FF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86722C9-C100-2606-5A2F-80C93F7BD6D5}"/>
              </a:ext>
            </a:extLst>
          </p:cNvPr>
          <p:cNvSpPr/>
          <p:nvPr/>
        </p:nvSpPr>
        <p:spPr>
          <a:xfrm>
            <a:off x="6189683" y="2045027"/>
            <a:ext cx="99360" cy="99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14FBC1-BFF2-99DF-47B3-62DEBC56E6B7}"/>
              </a:ext>
            </a:extLst>
          </p:cNvPr>
          <p:cNvSpPr txBox="1"/>
          <p:nvPr/>
        </p:nvSpPr>
        <p:spPr>
          <a:xfrm>
            <a:off x="6067735" y="1760812"/>
            <a:ext cx="36515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AFC9FB-5272-DB95-DB07-6564B495AC85}"/>
              </a:ext>
            </a:extLst>
          </p:cNvPr>
          <p:cNvSpPr txBox="1"/>
          <p:nvPr/>
        </p:nvSpPr>
        <p:spPr>
          <a:xfrm>
            <a:off x="7159416" y="2102787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C581E4-7E57-ADC9-44A7-B333E46E2A65}"/>
              </a:ext>
            </a:extLst>
          </p:cNvPr>
          <p:cNvSpPr txBox="1"/>
          <p:nvPr/>
        </p:nvSpPr>
        <p:spPr>
          <a:xfrm>
            <a:off x="7212583" y="1545167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1836DB-E446-5FC8-5BE3-9B82938AFA0A}"/>
              </a:ext>
            </a:extLst>
          </p:cNvPr>
          <p:cNvSpPr txBox="1"/>
          <p:nvPr/>
        </p:nvSpPr>
        <p:spPr>
          <a:xfrm>
            <a:off x="7038631" y="1116585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E1BF2C5-62D7-15CE-6307-8A5AA7152314}"/>
              </a:ext>
            </a:extLst>
          </p:cNvPr>
          <p:cNvSpPr txBox="1"/>
          <p:nvPr/>
        </p:nvSpPr>
        <p:spPr>
          <a:xfrm>
            <a:off x="6545064" y="787668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562F75-4181-5E59-75C5-91288B331D51}"/>
              </a:ext>
            </a:extLst>
          </p:cNvPr>
          <p:cNvSpPr txBox="1"/>
          <p:nvPr/>
        </p:nvSpPr>
        <p:spPr>
          <a:xfrm>
            <a:off x="4825340" y="1480945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25247C1-AA69-5264-0468-98FF3ED1ED99}"/>
              </a:ext>
            </a:extLst>
          </p:cNvPr>
          <p:cNvSpPr txBox="1"/>
          <p:nvPr/>
        </p:nvSpPr>
        <p:spPr>
          <a:xfrm>
            <a:off x="5008354" y="2131673"/>
            <a:ext cx="3077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C94AD70-97AC-CF6E-DB78-22F098C033BA}"/>
              </a:ext>
            </a:extLst>
          </p:cNvPr>
          <p:cNvCxnSpPr/>
          <p:nvPr/>
        </p:nvCxnSpPr>
        <p:spPr>
          <a:xfrm flipV="1">
            <a:off x="6330776" y="908876"/>
            <a:ext cx="982539" cy="9825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81FBB4C-630E-542C-785F-9DEC343F3215}"/>
              </a:ext>
            </a:extLst>
          </p:cNvPr>
          <p:cNvCxnSpPr>
            <a:cxnSpLocks/>
          </p:cNvCxnSpPr>
          <p:nvPr/>
        </p:nvCxnSpPr>
        <p:spPr>
          <a:xfrm flipV="1">
            <a:off x="6341850" y="1883863"/>
            <a:ext cx="1545215" cy="1344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F3FD1B65-2DDE-6FD0-EDB5-32FD6D7D2B1D}"/>
              </a:ext>
            </a:extLst>
          </p:cNvPr>
          <p:cNvCxnSpPr>
            <a:cxnSpLocks/>
          </p:cNvCxnSpPr>
          <p:nvPr/>
        </p:nvCxnSpPr>
        <p:spPr>
          <a:xfrm>
            <a:off x="5081539" y="2090804"/>
            <a:ext cx="2414306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117E727-4EC4-13ED-373F-0348B6916372}"/>
              </a:ext>
            </a:extLst>
          </p:cNvPr>
          <p:cNvCxnSpPr/>
          <p:nvPr/>
        </p:nvCxnSpPr>
        <p:spPr>
          <a:xfrm flipV="1">
            <a:off x="6062276" y="835940"/>
            <a:ext cx="982539" cy="9825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230AEC6-64D4-E9D6-9B95-ADF820B54783}"/>
              </a:ext>
            </a:extLst>
          </p:cNvPr>
          <p:cNvCxnSpPr>
            <a:cxnSpLocks/>
          </p:cNvCxnSpPr>
          <p:nvPr/>
        </p:nvCxnSpPr>
        <p:spPr>
          <a:xfrm flipV="1">
            <a:off x="4833100" y="1812700"/>
            <a:ext cx="1226447" cy="397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45CD99C9-CC3B-2592-83C6-3916EFB7B867}"/>
              </a:ext>
            </a:extLst>
          </p:cNvPr>
          <p:cNvSpPr/>
          <p:nvPr/>
        </p:nvSpPr>
        <p:spPr>
          <a:xfrm rot="5400000">
            <a:off x="2486831" y="1129226"/>
            <a:ext cx="1269325" cy="1356665"/>
          </a:xfrm>
          <a:custGeom>
            <a:avLst/>
            <a:gdLst>
              <a:gd name="connsiteX0" fmla="*/ 0 w 1214789"/>
              <a:gd name="connsiteY0" fmla="*/ 1212610 h 1218632"/>
              <a:gd name="connsiteX1" fmla="*/ 1212609 w 1214789"/>
              <a:gd name="connsiteY1" fmla="*/ 0 h 1218632"/>
              <a:gd name="connsiteX2" fmla="*/ 1214789 w 1214789"/>
              <a:gd name="connsiteY2" fmla="*/ 110 h 1218632"/>
              <a:gd name="connsiteX3" fmla="*/ 1214789 w 1214789"/>
              <a:gd name="connsiteY3" fmla="*/ 1218632 h 1218632"/>
              <a:gd name="connsiteX4" fmla="*/ 304 w 1214789"/>
              <a:gd name="connsiteY4" fmla="*/ 1218632 h 1218632"/>
              <a:gd name="connsiteX5" fmla="*/ 0 w 1214789"/>
              <a:gd name="connsiteY5" fmla="*/ 1212610 h 121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789" h="1218632">
                <a:moveTo>
                  <a:pt x="0" y="1212610"/>
                </a:moveTo>
                <a:cubicBezTo>
                  <a:pt x="0" y="542904"/>
                  <a:pt x="542904" y="0"/>
                  <a:pt x="1212609" y="0"/>
                </a:cubicBezTo>
                <a:lnTo>
                  <a:pt x="1214789" y="110"/>
                </a:lnTo>
                <a:lnTo>
                  <a:pt x="1214789" y="1218632"/>
                </a:lnTo>
                <a:lnTo>
                  <a:pt x="304" y="1218632"/>
                </a:lnTo>
                <a:lnTo>
                  <a:pt x="0" y="12126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9785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0" y="3185458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23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5582843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40" y="209761"/>
            <a:ext cx="5172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Khám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phá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967C6E8-F11D-C383-6578-D20372A76D23}"/>
              </a:ext>
            </a:extLst>
          </p:cNvPr>
          <p:cNvGrpSpPr/>
          <p:nvPr/>
        </p:nvGrpSpPr>
        <p:grpSpPr>
          <a:xfrm>
            <a:off x="548275" y="816242"/>
            <a:ext cx="1511338" cy="476077"/>
            <a:chOff x="156912" y="1390885"/>
            <a:chExt cx="2732414" cy="86072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5B7EE53-90F5-D537-CA1E-8CED1267C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8DAD985-3A0C-32A9-EAC9-D87C6DA32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</p:spPr>
        </p:pic>
      </p:grpSp>
      <p:sp>
        <p:nvSpPr>
          <p:cNvPr id="12" name="Google Shape;1135;p78">
            <a:extLst>
              <a:ext uri="{FF2B5EF4-FFF2-40B4-BE49-F238E27FC236}">
                <a16:creationId xmlns="" xmlns:a16="http://schemas.microsoft.com/office/drawing/2014/main" id="{0E3D5E71-DAD2-7A8F-9AA4-0D52305F585B}"/>
              </a:ext>
            </a:extLst>
          </p:cNvPr>
          <p:cNvSpPr/>
          <p:nvPr/>
        </p:nvSpPr>
        <p:spPr>
          <a:xfrm>
            <a:off x="982613" y="1651476"/>
            <a:ext cx="6557165" cy="2151040"/>
          </a:xfrm>
          <a:custGeom>
            <a:avLst/>
            <a:gdLst>
              <a:gd name="connsiteX0" fmla="*/ 0 w 8742887"/>
              <a:gd name="connsiteY0" fmla="*/ 262542 h 2868053"/>
              <a:gd name="connsiteX1" fmla="*/ 262542 w 8742887"/>
              <a:gd name="connsiteY1" fmla="*/ 0 h 2868053"/>
              <a:gd name="connsiteX2" fmla="*/ 931706 w 8742887"/>
              <a:gd name="connsiteY2" fmla="*/ 0 h 2868053"/>
              <a:gd name="connsiteX3" fmla="*/ 1436514 w 8742887"/>
              <a:gd name="connsiteY3" fmla="*/ 0 h 2868053"/>
              <a:gd name="connsiteX4" fmla="*/ 1859144 w 8742887"/>
              <a:gd name="connsiteY4" fmla="*/ 0 h 2868053"/>
              <a:gd name="connsiteX5" fmla="*/ 2281774 w 8742887"/>
              <a:gd name="connsiteY5" fmla="*/ 0 h 2868053"/>
              <a:gd name="connsiteX6" fmla="*/ 2868760 w 8742887"/>
              <a:gd name="connsiteY6" fmla="*/ 0 h 2868053"/>
              <a:gd name="connsiteX7" fmla="*/ 3209211 w 8742887"/>
              <a:gd name="connsiteY7" fmla="*/ 0 h 2868053"/>
              <a:gd name="connsiteX8" fmla="*/ 3960553 w 8742887"/>
              <a:gd name="connsiteY8" fmla="*/ 0 h 2868053"/>
              <a:gd name="connsiteX9" fmla="*/ 4465361 w 8742887"/>
              <a:gd name="connsiteY9" fmla="*/ 0 h 2868053"/>
              <a:gd name="connsiteX10" fmla="*/ 5216703 w 8742887"/>
              <a:gd name="connsiteY10" fmla="*/ 0 h 2868053"/>
              <a:gd name="connsiteX11" fmla="*/ 5803689 w 8742887"/>
              <a:gd name="connsiteY11" fmla="*/ 0 h 2868053"/>
              <a:gd name="connsiteX12" fmla="*/ 6555031 w 8742887"/>
              <a:gd name="connsiteY12" fmla="*/ 0 h 2868053"/>
              <a:gd name="connsiteX13" fmla="*/ 6977661 w 8742887"/>
              <a:gd name="connsiteY13" fmla="*/ 0 h 2868053"/>
              <a:gd name="connsiteX14" fmla="*/ 7729003 w 8742887"/>
              <a:gd name="connsiteY14" fmla="*/ 0 h 2868053"/>
              <a:gd name="connsiteX15" fmla="*/ 8480345 w 8742887"/>
              <a:gd name="connsiteY15" fmla="*/ 0 h 2868053"/>
              <a:gd name="connsiteX16" fmla="*/ 8742887 w 8742887"/>
              <a:gd name="connsiteY16" fmla="*/ 262542 h 2868053"/>
              <a:gd name="connsiteX17" fmla="*/ 8742887 w 8742887"/>
              <a:gd name="connsiteY17" fmla="*/ 801425 h 2868053"/>
              <a:gd name="connsiteX18" fmla="*/ 8742887 w 8742887"/>
              <a:gd name="connsiteY18" fmla="*/ 1410597 h 2868053"/>
              <a:gd name="connsiteX19" fmla="*/ 8742887 w 8742887"/>
              <a:gd name="connsiteY19" fmla="*/ 2019769 h 2868053"/>
              <a:gd name="connsiteX20" fmla="*/ 8742887 w 8742887"/>
              <a:gd name="connsiteY20" fmla="*/ 2605511 h 2868053"/>
              <a:gd name="connsiteX21" fmla="*/ 8480345 w 8742887"/>
              <a:gd name="connsiteY21" fmla="*/ 2868053 h 2868053"/>
              <a:gd name="connsiteX22" fmla="*/ 7893359 w 8742887"/>
              <a:gd name="connsiteY22" fmla="*/ 2868053 h 2868053"/>
              <a:gd name="connsiteX23" fmla="*/ 7142017 w 8742887"/>
              <a:gd name="connsiteY23" fmla="*/ 2868053 h 2868053"/>
              <a:gd name="connsiteX24" fmla="*/ 6472853 w 8742887"/>
              <a:gd name="connsiteY24" fmla="*/ 2868053 h 2868053"/>
              <a:gd name="connsiteX25" fmla="*/ 6050223 w 8742887"/>
              <a:gd name="connsiteY25" fmla="*/ 2868053 h 2868053"/>
              <a:gd name="connsiteX26" fmla="*/ 5463237 w 8742887"/>
              <a:gd name="connsiteY26" fmla="*/ 2868053 h 2868053"/>
              <a:gd name="connsiteX27" fmla="*/ 4711895 w 8742887"/>
              <a:gd name="connsiteY27" fmla="*/ 2868053 h 2868053"/>
              <a:gd name="connsiteX28" fmla="*/ 4207087 w 8742887"/>
              <a:gd name="connsiteY28" fmla="*/ 2868053 h 2868053"/>
              <a:gd name="connsiteX29" fmla="*/ 3537923 w 8742887"/>
              <a:gd name="connsiteY29" fmla="*/ 2868053 h 2868053"/>
              <a:gd name="connsiteX30" fmla="*/ 2950938 w 8742887"/>
              <a:gd name="connsiteY30" fmla="*/ 2868053 h 2868053"/>
              <a:gd name="connsiteX31" fmla="*/ 2199596 w 8742887"/>
              <a:gd name="connsiteY31" fmla="*/ 2868053 h 2868053"/>
              <a:gd name="connsiteX32" fmla="*/ 1859144 w 8742887"/>
              <a:gd name="connsiteY32" fmla="*/ 2868053 h 2868053"/>
              <a:gd name="connsiteX33" fmla="*/ 1107802 w 8742887"/>
              <a:gd name="connsiteY33" fmla="*/ 2868053 h 2868053"/>
              <a:gd name="connsiteX34" fmla="*/ 262542 w 8742887"/>
              <a:gd name="connsiteY34" fmla="*/ 2868053 h 2868053"/>
              <a:gd name="connsiteX35" fmla="*/ 0 w 8742887"/>
              <a:gd name="connsiteY35" fmla="*/ 2605511 h 2868053"/>
              <a:gd name="connsiteX36" fmla="*/ 0 w 8742887"/>
              <a:gd name="connsiteY36" fmla="*/ 1996339 h 2868053"/>
              <a:gd name="connsiteX37" fmla="*/ 0 w 8742887"/>
              <a:gd name="connsiteY37" fmla="*/ 1387167 h 2868053"/>
              <a:gd name="connsiteX38" fmla="*/ 0 w 8742887"/>
              <a:gd name="connsiteY38" fmla="*/ 848284 h 2868053"/>
              <a:gd name="connsiteX39" fmla="*/ 0 w 8742887"/>
              <a:gd name="connsiteY39" fmla="*/ 262542 h 2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742887" h="2868053" fill="none" extrusionOk="0">
                <a:moveTo>
                  <a:pt x="0" y="262542"/>
                </a:moveTo>
                <a:cubicBezTo>
                  <a:pt x="16354" y="114824"/>
                  <a:pt x="110659" y="19537"/>
                  <a:pt x="262542" y="0"/>
                </a:cubicBezTo>
                <a:cubicBezTo>
                  <a:pt x="493130" y="-6873"/>
                  <a:pt x="659550" y="47112"/>
                  <a:pt x="931706" y="0"/>
                </a:cubicBezTo>
                <a:cubicBezTo>
                  <a:pt x="1203862" y="-47112"/>
                  <a:pt x="1315239" y="28979"/>
                  <a:pt x="1436514" y="0"/>
                </a:cubicBezTo>
                <a:cubicBezTo>
                  <a:pt x="1557789" y="-28979"/>
                  <a:pt x="1654922" y="6155"/>
                  <a:pt x="1859144" y="0"/>
                </a:cubicBezTo>
                <a:cubicBezTo>
                  <a:pt x="2063366" y="-6155"/>
                  <a:pt x="2124112" y="6479"/>
                  <a:pt x="2281774" y="0"/>
                </a:cubicBezTo>
                <a:cubicBezTo>
                  <a:pt x="2439436" y="-6479"/>
                  <a:pt x="2596721" y="55699"/>
                  <a:pt x="2868760" y="0"/>
                </a:cubicBezTo>
                <a:cubicBezTo>
                  <a:pt x="3140799" y="-55699"/>
                  <a:pt x="3058709" y="15676"/>
                  <a:pt x="3209211" y="0"/>
                </a:cubicBezTo>
                <a:cubicBezTo>
                  <a:pt x="3359713" y="-15676"/>
                  <a:pt x="3602068" y="83061"/>
                  <a:pt x="3960553" y="0"/>
                </a:cubicBezTo>
                <a:cubicBezTo>
                  <a:pt x="4319038" y="-83061"/>
                  <a:pt x="4334601" y="29101"/>
                  <a:pt x="4465361" y="0"/>
                </a:cubicBezTo>
                <a:cubicBezTo>
                  <a:pt x="4596121" y="-29101"/>
                  <a:pt x="5060490" y="27864"/>
                  <a:pt x="5216703" y="0"/>
                </a:cubicBezTo>
                <a:cubicBezTo>
                  <a:pt x="5372916" y="-27864"/>
                  <a:pt x="5614145" y="19758"/>
                  <a:pt x="5803689" y="0"/>
                </a:cubicBezTo>
                <a:cubicBezTo>
                  <a:pt x="5993233" y="-19758"/>
                  <a:pt x="6351180" y="84276"/>
                  <a:pt x="6555031" y="0"/>
                </a:cubicBezTo>
                <a:cubicBezTo>
                  <a:pt x="6758882" y="-84276"/>
                  <a:pt x="6870052" y="47405"/>
                  <a:pt x="6977661" y="0"/>
                </a:cubicBezTo>
                <a:cubicBezTo>
                  <a:pt x="7085270" y="-47405"/>
                  <a:pt x="7485856" y="61486"/>
                  <a:pt x="7729003" y="0"/>
                </a:cubicBezTo>
                <a:cubicBezTo>
                  <a:pt x="7972150" y="-61486"/>
                  <a:pt x="8251370" y="80822"/>
                  <a:pt x="8480345" y="0"/>
                </a:cubicBezTo>
                <a:cubicBezTo>
                  <a:pt x="8608295" y="-5768"/>
                  <a:pt x="8730872" y="99478"/>
                  <a:pt x="8742887" y="262542"/>
                </a:cubicBezTo>
                <a:cubicBezTo>
                  <a:pt x="8782674" y="400673"/>
                  <a:pt x="8697524" y="608292"/>
                  <a:pt x="8742887" y="801425"/>
                </a:cubicBezTo>
                <a:cubicBezTo>
                  <a:pt x="8788250" y="994558"/>
                  <a:pt x="8700686" y="1273694"/>
                  <a:pt x="8742887" y="1410597"/>
                </a:cubicBezTo>
                <a:cubicBezTo>
                  <a:pt x="8785088" y="1547500"/>
                  <a:pt x="8699830" y="1873316"/>
                  <a:pt x="8742887" y="2019769"/>
                </a:cubicBezTo>
                <a:cubicBezTo>
                  <a:pt x="8785944" y="2166222"/>
                  <a:pt x="8728792" y="2372406"/>
                  <a:pt x="8742887" y="2605511"/>
                </a:cubicBezTo>
                <a:cubicBezTo>
                  <a:pt x="8713430" y="2769995"/>
                  <a:pt x="8652429" y="2868420"/>
                  <a:pt x="8480345" y="2868053"/>
                </a:cubicBezTo>
                <a:cubicBezTo>
                  <a:pt x="8313751" y="2912464"/>
                  <a:pt x="8148392" y="2805030"/>
                  <a:pt x="7893359" y="2868053"/>
                </a:cubicBezTo>
                <a:cubicBezTo>
                  <a:pt x="7638326" y="2931076"/>
                  <a:pt x="7393861" y="2807987"/>
                  <a:pt x="7142017" y="2868053"/>
                </a:cubicBezTo>
                <a:cubicBezTo>
                  <a:pt x="6890173" y="2928119"/>
                  <a:pt x="6773941" y="2856635"/>
                  <a:pt x="6472853" y="2868053"/>
                </a:cubicBezTo>
                <a:cubicBezTo>
                  <a:pt x="6171765" y="2879471"/>
                  <a:pt x="6148789" y="2857182"/>
                  <a:pt x="6050223" y="2868053"/>
                </a:cubicBezTo>
                <a:cubicBezTo>
                  <a:pt x="5951657" y="2878924"/>
                  <a:pt x="5701446" y="2847259"/>
                  <a:pt x="5463237" y="2868053"/>
                </a:cubicBezTo>
                <a:cubicBezTo>
                  <a:pt x="5225028" y="2888847"/>
                  <a:pt x="4992851" y="2821971"/>
                  <a:pt x="4711895" y="2868053"/>
                </a:cubicBezTo>
                <a:cubicBezTo>
                  <a:pt x="4430939" y="2914135"/>
                  <a:pt x="4359346" y="2836676"/>
                  <a:pt x="4207087" y="2868053"/>
                </a:cubicBezTo>
                <a:cubicBezTo>
                  <a:pt x="4054828" y="2899430"/>
                  <a:pt x="3797262" y="2836359"/>
                  <a:pt x="3537923" y="2868053"/>
                </a:cubicBezTo>
                <a:cubicBezTo>
                  <a:pt x="3278584" y="2899747"/>
                  <a:pt x="3235942" y="2867489"/>
                  <a:pt x="2950938" y="2868053"/>
                </a:cubicBezTo>
                <a:cubicBezTo>
                  <a:pt x="2665935" y="2868617"/>
                  <a:pt x="2535606" y="2800622"/>
                  <a:pt x="2199596" y="2868053"/>
                </a:cubicBezTo>
                <a:cubicBezTo>
                  <a:pt x="1863586" y="2935484"/>
                  <a:pt x="1992934" y="2860944"/>
                  <a:pt x="1859144" y="2868053"/>
                </a:cubicBezTo>
                <a:cubicBezTo>
                  <a:pt x="1725354" y="2875162"/>
                  <a:pt x="1354102" y="2780516"/>
                  <a:pt x="1107802" y="2868053"/>
                </a:cubicBezTo>
                <a:cubicBezTo>
                  <a:pt x="861502" y="2955590"/>
                  <a:pt x="522148" y="2772498"/>
                  <a:pt x="262542" y="2868053"/>
                </a:cubicBezTo>
                <a:cubicBezTo>
                  <a:pt x="103564" y="2870946"/>
                  <a:pt x="14905" y="2753112"/>
                  <a:pt x="0" y="2605511"/>
                </a:cubicBezTo>
                <a:cubicBezTo>
                  <a:pt x="-47829" y="2353085"/>
                  <a:pt x="65802" y="2257805"/>
                  <a:pt x="0" y="1996339"/>
                </a:cubicBezTo>
                <a:cubicBezTo>
                  <a:pt x="-65802" y="1734873"/>
                  <a:pt x="12451" y="1688219"/>
                  <a:pt x="0" y="1387167"/>
                </a:cubicBezTo>
                <a:cubicBezTo>
                  <a:pt x="-12451" y="1086115"/>
                  <a:pt x="58354" y="1115350"/>
                  <a:pt x="0" y="848284"/>
                </a:cubicBezTo>
                <a:cubicBezTo>
                  <a:pt x="-58354" y="581218"/>
                  <a:pt x="38203" y="473956"/>
                  <a:pt x="0" y="262542"/>
                </a:cubicBezTo>
                <a:close/>
              </a:path>
              <a:path w="8742887" h="2868053" stroke="0" extrusionOk="0">
                <a:moveTo>
                  <a:pt x="0" y="262542"/>
                </a:moveTo>
                <a:cubicBezTo>
                  <a:pt x="3976" y="129596"/>
                  <a:pt x="108776" y="-29414"/>
                  <a:pt x="262542" y="0"/>
                </a:cubicBezTo>
                <a:cubicBezTo>
                  <a:pt x="377912" y="-21291"/>
                  <a:pt x="441324" y="13088"/>
                  <a:pt x="602994" y="0"/>
                </a:cubicBezTo>
                <a:cubicBezTo>
                  <a:pt x="764664" y="-13088"/>
                  <a:pt x="1173702" y="47762"/>
                  <a:pt x="1354336" y="0"/>
                </a:cubicBezTo>
                <a:cubicBezTo>
                  <a:pt x="1534970" y="-47762"/>
                  <a:pt x="1542877" y="13089"/>
                  <a:pt x="1694788" y="0"/>
                </a:cubicBezTo>
                <a:cubicBezTo>
                  <a:pt x="1846699" y="-13089"/>
                  <a:pt x="2074148" y="56466"/>
                  <a:pt x="2199596" y="0"/>
                </a:cubicBezTo>
                <a:cubicBezTo>
                  <a:pt x="2325044" y="-56466"/>
                  <a:pt x="2603088" y="15862"/>
                  <a:pt x="2786581" y="0"/>
                </a:cubicBezTo>
                <a:cubicBezTo>
                  <a:pt x="2970074" y="-15862"/>
                  <a:pt x="3018896" y="26807"/>
                  <a:pt x="3209211" y="0"/>
                </a:cubicBezTo>
                <a:cubicBezTo>
                  <a:pt x="3399526" y="-26807"/>
                  <a:pt x="3711911" y="6563"/>
                  <a:pt x="3878375" y="0"/>
                </a:cubicBezTo>
                <a:cubicBezTo>
                  <a:pt x="4044839" y="-6563"/>
                  <a:pt x="4246734" y="11693"/>
                  <a:pt x="4547539" y="0"/>
                </a:cubicBezTo>
                <a:cubicBezTo>
                  <a:pt x="4848344" y="-11693"/>
                  <a:pt x="5008236" y="25288"/>
                  <a:pt x="5134525" y="0"/>
                </a:cubicBezTo>
                <a:cubicBezTo>
                  <a:pt x="5260814" y="-25288"/>
                  <a:pt x="5564499" y="1332"/>
                  <a:pt x="5885867" y="0"/>
                </a:cubicBezTo>
                <a:cubicBezTo>
                  <a:pt x="6207235" y="-1332"/>
                  <a:pt x="6256229" y="63194"/>
                  <a:pt x="6472853" y="0"/>
                </a:cubicBezTo>
                <a:cubicBezTo>
                  <a:pt x="6689477" y="-63194"/>
                  <a:pt x="6753073" y="14105"/>
                  <a:pt x="6895483" y="0"/>
                </a:cubicBezTo>
                <a:cubicBezTo>
                  <a:pt x="7037893" y="-14105"/>
                  <a:pt x="7119864" y="3183"/>
                  <a:pt x="7318113" y="0"/>
                </a:cubicBezTo>
                <a:cubicBezTo>
                  <a:pt x="7516362" y="-3183"/>
                  <a:pt x="8138424" y="127014"/>
                  <a:pt x="8480345" y="0"/>
                </a:cubicBezTo>
                <a:cubicBezTo>
                  <a:pt x="8623232" y="-7664"/>
                  <a:pt x="8758308" y="155884"/>
                  <a:pt x="8742887" y="262542"/>
                </a:cubicBezTo>
                <a:cubicBezTo>
                  <a:pt x="8771440" y="534392"/>
                  <a:pt x="8735865" y="681729"/>
                  <a:pt x="8742887" y="871714"/>
                </a:cubicBezTo>
                <a:cubicBezTo>
                  <a:pt x="8749909" y="1061699"/>
                  <a:pt x="8715745" y="1189369"/>
                  <a:pt x="8742887" y="1434027"/>
                </a:cubicBezTo>
                <a:cubicBezTo>
                  <a:pt x="8770029" y="1678685"/>
                  <a:pt x="8733517" y="1807596"/>
                  <a:pt x="8742887" y="1949480"/>
                </a:cubicBezTo>
                <a:cubicBezTo>
                  <a:pt x="8752257" y="2091364"/>
                  <a:pt x="8687979" y="2330195"/>
                  <a:pt x="8742887" y="2605511"/>
                </a:cubicBezTo>
                <a:cubicBezTo>
                  <a:pt x="8742867" y="2785343"/>
                  <a:pt x="8589459" y="2844333"/>
                  <a:pt x="8480345" y="2868053"/>
                </a:cubicBezTo>
                <a:cubicBezTo>
                  <a:pt x="8341925" y="2909311"/>
                  <a:pt x="8132687" y="2863113"/>
                  <a:pt x="7975537" y="2868053"/>
                </a:cubicBezTo>
                <a:cubicBezTo>
                  <a:pt x="7818387" y="2872993"/>
                  <a:pt x="7486405" y="2857469"/>
                  <a:pt x="7224195" y="2868053"/>
                </a:cubicBezTo>
                <a:cubicBezTo>
                  <a:pt x="6961985" y="2878637"/>
                  <a:pt x="6778351" y="2800447"/>
                  <a:pt x="6637209" y="2868053"/>
                </a:cubicBezTo>
                <a:cubicBezTo>
                  <a:pt x="6496067" y="2935659"/>
                  <a:pt x="6236008" y="2808425"/>
                  <a:pt x="5885867" y="2868053"/>
                </a:cubicBezTo>
                <a:cubicBezTo>
                  <a:pt x="5535726" y="2927681"/>
                  <a:pt x="5640484" y="2817935"/>
                  <a:pt x="5463237" y="2868053"/>
                </a:cubicBezTo>
                <a:cubicBezTo>
                  <a:pt x="5285990" y="2918171"/>
                  <a:pt x="5169839" y="2811739"/>
                  <a:pt x="4958429" y="2868053"/>
                </a:cubicBezTo>
                <a:cubicBezTo>
                  <a:pt x="4747019" y="2924367"/>
                  <a:pt x="4368195" y="2849289"/>
                  <a:pt x="4207087" y="2868053"/>
                </a:cubicBezTo>
                <a:cubicBezTo>
                  <a:pt x="4045979" y="2886817"/>
                  <a:pt x="3842625" y="2862956"/>
                  <a:pt x="3537923" y="2868053"/>
                </a:cubicBezTo>
                <a:cubicBezTo>
                  <a:pt x="3233221" y="2873150"/>
                  <a:pt x="3245872" y="2828955"/>
                  <a:pt x="3115294" y="2868053"/>
                </a:cubicBezTo>
                <a:cubicBezTo>
                  <a:pt x="2984716" y="2907151"/>
                  <a:pt x="2630721" y="2857519"/>
                  <a:pt x="2446130" y="2868053"/>
                </a:cubicBezTo>
                <a:cubicBezTo>
                  <a:pt x="2261539" y="2878587"/>
                  <a:pt x="2215506" y="2853276"/>
                  <a:pt x="2105678" y="2868053"/>
                </a:cubicBezTo>
                <a:cubicBezTo>
                  <a:pt x="1995850" y="2882830"/>
                  <a:pt x="1729722" y="2788775"/>
                  <a:pt x="1354336" y="2868053"/>
                </a:cubicBezTo>
                <a:cubicBezTo>
                  <a:pt x="978950" y="2947331"/>
                  <a:pt x="693021" y="2793677"/>
                  <a:pt x="262542" y="2868053"/>
                </a:cubicBezTo>
                <a:cubicBezTo>
                  <a:pt x="114033" y="2872443"/>
                  <a:pt x="12387" y="2732173"/>
                  <a:pt x="0" y="2605511"/>
                </a:cubicBezTo>
                <a:cubicBezTo>
                  <a:pt x="-58055" y="2390585"/>
                  <a:pt x="6045" y="2196103"/>
                  <a:pt x="0" y="2090058"/>
                </a:cubicBezTo>
                <a:cubicBezTo>
                  <a:pt x="-6045" y="1984013"/>
                  <a:pt x="40632" y="1680329"/>
                  <a:pt x="0" y="1551175"/>
                </a:cubicBezTo>
                <a:cubicBezTo>
                  <a:pt x="-40632" y="1422021"/>
                  <a:pt x="29649" y="1239762"/>
                  <a:pt x="0" y="965433"/>
                </a:cubicBezTo>
                <a:cubicBezTo>
                  <a:pt x="-29649" y="691104"/>
                  <a:pt x="72382" y="575763"/>
                  <a:pt x="0" y="26254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Góc nhọn nhỏ hơn góc vuông.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vi-VN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-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vi-VN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Góc tù lớn hơn góc vuông.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Góc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bẹt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bằng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hai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lần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góc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vuông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.</a:t>
            </a:r>
            <a:endParaRPr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74010553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6097484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39" y="209761"/>
            <a:ext cx="560511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2.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Luyện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tập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về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nhọn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tù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góc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bẹt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065" y="1943410"/>
            <a:ext cx="1977308" cy="31846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9A77E5-4CD5-D0EE-6361-F7A82B069CA5}"/>
              </a:ext>
            </a:extLst>
          </p:cNvPr>
          <p:cNvSpPr txBox="1"/>
          <p:nvPr/>
        </p:nvSpPr>
        <p:spPr>
          <a:xfrm>
            <a:off x="1469226" y="1356552"/>
            <a:ext cx="5743532" cy="2146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>
                <a:latin typeface="#9Slide03 SVNEvery Movie Every " panose="02000500000000000000" pitchFamily="2" charset="0"/>
              </a:rPr>
              <a:t>TRÒ CHƠI</a:t>
            </a:r>
          </a:p>
          <a:p>
            <a:pPr algn="ctr"/>
            <a:r>
              <a:rPr lang="en-US" sz="5000" b="1">
                <a:solidFill>
                  <a:srgbClr val="FFC000"/>
                </a:solidFill>
                <a:latin typeface="#9Slide03 SVNEvery Movie Every " panose="02000500000000000000" pitchFamily="2" charset="0"/>
              </a:rPr>
              <a:t>ĐI TÌM KHO BÁU</a:t>
            </a:r>
          </a:p>
          <a:p>
            <a:pPr algn="ctr"/>
            <a:endParaRPr lang="en-US" sz="3600" b="1">
              <a:solidFill>
                <a:srgbClr val="FFC000"/>
              </a:solidFill>
              <a:latin typeface="#9Slide03 SVNEvery Movie Every " panose="02000500000000000000" pitchFamily="2" charset="0"/>
            </a:endParaRPr>
          </a:p>
        </p:txBody>
      </p: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="" xmlns:a16="http://schemas.microsoft.com/office/drawing/2014/main" id="{E1FFCF56-47AB-43C1-3E79-F233542498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00" t="11589" r="19980" b="17582"/>
          <a:stretch/>
        </p:blipFill>
        <p:spPr>
          <a:xfrm>
            <a:off x="5120146" y="2471208"/>
            <a:ext cx="3735777" cy="22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694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67882" y="2765460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tù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=""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56425" y="2514475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=""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=""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66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66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=""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468011" y="4015531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=""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bẹt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674686" y="4005700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459854" y="2720602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nhọn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85552" y="2707257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588" y="2700006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326809" y="430770"/>
            <a:ext cx="6510731" cy="692235"/>
            <a:chOff x="355600" y="215900"/>
            <a:chExt cx="551180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 dirty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1</a:t>
              </a: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. Góc đỉnh O cạnh OA, OB là góc gì?</a:t>
              </a: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80589" y="191765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=""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787195" y="4092766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=""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=""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vuông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=""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24507" y="4066298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=""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=""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CF42CB2-8153-2999-9500-F4B04B90130F}"/>
              </a:ext>
            </a:extLst>
          </p:cNvPr>
          <p:cNvGrpSpPr/>
          <p:nvPr/>
        </p:nvGrpSpPr>
        <p:grpSpPr>
          <a:xfrm rot="10800000">
            <a:off x="3070076" y="1116529"/>
            <a:ext cx="3116130" cy="1419873"/>
            <a:chOff x="2066629" y="289455"/>
            <a:chExt cx="4154840" cy="1710632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69A791F8-A53B-5671-7B15-1975954FEB76}"/>
                </a:ext>
              </a:extLst>
            </p:cNvPr>
            <p:cNvCxnSpPr/>
            <p:nvPr/>
          </p:nvCxnSpPr>
          <p:spPr>
            <a:xfrm flipH="1" flipV="1">
              <a:off x="3203848" y="411510"/>
              <a:ext cx="2365952" cy="79208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B1293EEF-0DD5-F348-8A9A-737F7BA05C3A}"/>
                </a:ext>
              </a:extLst>
            </p:cNvPr>
            <p:cNvCxnSpPr/>
            <p:nvPr/>
          </p:nvCxnSpPr>
          <p:spPr>
            <a:xfrm flipV="1">
              <a:off x="2742319" y="1203599"/>
              <a:ext cx="2814747" cy="61936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ABD72C5-34A7-B108-F660-BCD1715A11DE}"/>
                </a:ext>
              </a:extLst>
            </p:cNvPr>
            <p:cNvSpPr txBox="1"/>
            <p:nvPr/>
          </p:nvSpPr>
          <p:spPr>
            <a:xfrm rot="10800000">
              <a:off x="2474997" y="289455"/>
              <a:ext cx="720080" cy="50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1CC9057-04AD-F6BE-5DA0-35202F815FDB}"/>
                </a:ext>
              </a:extLst>
            </p:cNvPr>
            <p:cNvSpPr txBox="1"/>
            <p:nvPr/>
          </p:nvSpPr>
          <p:spPr>
            <a:xfrm>
              <a:off x="5501389" y="1122000"/>
              <a:ext cx="720080" cy="50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9C9B0FE-D524-E5C7-6468-58BB3203ECFE}"/>
                </a:ext>
              </a:extLst>
            </p:cNvPr>
            <p:cNvSpPr txBox="1"/>
            <p:nvPr/>
          </p:nvSpPr>
          <p:spPr>
            <a:xfrm rot="10800000">
              <a:off x="2066629" y="1499504"/>
              <a:ext cx="720080" cy="50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755" y="1283176"/>
            <a:ext cx="2028638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175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clouds in space&#10;&#10;Description automatically generated">
            <a:extLst>
              <a:ext uri="{FF2B5EF4-FFF2-40B4-BE49-F238E27FC236}">
                <a16:creationId xmlns=""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48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" y="459222"/>
            <a:ext cx="5507358" cy="3879731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57" y="867947"/>
            <a:ext cx="3338242" cy="3300995"/>
          </a:xfrm>
          <a:prstGeom prst="rect">
            <a:avLst/>
          </a:prstGeom>
        </p:spPr>
      </p:pic>
      <p:pic>
        <p:nvPicPr>
          <p:cNvPr id="3" name="365428056_608312164770660_756945228050895298_n">
            <a:hlinkClick r:id="" action="ppaction://media"/>
            <a:extLst>
              <a:ext uri="{FF2B5EF4-FFF2-40B4-BE49-F238E27FC236}">
                <a16:creationId xmlns="" xmlns:a16="http://schemas.microsoft.com/office/drawing/2014/main" id="{7202A384-736E-83A8-380F-4272CA76D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34" y="3939331"/>
            <a:ext cx="459221" cy="4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8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67882" y="2765460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bẹt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=""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56425" y="2514475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=""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=""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66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66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=""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21794" y="2770504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=""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nhọn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674686" y="4005700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517849" y="4021587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tù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85552" y="2707257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704" y="3994209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326809" y="430770"/>
            <a:ext cx="6510731" cy="692235"/>
            <a:chOff x="355600" y="215900"/>
            <a:chExt cx="551180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2. Góc đỉnh B cạnh BP, BQ là góc gì?</a:t>
              </a: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80589" y="191765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=""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787195" y="4092766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=""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=""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vuông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=""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24507" y="4066298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=""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=""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755" y="1283176"/>
            <a:ext cx="2028638" cy="10541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D6626EF-F002-601F-16FE-EEBA83931CE3}"/>
              </a:ext>
            </a:extLst>
          </p:cNvPr>
          <p:cNvGrpSpPr/>
          <p:nvPr/>
        </p:nvGrpSpPr>
        <p:grpSpPr>
          <a:xfrm>
            <a:off x="2527106" y="1211136"/>
            <a:ext cx="4759238" cy="1390506"/>
            <a:chOff x="2585827" y="1208664"/>
            <a:chExt cx="7302687" cy="2466448"/>
          </a:xfrm>
        </p:grpSpPr>
        <p:cxnSp>
          <p:nvCxnSpPr>
            <p:cNvPr id="2" name="Straight Connector 1">
              <a:extLst>
                <a:ext uri="{FF2B5EF4-FFF2-40B4-BE49-F238E27FC236}">
                  <a16:creationId xmlns="" xmlns:a16="http://schemas.microsoft.com/office/drawing/2014/main" id="{DC6BC034-0DC8-69A3-789B-39DEBB431C3B}"/>
                </a:ext>
              </a:extLst>
            </p:cNvPr>
            <p:cNvCxnSpPr/>
            <p:nvPr/>
          </p:nvCxnSpPr>
          <p:spPr>
            <a:xfrm flipV="1">
              <a:off x="7033913" y="1225544"/>
              <a:ext cx="1920212" cy="19254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8EF2664-D143-3F8A-3292-A18AEC24C21B}"/>
                </a:ext>
              </a:extLst>
            </p:cNvPr>
            <p:cNvSpPr txBox="1"/>
            <p:nvPr/>
          </p:nvSpPr>
          <p:spPr>
            <a:xfrm>
              <a:off x="8928407" y="1208664"/>
              <a:ext cx="960107" cy="9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34550B0-7269-6E50-51B1-8C80C327F21F}"/>
                </a:ext>
              </a:extLst>
            </p:cNvPr>
            <p:cNvSpPr txBox="1"/>
            <p:nvPr/>
          </p:nvSpPr>
          <p:spPr>
            <a:xfrm>
              <a:off x="7446174" y="2723367"/>
              <a:ext cx="960107" cy="9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8E2759B-FA34-9D87-D902-1D4A3E80EA02}"/>
                </a:ext>
              </a:extLst>
            </p:cNvPr>
            <p:cNvSpPr txBox="1"/>
            <p:nvPr/>
          </p:nvSpPr>
          <p:spPr>
            <a:xfrm>
              <a:off x="2585827" y="2747036"/>
              <a:ext cx="960107" cy="9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A37B65F-5DE3-77F1-5616-C6E0155E2CBD}"/>
                </a:ext>
              </a:extLst>
            </p:cNvPr>
            <p:cNvCxnSpPr/>
            <p:nvPr/>
          </p:nvCxnSpPr>
          <p:spPr>
            <a:xfrm>
              <a:off x="3165538" y="3143858"/>
              <a:ext cx="387973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9962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" name="Nhóm 40">
            <a:extLst>
              <a:ext uri="{FF2B5EF4-FFF2-40B4-BE49-F238E27FC236}">
                <a16:creationId xmlns="" xmlns:a16="http://schemas.microsoft.com/office/drawing/2014/main" id="{890A93D2-963E-224A-A68B-2F3C3693573A}"/>
              </a:ext>
            </a:extLst>
          </p:cNvPr>
          <p:cNvGrpSpPr/>
          <p:nvPr/>
        </p:nvGrpSpPr>
        <p:grpSpPr>
          <a:xfrm>
            <a:off x="1900012" y="2778037"/>
            <a:ext cx="656208" cy="661916"/>
            <a:chOff x="5560414" y="1935075"/>
            <a:chExt cx="656208" cy="661916"/>
          </a:xfrm>
        </p:grpSpPr>
        <p:grpSp>
          <p:nvGrpSpPr>
            <p:cNvPr id="7" name="Nhóm 41">
              <a:extLst>
                <a:ext uri="{FF2B5EF4-FFF2-40B4-BE49-F238E27FC236}">
                  <a16:creationId xmlns="" xmlns:a16="http://schemas.microsoft.com/office/drawing/2014/main" id="{BF2687EB-2D2F-F405-788E-C4B2483BDEF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1" name="Nhóm 43">
                <a:extLst>
                  <a:ext uri="{FF2B5EF4-FFF2-40B4-BE49-F238E27FC236}">
                    <a16:creationId xmlns="" xmlns:a16="http://schemas.microsoft.com/office/drawing/2014/main" id="{02D0C2B2-8E06-DF69-214A-63CE2B3FBCD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1" name="Hình Bầu dục 45">
                  <a:extLst>
                    <a:ext uri="{FF2B5EF4-FFF2-40B4-BE49-F238E27FC236}">
                      <a16:creationId xmlns="" xmlns:a16="http://schemas.microsoft.com/office/drawing/2014/main" id="{8DDA6A88-0767-DAB4-8DEF-FCA0A6FEC408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8" name="Hình Bầu dục 46">
                  <a:extLst>
                    <a:ext uri="{FF2B5EF4-FFF2-40B4-BE49-F238E27FC236}">
                      <a16:creationId xmlns="" xmlns:a16="http://schemas.microsoft.com/office/drawing/2014/main" id="{F1005A3C-85DE-5568-86EF-401B5CDD3CB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9" name="Hộp Văn bản 44">
                <a:extLst>
                  <a:ext uri="{FF2B5EF4-FFF2-40B4-BE49-F238E27FC236}">
                    <a16:creationId xmlns="" xmlns:a16="http://schemas.microsoft.com/office/drawing/2014/main" id="{8C292C4C-B801-DFF4-6C9F-D8FBE132394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CA5152D-E209-AF06-63AE-54F33C1BB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69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67882" y="2765460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vuông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=""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56425" y="2514475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=""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=""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66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66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=""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21794" y="2770504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=""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nhọn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674686" y="4005700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5790869" y="4022006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bẹt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85552" y="2707257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326809" y="430770"/>
            <a:ext cx="6510731" cy="692235"/>
            <a:chOff x="355600" y="215900"/>
            <a:chExt cx="551180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3. Góc đỉnh E cạnh EX, EY là góc gì?</a:t>
              </a: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80589" y="191765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=""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1521794" y="4031746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=""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=""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tù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=""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24507" y="4066298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=""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=""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755" y="1283176"/>
            <a:ext cx="2028638" cy="1054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334C54F-727E-A3BA-BC98-A1710602485A}"/>
              </a:ext>
            </a:extLst>
          </p:cNvPr>
          <p:cNvGrpSpPr/>
          <p:nvPr/>
        </p:nvGrpSpPr>
        <p:grpSpPr>
          <a:xfrm>
            <a:off x="2616492" y="1374307"/>
            <a:ext cx="4626196" cy="912275"/>
            <a:chOff x="3488655" y="1832409"/>
            <a:chExt cx="6168261" cy="1216366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17B3A72D-CC1B-0A88-E8FD-223EA8D7E50B}"/>
                </a:ext>
              </a:extLst>
            </p:cNvPr>
            <p:cNvCxnSpPr/>
            <p:nvPr/>
          </p:nvCxnSpPr>
          <p:spPr>
            <a:xfrm flipH="1" flipV="1">
              <a:off x="4020720" y="2344901"/>
              <a:ext cx="2637317" cy="124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3F4B04F-5917-9679-1475-3B00EE9DD6F4}"/>
                </a:ext>
              </a:extLst>
            </p:cNvPr>
            <p:cNvSpPr txBox="1"/>
            <p:nvPr/>
          </p:nvSpPr>
          <p:spPr>
            <a:xfrm>
              <a:off x="3488655" y="1832409"/>
              <a:ext cx="96010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B36032E-51AA-3F5D-45F1-E9C33FBC6DD9}"/>
                </a:ext>
              </a:extLst>
            </p:cNvPr>
            <p:cNvSpPr txBox="1"/>
            <p:nvPr/>
          </p:nvSpPr>
          <p:spPr>
            <a:xfrm>
              <a:off x="8696809" y="1850810"/>
              <a:ext cx="96010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D4081E7-7E52-3DC2-2E53-A655C29E5D7D}"/>
                </a:ext>
              </a:extLst>
            </p:cNvPr>
            <p:cNvSpPr txBox="1"/>
            <p:nvPr/>
          </p:nvSpPr>
          <p:spPr>
            <a:xfrm>
              <a:off x="6247546" y="2351149"/>
              <a:ext cx="96010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D5CE566E-8B11-13A5-7130-0C0B6D4A6AF8}"/>
                </a:ext>
              </a:extLst>
            </p:cNvPr>
            <p:cNvCxnSpPr/>
            <p:nvPr/>
          </p:nvCxnSpPr>
          <p:spPr>
            <a:xfrm>
              <a:off x="6658037" y="2357397"/>
              <a:ext cx="206493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4516" y="4022006"/>
            <a:ext cx="856134" cy="85235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4100DE8-E2AE-630E-EF05-98360875EDF4}"/>
              </a:ext>
            </a:extLst>
          </p:cNvPr>
          <p:cNvSpPr/>
          <p:nvPr/>
        </p:nvSpPr>
        <p:spPr>
          <a:xfrm>
            <a:off x="4793382" y="1751458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14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" name="Nhóm 40">
            <a:extLst>
              <a:ext uri="{FF2B5EF4-FFF2-40B4-BE49-F238E27FC236}">
                <a16:creationId xmlns="" xmlns:a16="http://schemas.microsoft.com/office/drawing/2014/main" id="{890A93D2-963E-224A-A68B-2F3C3693573A}"/>
              </a:ext>
            </a:extLst>
          </p:cNvPr>
          <p:cNvGrpSpPr/>
          <p:nvPr/>
        </p:nvGrpSpPr>
        <p:grpSpPr>
          <a:xfrm>
            <a:off x="1900012" y="2778037"/>
            <a:ext cx="656208" cy="661916"/>
            <a:chOff x="5560414" y="1935075"/>
            <a:chExt cx="656208" cy="661916"/>
          </a:xfrm>
        </p:grpSpPr>
        <p:grpSp>
          <p:nvGrpSpPr>
            <p:cNvPr id="7" name="Nhóm 41">
              <a:extLst>
                <a:ext uri="{FF2B5EF4-FFF2-40B4-BE49-F238E27FC236}">
                  <a16:creationId xmlns="" xmlns:a16="http://schemas.microsoft.com/office/drawing/2014/main" id="{BF2687EB-2D2F-F405-788E-C4B2483BDEF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1" name="Nhóm 43">
                <a:extLst>
                  <a:ext uri="{FF2B5EF4-FFF2-40B4-BE49-F238E27FC236}">
                    <a16:creationId xmlns="" xmlns:a16="http://schemas.microsoft.com/office/drawing/2014/main" id="{02D0C2B2-8E06-DF69-214A-63CE2B3FBCD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1" name="Hình Bầu dục 45">
                  <a:extLst>
                    <a:ext uri="{FF2B5EF4-FFF2-40B4-BE49-F238E27FC236}">
                      <a16:creationId xmlns="" xmlns:a16="http://schemas.microsoft.com/office/drawing/2014/main" id="{8DDA6A88-0767-DAB4-8DEF-FCA0A6FEC408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8" name="Hình Bầu dục 46">
                  <a:extLst>
                    <a:ext uri="{FF2B5EF4-FFF2-40B4-BE49-F238E27FC236}">
                      <a16:creationId xmlns="" xmlns:a16="http://schemas.microsoft.com/office/drawing/2014/main" id="{F1005A3C-85DE-5568-86EF-401B5CDD3CB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9" name="Hộp Văn bản 44">
                <a:extLst>
                  <a:ext uri="{FF2B5EF4-FFF2-40B4-BE49-F238E27FC236}">
                    <a16:creationId xmlns="" xmlns:a16="http://schemas.microsoft.com/office/drawing/2014/main" id="{8C292C4C-B801-DFF4-6C9F-D8FBE132394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CA5152D-E209-AF06-63AE-54F33C1BB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30" name="Nhóm 40">
            <a:extLst>
              <a:ext uri="{FF2B5EF4-FFF2-40B4-BE49-F238E27FC236}">
                <a16:creationId xmlns="" xmlns:a16="http://schemas.microsoft.com/office/drawing/2014/main" id="{FD8CA7BF-E38F-A185-4E10-E83053EE7191}"/>
              </a:ext>
            </a:extLst>
          </p:cNvPr>
          <p:cNvGrpSpPr/>
          <p:nvPr/>
        </p:nvGrpSpPr>
        <p:grpSpPr>
          <a:xfrm>
            <a:off x="2962850" y="3241492"/>
            <a:ext cx="656208" cy="661916"/>
            <a:chOff x="5560414" y="1935075"/>
            <a:chExt cx="656208" cy="661916"/>
          </a:xfrm>
        </p:grpSpPr>
        <p:grpSp>
          <p:nvGrpSpPr>
            <p:cNvPr id="32" name="Nhóm 41">
              <a:extLst>
                <a:ext uri="{FF2B5EF4-FFF2-40B4-BE49-F238E27FC236}">
                  <a16:creationId xmlns="" xmlns:a16="http://schemas.microsoft.com/office/drawing/2014/main" id="{1901AC08-6987-381C-5D17-4632C58919C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43">
                <a:extLst>
                  <a:ext uri="{FF2B5EF4-FFF2-40B4-BE49-F238E27FC236}">
                    <a16:creationId xmlns="" xmlns:a16="http://schemas.microsoft.com/office/drawing/2014/main" id="{99D1CC3A-1055-B6E6-2012-AC8602FCC32C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2" name="Hình Bầu dục 45">
                  <a:extLst>
                    <a:ext uri="{FF2B5EF4-FFF2-40B4-BE49-F238E27FC236}">
                      <a16:creationId xmlns="" xmlns:a16="http://schemas.microsoft.com/office/drawing/2014/main" id="{FD24282D-82D0-D5B6-C9DD-AF90EF2DF575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3" name="Hình Bầu dục 46">
                  <a:extLst>
                    <a:ext uri="{FF2B5EF4-FFF2-40B4-BE49-F238E27FC236}">
                      <a16:creationId xmlns="" xmlns:a16="http://schemas.microsoft.com/office/drawing/2014/main" id="{1C923BBF-8DE2-D0A9-892B-63C5FF022C57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1" name="Hộp Văn bản 44">
                <a:extLst>
                  <a:ext uri="{FF2B5EF4-FFF2-40B4-BE49-F238E27FC236}">
                    <a16:creationId xmlns="" xmlns:a16="http://schemas.microsoft.com/office/drawing/2014/main" id="{3788DF80-FE53-AC86-82D8-EC4FA781236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5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C1C76D3D-71C3-6CB8-646B-0D43994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67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67882" y="2765460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Sai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5052336" y="2743423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394705" y="2765962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Đúng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85552" y="2707257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326809" y="430770"/>
            <a:ext cx="6510731" cy="1113999"/>
            <a:chOff x="355600" y="215900"/>
            <a:chExt cx="5511800" cy="1275943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12759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116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4. Góc nhọn bé hơn góc vuông. Đúng hay sai?</a:t>
              </a: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80589" y="191765"/>
            <a:ext cx="1155567" cy="844613"/>
          </a:xfrm>
          <a:prstGeom prst="rect">
            <a:avLst/>
          </a:prstGeom>
        </p:spPr>
      </p:pic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0386" y="1602980"/>
            <a:ext cx="2028638" cy="1054100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429" y="2727560"/>
            <a:ext cx="856134" cy="8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" name="Nhóm 40">
            <a:extLst>
              <a:ext uri="{FF2B5EF4-FFF2-40B4-BE49-F238E27FC236}">
                <a16:creationId xmlns="" xmlns:a16="http://schemas.microsoft.com/office/drawing/2014/main" id="{890A93D2-963E-224A-A68B-2F3C3693573A}"/>
              </a:ext>
            </a:extLst>
          </p:cNvPr>
          <p:cNvGrpSpPr/>
          <p:nvPr/>
        </p:nvGrpSpPr>
        <p:grpSpPr>
          <a:xfrm>
            <a:off x="1900012" y="2778037"/>
            <a:ext cx="656208" cy="661916"/>
            <a:chOff x="5560414" y="1935075"/>
            <a:chExt cx="656208" cy="661916"/>
          </a:xfrm>
        </p:grpSpPr>
        <p:grpSp>
          <p:nvGrpSpPr>
            <p:cNvPr id="7" name="Nhóm 41">
              <a:extLst>
                <a:ext uri="{FF2B5EF4-FFF2-40B4-BE49-F238E27FC236}">
                  <a16:creationId xmlns="" xmlns:a16="http://schemas.microsoft.com/office/drawing/2014/main" id="{BF2687EB-2D2F-F405-788E-C4B2483BDEF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1" name="Nhóm 43">
                <a:extLst>
                  <a:ext uri="{FF2B5EF4-FFF2-40B4-BE49-F238E27FC236}">
                    <a16:creationId xmlns="" xmlns:a16="http://schemas.microsoft.com/office/drawing/2014/main" id="{02D0C2B2-8E06-DF69-214A-63CE2B3FBCD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1" name="Hình Bầu dục 45">
                  <a:extLst>
                    <a:ext uri="{FF2B5EF4-FFF2-40B4-BE49-F238E27FC236}">
                      <a16:creationId xmlns="" xmlns:a16="http://schemas.microsoft.com/office/drawing/2014/main" id="{8DDA6A88-0767-DAB4-8DEF-FCA0A6FEC408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8" name="Hình Bầu dục 46">
                  <a:extLst>
                    <a:ext uri="{FF2B5EF4-FFF2-40B4-BE49-F238E27FC236}">
                      <a16:creationId xmlns="" xmlns:a16="http://schemas.microsoft.com/office/drawing/2014/main" id="{F1005A3C-85DE-5568-86EF-401B5CDD3CB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9" name="Hộp Văn bản 44">
                <a:extLst>
                  <a:ext uri="{FF2B5EF4-FFF2-40B4-BE49-F238E27FC236}">
                    <a16:creationId xmlns="" xmlns:a16="http://schemas.microsoft.com/office/drawing/2014/main" id="{8C292C4C-B801-DFF4-6C9F-D8FBE132394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CA5152D-E209-AF06-63AE-54F33C1BB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30" name="Nhóm 40">
            <a:extLst>
              <a:ext uri="{FF2B5EF4-FFF2-40B4-BE49-F238E27FC236}">
                <a16:creationId xmlns="" xmlns:a16="http://schemas.microsoft.com/office/drawing/2014/main" id="{FD8CA7BF-E38F-A185-4E10-E83053EE7191}"/>
              </a:ext>
            </a:extLst>
          </p:cNvPr>
          <p:cNvGrpSpPr/>
          <p:nvPr/>
        </p:nvGrpSpPr>
        <p:grpSpPr>
          <a:xfrm>
            <a:off x="2962850" y="3241492"/>
            <a:ext cx="656208" cy="661916"/>
            <a:chOff x="5560414" y="1935075"/>
            <a:chExt cx="656208" cy="661916"/>
          </a:xfrm>
        </p:grpSpPr>
        <p:grpSp>
          <p:nvGrpSpPr>
            <p:cNvPr id="32" name="Nhóm 41">
              <a:extLst>
                <a:ext uri="{FF2B5EF4-FFF2-40B4-BE49-F238E27FC236}">
                  <a16:creationId xmlns="" xmlns:a16="http://schemas.microsoft.com/office/drawing/2014/main" id="{1901AC08-6987-381C-5D17-4632C58919C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43">
                <a:extLst>
                  <a:ext uri="{FF2B5EF4-FFF2-40B4-BE49-F238E27FC236}">
                    <a16:creationId xmlns="" xmlns:a16="http://schemas.microsoft.com/office/drawing/2014/main" id="{99D1CC3A-1055-B6E6-2012-AC8602FCC32C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2" name="Hình Bầu dục 45">
                  <a:extLst>
                    <a:ext uri="{FF2B5EF4-FFF2-40B4-BE49-F238E27FC236}">
                      <a16:creationId xmlns="" xmlns:a16="http://schemas.microsoft.com/office/drawing/2014/main" id="{FD24282D-82D0-D5B6-C9DD-AF90EF2DF575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3" name="Hình Bầu dục 46">
                  <a:extLst>
                    <a:ext uri="{FF2B5EF4-FFF2-40B4-BE49-F238E27FC236}">
                      <a16:creationId xmlns="" xmlns:a16="http://schemas.microsoft.com/office/drawing/2014/main" id="{1C923BBF-8DE2-D0A9-892B-63C5FF022C57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1" name="Hộp Văn bản 44">
                <a:extLst>
                  <a:ext uri="{FF2B5EF4-FFF2-40B4-BE49-F238E27FC236}">
                    <a16:creationId xmlns="" xmlns:a16="http://schemas.microsoft.com/office/drawing/2014/main" id="{3788DF80-FE53-AC86-82D8-EC4FA781236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5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C1C76D3D-71C3-6CB8-646B-0D43994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="" xmlns:a16="http://schemas.microsoft.com/office/drawing/2014/main" id="{7959CE94-F5EE-4A01-612A-F447E6F3373B}"/>
              </a:ext>
            </a:extLst>
          </p:cNvPr>
          <p:cNvGrpSpPr/>
          <p:nvPr/>
        </p:nvGrpSpPr>
        <p:grpSpPr>
          <a:xfrm>
            <a:off x="4224189" y="3177080"/>
            <a:ext cx="656208" cy="661916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="" xmlns:a16="http://schemas.microsoft.com/office/drawing/2014/main" id="{1490C2BE-F9AE-974B-9913-57F841B33300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="" xmlns:a16="http://schemas.microsoft.com/office/drawing/2014/main" id="{75422EC6-F313-1CCC-CBF8-153DB1CD31A1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0" name="Hình Bầu dục 45">
                  <a:extLst>
                    <a:ext uri="{FF2B5EF4-FFF2-40B4-BE49-F238E27FC236}">
                      <a16:creationId xmlns="" xmlns:a16="http://schemas.microsoft.com/office/drawing/2014/main" id="{9BB526EF-6255-85A1-E128-6B355C3AC972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1" name="Hình Bầu dục 46">
                  <a:extLst>
                    <a:ext uri="{FF2B5EF4-FFF2-40B4-BE49-F238E27FC236}">
                      <a16:creationId xmlns="" xmlns:a16="http://schemas.microsoft.com/office/drawing/2014/main" id="{9E967EF5-C9F6-EFAC-65A6-1DACD4724DA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69" name="Hộp Văn bản 44">
                <a:extLst>
                  <a:ext uri="{FF2B5EF4-FFF2-40B4-BE49-F238E27FC236}">
                    <a16:creationId xmlns="" xmlns:a16="http://schemas.microsoft.com/office/drawing/2014/main" id="{27D9E192-4EBB-BC07-9D69-54082531FE43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9815A42-2101-D330-3DD3-36C2BAE50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168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88857" y="4072708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bẹt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=""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56425" y="2514475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=""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=""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66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66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=""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21794" y="2770504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=""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nhọn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674686" y="4005700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5558175" y="2695085"/>
            <a:ext cx="2716911" cy="807234"/>
            <a:chOff x="3164626" y="165100"/>
            <a:chExt cx="6688529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164626" y="410511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vuông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85552" y="2707257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871618" y="444180"/>
            <a:ext cx="7012409" cy="1097895"/>
            <a:chOff x="355600" y="215900"/>
            <a:chExt cx="5511800" cy="136142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125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5. Kim giờ và kim phút tạo thành góc gì?</a:t>
              </a:r>
            </a:p>
            <a:p>
              <a:pPr algn="ctr" defTabSz="914378">
                <a:buClr>
                  <a:srgbClr val="000000"/>
                </a:buClr>
                <a:defRPr/>
              </a:pP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80589" y="191765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=""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1521794" y="4031746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=""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=""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Góc tù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=""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24507" y="4066298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=""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=""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755" y="1283176"/>
            <a:ext cx="2028638" cy="1054100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384" y="2695085"/>
            <a:ext cx="856134" cy="8523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FFE8F33-55BF-C39F-7B3D-6231236B3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813" y="1068285"/>
            <a:ext cx="1762841" cy="16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7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5854641" y="1767829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" name="Nhóm 40">
            <a:extLst>
              <a:ext uri="{FF2B5EF4-FFF2-40B4-BE49-F238E27FC236}">
                <a16:creationId xmlns="" xmlns:a16="http://schemas.microsoft.com/office/drawing/2014/main" id="{890A93D2-963E-224A-A68B-2F3C3693573A}"/>
              </a:ext>
            </a:extLst>
          </p:cNvPr>
          <p:cNvGrpSpPr/>
          <p:nvPr/>
        </p:nvGrpSpPr>
        <p:grpSpPr>
          <a:xfrm>
            <a:off x="1900012" y="2778037"/>
            <a:ext cx="656208" cy="661916"/>
            <a:chOff x="5560414" y="1935075"/>
            <a:chExt cx="656208" cy="661916"/>
          </a:xfrm>
        </p:grpSpPr>
        <p:grpSp>
          <p:nvGrpSpPr>
            <p:cNvPr id="7" name="Nhóm 41">
              <a:extLst>
                <a:ext uri="{FF2B5EF4-FFF2-40B4-BE49-F238E27FC236}">
                  <a16:creationId xmlns="" xmlns:a16="http://schemas.microsoft.com/office/drawing/2014/main" id="{BF2687EB-2D2F-F405-788E-C4B2483BDEF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1" name="Nhóm 43">
                <a:extLst>
                  <a:ext uri="{FF2B5EF4-FFF2-40B4-BE49-F238E27FC236}">
                    <a16:creationId xmlns="" xmlns:a16="http://schemas.microsoft.com/office/drawing/2014/main" id="{02D0C2B2-8E06-DF69-214A-63CE2B3FBCD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1" name="Hình Bầu dục 45">
                  <a:extLst>
                    <a:ext uri="{FF2B5EF4-FFF2-40B4-BE49-F238E27FC236}">
                      <a16:creationId xmlns="" xmlns:a16="http://schemas.microsoft.com/office/drawing/2014/main" id="{8DDA6A88-0767-DAB4-8DEF-FCA0A6FEC408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8" name="Hình Bầu dục 46">
                  <a:extLst>
                    <a:ext uri="{FF2B5EF4-FFF2-40B4-BE49-F238E27FC236}">
                      <a16:creationId xmlns="" xmlns:a16="http://schemas.microsoft.com/office/drawing/2014/main" id="{F1005A3C-85DE-5568-86EF-401B5CDD3CB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9" name="Hộp Văn bản 44">
                <a:extLst>
                  <a:ext uri="{FF2B5EF4-FFF2-40B4-BE49-F238E27FC236}">
                    <a16:creationId xmlns="" xmlns:a16="http://schemas.microsoft.com/office/drawing/2014/main" id="{8C292C4C-B801-DFF4-6C9F-D8FBE132394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CA5152D-E209-AF06-63AE-54F33C1BB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30" name="Nhóm 40">
            <a:extLst>
              <a:ext uri="{FF2B5EF4-FFF2-40B4-BE49-F238E27FC236}">
                <a16:creationId xmlns="" xmlns:a16="http://schemas.microsoft.com/office/drawing/2014/main" id="{FD8CA7BF-E38F-A185-4E10-E83053EE7191}"/>
              </a:ext>
            </a:extLst>
          </p:cNvPr>
          <p:cNvGrpSpPr/>
          <p:nvPr/>
        </p:nvGrpSpPr>
        <p:grpSpPr>
          <a:xfrm>
            <a:off x="2962850" y="3241492"/>
            <a:ext cx="656208" cy="661916"/>
            <a:chOff x="5560414" y="1935075"/>
            <a:chExt cx="656208" cy="661916"/>
          </a:xfrm>
        </p:grpSpPr>
        <p:grpSp>
          <p:nvGrpSpPr>
            <p:cNvPr id="32" name="Nhóm 41">
              <a:extLst>
                <a:ext uri="{FF2B5EF4-FFF2-40B4-BE49-F238E27FC236}">
                  <a16:creationId xmlns="" xmlns:a16="http://schemas.microsoft.com/office/drawing/2014/main" id="{1901AC08-6987-381C-5D17-4632C58919C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43">
                <a:extLst>
                  <a:ext uri="{FF2B5EF4-FFF2-40B4-BE49-F238E27FC236}">
                    <a16:creationId xmlns="" xmlns:a16="http://schemas.microsoft.com/office/drawing/2014/main" id="{99D1CC3A-1055-B6E6-2012-AC8602FCC32C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2" name="Hình Bầu dục 45">
                  <a:extLst>
                    <a:ext uri="{FF2B5EF4-FFF2-40B4-BE49-F238E27FC236}">
                      <a16:creationId xmlns="" xmlns:a16="http://schemas.microsoft.com/office/drawing/2014/main" id="{FD24282D-82D0-D5B6-C9DD-AF90EF2DF575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3" name="Hình Bầu dục 46">
                  <a:extLst>
                    <a:ext uri="{FF2B5EF4-FFF2-40B4-BE49-F238E27FC236}">
                      <a16:creationId xmlns="" xmlns:a16="http://schemas.microsoft.com/office/drawing/2014/main" id="{1C923BBF-8DE2-D0A9-892B-63C5FF022C57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1" name="Hộp Văn bản 44">
                <a:extLst>
                  <a:ext uri="{FF2B5EF4-FFF2-40B4-BE49-F238E27FC236}">
                    <a16:creationId xmlns="" xmlns:a16="http://schemas.microsoft.com/office/drawing/2014/main" id="{3788DF80-FE53-AC86-82D8-EC4FA781236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5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C1C76D3D-71C3-6CB8-646B-0D43994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="" xmlns:a16="http://schemas.microsoft.com/office/drawing/2014/main" id="{7959CE94-F5EE-4A01-612A-F447E6F3373B}"/>
              </a:ext>
            </a:extLst>
          </p:cNvPr>
          <p:cNvGrpSpPr/>
          <p:nvPr/>
        </p:nvGrpSpPr>
        <p:grpSpPr>
          <a:xfrm>
            <a:off x="4224189" y="3177080"/>
            <a:ext cx="656208" cy="661916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="" xmlns:a16="http://schemas.microsoft.com/office/drawing/2014/main" id="{1490C2BE-F9AE-974B-9913-57F841B33300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="" xmlns:a16="http://schemas.microsoft.com/office/drawing/2014/main" id="{75422EC6-F313-1CCC-CBF8-153DB1CD31A1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0" name="Hình Bầu dục 45">
                  <a:extLst>
                    <a:ext uri="{FF2B5EF4-FFF2-40B4-BE49-F238E27FC236}">
                      <a16:creationId xmlns="" xmlns:a16="http://schemas.microsoft.com/office/drawing/2014/main" id="{9BB526EF-6255-85A1-E128-6B355C3AC972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1" name="Hình Bầu dục 46">
                  <a:extLst>
                    <a:ext uri="{FF2B5EF4-FFF2-40B4-BE49-F238E27FC236}">
                      <a16:creationId xmlns="" xmlns:a16="http://schemas.microsoft.com/office/drawing/2014/main" id="{9E967EF5-C9F6-EFAC-65A6-1DACD4724DA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69" name="Hộp Văn bản 44">
                <a:extLst>
                  <a:ext uri="{FF2B5EF4-FFF2-40B4-BE49-F238E27FC236}">
                    <a16:creationId xmlns="" xmlns:a16="http://schemas.microsoft.com/office/drawing/2014/main" id="{27D9E192-4EBB-BC07-9D69-54082531FE43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9815A42-2101-D330-3DD3-36C2BAE50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2" name="Nhóm 40">
            <a:extLst>
              <a:ext uri="{FF2B5EF4-FFF2-40B4-BE49-F238E27FC236}">
                <a16:creationId xmlns="" xmlns:a16="http://schemas.microsoft.com/office/drawing/2014/main" id="{29D8C7D6-E8B1-659E-3E56-C5B590A93185}"/>
              </a:ext>
            </a:extLst>
          </p:cNvPr>
          <p:cNvGrpSpPr/>
          <p:nvPr/>
        </p:nvGrpSpPr>
        <p:grpSpPr>
          <a:xfrm>
            <a:off x="5024018" y="2390161"/>
            <a:ext cx="656208" cy="661916"/>
            <a:chOff x="5560414" y="1935075"/>
            <a:chExt cx="656208" cy="661916"/>
          </a:xfrm>
        </p:grpSpPr>
        <p:grpSp>
          <p:nvGrpSpPr>
            <p:cNvPr id="73" name="Nhóm 41">
              <a:extLst>
                <a:ext uri="{FF2B5EF4-FFF2-40B4-BE49-F238E27FC236}">
                  <a16:creationId xmlns="" xmlns:a16="http://schemas.microsoft.com/office/drawing/2014/main" id="{DBA6DDD2-550A-D1B7-2F7C-4925C40E2E9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6" name="Nhóm 43">
                <a:extLst>
                  <a:ext uri="{FF2B5EF4-FFF2-40B4-BE49-F238E27FC236}">
                    <a16:creationId xmlns="" xmlns:a16="http://schemas.microsoft.com/office/drawing/2014/main" id="{85D8560B-80D3-7D6E-6C93-B92AF734A305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8" name="Hình Bầu dục 45">
                  <a:extLst>
                    <a:ext uri="{FF2B5EF4-FFF2-40B4-BE49-F238E27FC236}">
                      <a16:creationId xmlns="" xmlns:a16="http://schemas.microsoft.com/office/drawing/2014/main" id="{0BEED89C-8E12-6AAF-A5CB-5909B0245AB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9" name="Hình Bầu dục 46">
                  <a:extLst>
                    <a:ext uri="{FF2B5EF4-FFF2-40B4-BE49-F238E27FC236}">
                      <a16:creationId xmlns="" xmlns:a16="http://schemas.microsoft.com/office/drawing/2014/main" id="{A960C268-3159-13BD-350A-2B054F6ABDC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7" name="Hộp Văn bản 44">
                <a:extLst>
                  <a:ext uri="{FF2B5EF4-FFF2-40B4-BE49-F238E27FC236}">
                    <a16:creationId xmlns="" xmlns:a16="http://schemas.microsoft.com/office/drawing/2014/main" id="{D142A357-80D1-9E82-4DE4-207CCCED3053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4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31921DF3-86A9-4CC5-8E40-3781961F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6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=""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1" y="292120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=""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788857" y="4072708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=""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=""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5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=""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19168" y="2773930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=""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=""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66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lang="en-US" sz="66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=""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287940" y="3029958"/>
            <a:ext cx="2777169" cy="777023"/>
            <a:chOff x="3101653" y="165100"/>
            <a:chExt cx="6751502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=""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101653" y="315582"/>
              <a:ext cx="6516996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2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=""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674686" y="4005700"/>
            <a:ext cx="785168" cy="830997"/>
            <a:chOff x="2566598" y="2696688"/>
            <a:chExt cx="807234" cy="758222"/>
          </a:xfrm>
        </p:grpSpPr>
        <p:sp>
          <p:nvSpPr>
            <p:cNvPr id="26" name="Hình Bầu dục 59">
              <a:extLst>
                <a:ext uri="{FF2B5EF4-FFF2-40B4-BE49-F238E27FC236}">
                  <a16:creationId xmlns=""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=""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=""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310359" y="3987370"/>
            <a:ext cx="2716911" cy="807234"/>
            <a:chOff x="3164626" y="165100"/>
            <a:chExt cx="6688529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=""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=""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164626" y="410511"/>
              <a:ext cx="6516995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3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=""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648295" y="2966712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=""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=""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Hình chữ nhật: Góc Tròn 71">
            <a:extLst>
              <a:ext uri="{FF2B5EF4-FFF2-40B4-BE49-F238E27FC236}">
                <a16:creationId xmlns=""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kern="0">
              <a:solidFill>
                <a:srgbClr val="FFB43F"/>
              </a:solidFill>
              <a:latin typeface="Calibri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=""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446912" y="444180"/>
            <a:ext cx="7758496" cy="1060466"/>
            <a:chOff x="21778" y="215900"/>
            <a:chExt cx="5998441" cy="1315013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=""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73365" y="215900"/>
              <a:ext cx="5833471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=""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21778" y="271458"/>
              <a:ext cx="5998441" cy="125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30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6. </a:t>
              </a:r>
              <a:r>
                <a:rPr lang="en-US" sz="2700" b="1" kern="0">
                  <a:solidFill>
                    <a:srgbClr val="00A5CA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Có bao nhiêu chiếc quạt xoè ra tạo thành góc tù?</a:t>
              </a:r>
            </a:p>
            <a:p>
              <a:pPr algn="ctr" defTabSz="914378">
                <a:buClr>
                  <a:srgbClr val="000000"/>
                </a:buClr>
                <a:defRPr/>
              </a:pPr>
              <a:endParaRPr lang="en-US" sz="3000" b="1" kern="0" dirty="0">
                <a:solidFill>
                  <a:srgbClr val="00A5CA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=""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</p:grpSp>
      <p:pic>
        <p:nvPicPr>
          <p:cNvPr id="42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999616" y="92219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=""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670147" y="2980756"/>
            <a:ext cx="2680707" cy="777023"/>
            <a:chOff x="3377800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=""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2400" kern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=""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377800" y="371667"/>
              <a:ext cx="6516994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Calibri"/>
                  <a:cs typeface="Arial" panose="020B0604020202020204"/>
                  <a:sym typeface="Arial" panose="020B0604020202020204"/>
                </a:rPr>
                <a:t>4</a:t>
              </a:r>
              <a:endParaRPr lang="en-US" sz="2400" b="1" kern="0" dirty="0">
                <a:solidFill>
                  <a:srgbClr val="000000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=""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24507" y="4066298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=""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 dirty="0">
                <a:solidFill>
                  <a:srgbClr val="FFB43F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=""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FFB43F"/>
                  </a:solidFill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lang="en-US" sz="4800" b="1" kern="0" dirty="0">
                <a:solidFill>
                  <a:srgbClr val="FFB43F"/>
                </a:solidFill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="" xmlns:a16="http://schemas.microsoft.com/office/drawing/2014/main" id="{CC6E7D06-B7D3-ABF3-0164-072576171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755" y="1283176"/>
            <a:ext cx="2028638" cy="1054100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=""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2568" y="3987370"/>
            <a:ext cx="856134" cy="8523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F3EA5F-3AE4-9EFA-49D3-B6DC61D8A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0079" y="1058201"/>
            <a:ext cx="6200775" cy="18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61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-498978" y="123549"/>
            <a:ext cx="10338632" cy="4807669"/>
            <a:chOff x="303227" y="-84179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303227" y="-84179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0" name="Hình ảnh 19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55CF1FA8-70AB-CAC5-8E92-19641DB7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1" b="50000"/>
          <a:stretch/>
        </p:blipFill>
        <p:spPr>
          <a:xfrm>
            <a:off x="850212" y="991076"/>
            <a:ext cx="1678283" cy="121468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10401466-B54E-1CCC-E831-A8B3F6CF2457}"/>
              </a:ext>
            </a:extLst>
          </p:cNvPr>
          <p:cNvGrpSpPr/>
          <p:nvPr/>
        </p:nvGrpSpPr>
        <p:grpSpPr>
          <a:xfrm>
            <a:off x="4172619" y="3172571"/>
            <a:ext cx="2084804" cy="1332851"/>
            <a:chOff x="3991142" y="2972172"/>
            <a:chExt cx="2084804" cy="1332851"/>
          </a:xfrm>
        </p:grpSpPr>
        <p:pic>
          <p:nvPicPr>
            <p:cNvPr id="26" name="Hình ảnh 25" descr="Ảnh có chứa trong nhà, bàn ăn&#10;&#10;Mô tả được tạo tự động">
              <a:extLst>
                <a:ext uri="{FF2B5EF4-FFF2-40B4-BE49-F238E27FC236}">
                  <a16:creationId xmlns="" xmlns:a16="http://schemas.microsoft.com/office/drawing/2014/main" id="{93008D32-78BF-6766-3397-ECE9F278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93" t="50000" r="51766"/>
            <a:stretch/>
          </p:blipFill>
          <p:spPr>
            <a:xfrm>
              <a:off x="4367921" y="2972172"/>
              <a:ext cx="1708025" cy="133285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FA82C810-999A-4B47-A715-4442AEA08F78}"/>
                </a:ext>
              </a:extLst>
            </p:cNvPr>
            <p:cNvSpPr txBox="1"/>
            <p:nvPr/>
          </p:nvSpPr>
          <p:spPr>
            <a:xfrm rot="19389726">
              <a:off x="3991142" y="3015868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pic>
        <p:nvPicPr>
          <p:cNvPr id="29" name="Hình ảnh 28" descr="Ảnh có chứa trong nhà, bàn ăn&#10;&#10;Mô tả được tạo tự động">
            <a:extLst>
              <a:ext uri="{FF2B5EF4-FFF2-40B4-BE49-F238E27FC236}">
                <a16:creationId xmlns="" xmlns:a16="http://schemas.microsoft.com/office/drawing/2014/main" id="{16F1D821-DA81-21AB-C07F-939BDF0C6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7" r="17138" b="50000"/>
          <a:stretch/>
        </p:blipFill>
        <p:spPr>
          <a:xfrm>
            <a:off x="3529033" y="1347312"/>
            <a:ext cx="1810730" cy="175723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02234" y="424969"/>
            <a:ext cx="514572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48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48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=""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300122" y="2038205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=""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=""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=""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=""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1883318" y="2861219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=""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hlinkClick r:id="rId5" action="ppaction://hlinksldjump"/>
                <a:extLst>
                  <a:ext uri="{FF2B5EF4-FFF2-40B4-BE49-F238E27FC236}">
                    <a16:creationId xmlns=""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=""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=""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=""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2948402" y="3347475"/>
            <a:ext cx="607120" cy="577550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=""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=""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=""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4217782" y="3300631"/>
            <a:ext cx="607120" cy="577550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=""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=""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hlinkClick r:id="rId7" action="ppaction://hlinksldjump"/>
                <a:extLst>
                  <a:ext uri="{FF2B5EF4-FFF2-40B4-BE49-F238E27FC236}">
                    <a16:creationId xmlns=""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=""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990015" y="1328755"/>
            <a:ext cx="2132870" cy="1381986"/>
            <a:chOff x="5126861" y="1058966"/>
            <a:chExt cx="2132870" cy="138198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6F591474-3CD9-FC82-9CB2-1A92AC958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536" y="1058966"/>
              <a:ext cx="2102195" cy="1349464"/>
            </a:xfrm>
            <a:prstGeom prst="rect">
              <a:avLst/>
            </a:prstGeom>
          </p:spPr>
        </p:pic>
        <p:sp>
          <p:nvSpPr>
            <p:cNvPr id="75" name="Hộp Văn bản 74">
              <a:extLst>
                <a:ext uri="{FF2B5EF4-FFF2-40B4-BE49-F238E27FC236}">
                  <a16:creationId xmlns=""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endParaRPr lang="en-US" b="1" kern="0" dirty="0">
                <a:solidFill>
                  <a:srgbClr val="FF0000"/>
                </a:solidFill>
                <a:latin typeface="SVN-Poky's"/>
                <a:cs typeface="Arial"/>
                <a:sym typeface="Arial"/>
              </a:endParaRPr>
            </a:p>
          </p:txBody>
        </p:sp>
      </p:grpSp>
      <p:grpSp>
        <p:nvGrpSpPr>
          <p:cNvPr id="4" name="Nhóm 62">
            <a:extLst>
              <a:ext uri="{FF2B5EF4-FFF2-40B4-BE49-F238E27FC236}">
                <a16:creationId xmlns="" xmlns:a16="http://schemas.microsoft.com/office/drawing/2014/main" id="{98E0FB25-BA36-8FC6-9CCB-0D4DDB4C178C}"/>
              </a:ext>
            </a:extLst>
          </p:cNvPr>
          <p:cNvGrpSpPr/>
          <p:nvPr/>
        </p:nvGrpSpPr>
        <p:grpSpPr>
          <a:xfrm rot="21171908">
            <a:off x="5010609" y="2491523"/>
            <a:ext cx="607120" cy="577550"/>
            <a:chOff x="4234875" y="1979179"/>
            <a:chExt cx="607120" cy="577549"/>
          </a:xfrm>
        </p:grpSpPr>
        <p:grpSp>
          <p:nvGrpSpPr>
            <p:cNvPr id="10" name="Nhóm 63">
              <a:extLst>
                <a:ext uri="{FF2B5EF4-FFF2-40B4-BE49-F238E27FC236}">
                  <a16:creationId xmlns="" xmlns:a16="http://schemas.microsoft.com/office/drawing/2014/main" id="{7AEF01D0-819B-486B-6AEF-EBA52F8F2900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14" name="Hình Bầu dục 65">
                <a:extLst>
                  <a:ext uri="{FF2B5EF4-FFF2-40B4-BE49-F238E27FC236}">
                    <a16:creationId xmlns="" xmlns:a16="http://schemas.microsoft.com/office/drawing/2014/main" id="{68183E66-06E3-4A41-E6F0-06CA4496C4D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ình Bầu dục 66">
                <a:extLst>
                  <a:ext uri="{FF2B5EF4-FFF2-40B4-BE49-F238E27FC236}">
                    <a16:creationId xmlns="" xmlns:a16="http://schemas.microsoft.com/office/drawing/2014/main" id="{486F7D27-F238-4346-B048-3360C7B00539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" name="Hộp Văn bản 64">
              <a:extLst>
                <a:ext uri="{FF2B5EF4-FFF2-40B4-BE49-F238E27FC236}">
                  <a16:creationId xmlns="" xmlns:a16="http://schemas.microsoft.com/office/drawing/2014/main" id="{BA23003C-0ED8-B6C5-9985-D06BC91A68FC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5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6" name="Nhóm 62">
            <a:extLst>
              <a:ext uri="{FF2B5EF4-FFF2-40B4-BE49-F238E27FC236}">
                <a16:creationId xmlns="" xmlns:a16="http://schemas.microsoft.com/office/drawing/2014/main" id="{1E0755AE-C509-16E9-D7C9-BBA4D221A7D1}"/>
              </a:ext>
            </a:extLst>
          </p:cNvPr>
          <p:cNvGrpSpPr/>
          <p:nvPr/>
        </p:nvGrpSpPr>
        <p:grpSpPr>
          <a:xfrm rot="21171908">
            <a:off x="6152256" y="1818670"/>
            <a:ext cx="607120" cy="577550"/>
            <a:chOff x="4234875" y="1979179"/>
            <a:chExt cx="607120" cy="577549"/>
          </a:xfrm>
        </p:grpSpPr>
        <p:grpSp>
          <p:nvGrpSpPr>
            <p:cNvPr id="17" name="Nhóm 63">
              <a:extLst>
                <a:ext uri="{FF2B5EF4-FFF2-40B4-BE49-F238E27FC236}">
                  <a16:creationId xmlns="" xmlns:a16="http://schemas.microsoft.com/office/drawing/2014/main" id="{CD9E295B-82EF-C28C-0C9E-C38FCE51752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23" name="Hình Bầu dục 65">
                <a:extLst>
                  <a:ext uri="{FF2B5EF4-FFF2-40B4-BE49-F238E27FC236}">
                    <a16:creationId xmlns="" xmlns:a16="http://schemas.microsoft.com/office/drawing/2014/main" id="{8F9E58BB-A6CD-D69C-3AC1-E7787E432100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4" name="Hình Bầu dục 66">
                <a:extLst>
                  <a:ext uri="{FF2B5EF4-FFF2-40B4-BE49-F238E27FC236}">
                    <a16:creationId xmlns="" xmlns:a16="http://schemas.microsoft.com/office/drawing/2014/main" id="{0D6DD3EC-FA0D-91EA-4F40-F5B74CA5E18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64">
              <a:extLst>
                <a:ext uri="{FF2B5EF4-FFF2-40B4-BE49-F238E27FC236}">
                  <a16:creationId xmlns="" xmlns:a16="http://schemas.microsoft.com/office/drawing/2014/main" id="{D7D72C0E-556C-09FF-5DB3-5BAE6237B909}"/>
                </a:ext>
              </a:extLst>
            </p:cNvPr>
            <p:cNvSpPr txBox="1"/>
            <p:nvPr/>
          </p:nvSpPr>
          <p:spPr>
            <a:xfrm flipH="1">
              <a:off x="4452344" y="2046923"/>
              <a:ext cx="5739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6</a:t>
              </a:r>
              <a:endParaRPr lang="en-US" sz="24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33" name="Nhóm 40">
            <a:extLst>
              <a:ext uri="{FF2B5EF4-FFF2-40B4-BE49-F238E27FC236}">
                <a16:creationId xmlns="" xmlns:a16="http://schemas.microsoft.com/office/drawing/2014/main" id="{7DCC941B-7602-9631-3F2A-81E3701099FF}"/>
              </a:ext>
            </a:extLst>
          </p:cNvPr>
          <p:cNvGrpSpPr/>
          <p:nvPr/>
        </p:nvGrpSpPr>
        <p:grpSpPr>
          <a:xfrm>
            <a:off x="1233557" y="1948545"/>
            <a:ext cx="656208" cy="661916"/>
            <a:chOff x="5560414" y="1935075"/>
            <a:chExt cx="656208" cy="661916"/>
          </a:xfrm>
        </p:grpSpPr>
        <p:grpSp>
          <p:nvGrpSpPr>
            <p:cNvPr id="34" name="Nhóm 41">
              <a:extLst>
                <a:ext uri="{FF2B5EF4-FFF2-40B4-BE49-F238E27FC236}">
                  <a16:creationId xmlns="" xmlns:a16="http://schemas.microsoft.com/office/drawing/2014/main" id="{1F58062A-8ACB-BABD-DBA9-9A4E7625FF7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8" name="Nhóm 43">
                <a:extLst>
                  <a:ext uri="{FF2B5EF4-FFF2-40B4-BE49-F238E27FC236}">
                    <a16:creationId xmlns="" xmlns:a16="http://schemas.microsoft.com/office/drawing/2014/main" id="{E1330F5F-08CA-07B9-7458-6FAA33F01B3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0" name="Hình Bầu dục 45">
                  <a:extLst>
                    <a:ext uri="{FF2B5EF4-FFF2-40B4-BE49-F238E27FC236}">
                      <a16:creationId xmlns="" xmlns:a16="http://schemas.microsoft.com/office/drawing/2014/main" id="{52030458-EBB6-3B94-5D77-A0F42EA9AA8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8" name="Hình Bầu dục 46">
                  <a:extLst>
                    <a:ext uri="{FF2B5EF4-FFF2-40B4-BE49-F238E27FC236}">
                      <a16:creationId xmlns="" xmlns:a16="http://schemas.microsoft.com/office/drawing/2014/main" id="{082102FB-C827-D528-9171-C9677E693AF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39" name="Hộp Văn bản 44">
                <a:extLst>
                  <a:ext uri="{FF2B5EF4-FFF2-40B4-BE49-F238E27FC236}">
                    <a16:creationId xmlns="" xmlns:a16="http://schemas.microsoft.com/office/drawing/2014/main" id="{A571A431-95CF-BF80-E1F3-32FDEAE1CEA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7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8A2B16C-EB58-FB11-5842-AEAEFECA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" name="Nhóm 40">
            <a:extLst>
              <a:ext uri="{FF2B5EF4-FFF2-40B4-BE49-F238E27FC236}">
                <a16:creationId xmlns="" xmlns:a16="http://schemas.microsoft.com/office/drawing/2014/main" id="{890A93D2-963E-224A-A68B-2F3C3693573A}"/>
              </a:ext>
            </a:extLst>
          </p:cNvPr>
          <p:cNvGrpSpPr/>
          <p:nvPr/>
        </p:nvGrpSpPr>
        <p:grpSpPr>
          <a:xfrm>
            <a:off x="1900012" y="2778037"/>
            <a:ext cx="656208" cy="661916"/>
            <a:chOff x="5560414" y="1935075"/>
            <a:chExt cx="656208" cy="661916"/>
          </a:xfrm>
        </p:grpSpPr>
        <p:grpSp>
          <p:nvGrpSpPr>
            <p:cNvPr id="7" name="Nhóm 41">
              <a:extLst>
                <a:ext uri="{FF2B5EF4-FFF2-40B4-BE49-F238E27FC236}">
                  <a16:creationId xmlns="" xmlns:a16="http://schemas.microsoft.com/office/drawing/2014/main" id="{BF2687EB-2D2F-F405-788E-C4B2483BDEF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11" name="Nhóm 43">
                <a:extLst>
                  <a:ext uri="{FF2B5EF4-FFF2-40B4-BE49-F238E27FC236}">
                    <a16:creationId xmlns="" xmlns:a16="http://schemas.microsoft.com/office/drawing/2014/main" id="{02D0C2B2-8E06-DF69-214A-63CE2B3FBCD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21" name="Hình Bầu dục 45">
                  <a:extLst>
                    <a:ext uri="{FF2B5EF4-FFF2-40B4-BE49-F238E27FC236}">
                      <a16:creationId xmlns="" xmlns:a16="http://schemas.microsoft.com/office/drawing/2014/main" id="{8DDA6A88-0767-DAB4-8DEF-FCA0A6FEC408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8" name="Hình Bầu dục 46">
                  <a:extLst>
                    <a:ext uri="{FF2B5EF4-FFF2-40B4-BE49-F238E27FC236}">
                      <a16:creationId xmlns="" xmlns:a16="http://schemas.microsoft.com/office/drawing/2014/main" id="{F1005A3C-85DE-5568-86EF-401B5CDD3CB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9" name="Hộp Văn bản 44">
                <a:extLst>
                  <a:ext uri="{FF2B5EF4-FFF2-40B4-BE49-F238E27FC236}">
                    <a16:creationId xmlns="" xmlns:a16="http://schemas.microsoft.com/office/drawing/2014/main" id="{8C292C4C-B801-DFF4-6C9F-D8FBE132394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CA5152D-E209-AF06-63AE-54F33C1BB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30" name="Nhóm 40">
            <a:extLst>
              <a:ext uri="{FF2B5EF4-FFF2-40B4-BE49-F238E27FC236}">
                <a16:creationId xmlns="" xmlns:a16="http://schemas.microsoft.com/office/drawing/2014/main" id="{FD8CA7BF-E38F-A185-4E10-E83053EE7191}"/>
              </a:ext>
            </a:extLst>
          </p:cNvPr>
          <p:cNvGrpSpPr/>
          <p:nvPr/>
        </p:nvGrpSpPr>
        <p:grpSpPr>
          <a:xfrm>
            <a:off x="2962850" y="3241492"/>
            <a:ext cx="656208" cy="661916"/>
            <a:chOff x="5560414" y="1935075"/>
            <a:chExt cx="656208" cy="661916"/>
          </a:xfrm>
        </p:grpSpPr>
        <p:grpSp>
          <p:nvGrpSpPr>
            <p:cNvPr id="32" name="Nhóm 41">
              <a:extLst>
                <a:ext uri="{FF2B5EF4-FFF2-40B4-BE49-F238E27FC236}">
                  <a16:creationId xmlns="" xmlns:a16="http://schemas.microsoft.com/office/drawing/2014/main" id="{1901AC08-6987-381C-5D17-4632C58919C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43">
                <a:extLst>
                  <a:ext uri="{FF2B5EF4-FFF2-40B4-BE49-F238E27FC236}">
                    <a16:creationId xmlns="" xmlns:a16="http://schemas.microsoft.com/office/drawing/2014/main" id="{99D1CC3A-1055-B6E6-2012-AC8602FCC32C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2" name="Hình Bầu dục 45">
                  <a:extLst>
                    <a:ext uri="{FF2B5EF4-FFF2-40B4-BE49-F238E27FC236}">
                      <a16:creationId xmlns="" xmlns:a16="http://schemas.microsoft.com/office/drawing/2014/main" id="{FD24282D-82D0-D5B6-C9DD-AF90EF2DF575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3" name="Hình Bầu dục 46">
                  <a:extLst>
                    <a:ext uri="{FF2B5EF4-FFF2-40B4-BE49-F238E27FC236}">
                      <a16:creationId xmlns="" xmlns:a16="http://schemas.microsoft.com/office/drawing/2014/main" id="{1C923BBF-8DE2-D0A9-892B-63C5FF022C57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1" name="Hộp Văn bản 44">
                <a:extLst>
                  <a:ext uri="{FF2B5EF4-FFF2-40B4-BE49-F238E27FC236}">
                    <a16:creationId xmlns="" xmlns:a16="http://schemas.microsoft.com/office/drawing/2014/main" id="{3788DF80-FE53-AC86-82D8-EC4FA781236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35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C1C76D3D-71C3-6CB8-646B-0D43994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4" name="Nhóm 40">
            <a:extLst>
              <a:ext uri="{FF2B5EF4-FFF2-40B4-BE49-F238E27FC236}">
                <a16:creationId xmlns="" xmlns:a16="http://schemas.microsoft.com/office/drawing/2014/main" id="{7959CE94-F5EE-4A01-612A-F447E6F3373B}"/>
              </a:ext>
            </a:extLst>
          </p:cNvPr>
          <p:cNvGrpSpPr/>
          <p:nvPr/>
        </p:nvGrpSpPr>
        <p:grpSpPr>
          <a:xfrm>
            <a:off x="4224189" y="3177080"/>
            <a:ext cx="656208" cy="661916"/>
            <a:chOff x="5560414" y="1935075"/>
            <a:chExt cx="656208" cy="661916"/>
          </a:xfrm>
        </p:grpSpPr>
        <p:grpSp>
          <p:nvGrpSpPr>
            <p:cNvPr id="45" name="Nhóm 41">
              <a:extLst>
                <a:ext uri="{FF2B5EF4-FFF2-40B4-BE49-F238E27FC236}">
                  <a16:creationId xmlns="" xmlns:a16="http://schemas.microsoft.com/office/drawing/2014/main" id="{1490C2BE-F9AE-974B-9913-57F841B33300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7" name="Nhóm 43">
                <a:extLst>
                  <a:ext uri="{FF2B5EF4-FFF2-40B4-BE49-F238E27FC236}">
                    <a16:creationId xmlns="" xmlns:a16="http://schemas.microsoft.com/office/drawing/2014/main" id="{75422EC6-F313-1CCC-CBF8-153DB1CD31A1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0" name="Hình Bầu dục 45">
                  <a:extLst>
                    <a:ext uri="{FF2B5EF4-FFF2-40B4-BE49-F238E27FC236}">
                      <a16:creationId xmlns="" xmlns:a16="http://schemas.microsoft.com/office/drawing/2014/main" id="{9BB526EF-6255-85A1-E128-6B355C3AC972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1" name="Hình Bầu dục 46">
                  <a:extLst>
                    <a:ext uri="{FF2B5EF4-FFF2-40B4-BE49-F238E27FC236}">
                      <a16:creationId xmlns="" xmlns:a16="http://schemas.microsoft.com/office/drawing/2014/main" id="{9E967EF5-C9F6-EFAC-65A6-1DACD4724DA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69" name="Hộp Văn bản 44">
                <a:extLst>
                  <a:ext uri="{FF2B5EF4-FFF2-40B4-BE49-F238E27FC236}">
                    <a16:creationId xmlns="" xmlns:a16="http://schemas.microsoft.com/office/drawing/2014/main" id="{27D9E192-4EBB-BC07-9D69-54082531FE43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6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29815A42-2101-D330-3DD3-36C2BAE50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2" name="Nhóm 40">
            <a:extLst>
              <a:ext uri="{FF2B5EF4-FFF2-40B4-BE49-F238E27FC236}">
                <a16:creationId xmlns="" xmlns:a16="http://schemas.microsoft.com/office/drawing/2014/main" id="{29D8C7D6-E8B1-659E-3E56-C5B590A93185}"/>
              </a:ext>
            </a:extLst>
          </p:cNvPr>
          <p:cNvGrpSpPr/>
          <p:nvPr/>
        </p:nvGrpSpPr>
        <p:grpSpPr>
          <a:xfrm>
            <a:off x="5024018" y="2390161"/>
            <a:ext cx="656208" cy="661916"/>
            <a:chOff x="5560414" y="1935075"/>
            <a:chExt cx="656208" cy="661916"/>
          </a:xfrm>
        </p:grpSpPr>
        <p:grpSp>
          <p:nvGrpSpPr>
            <p:cNvPr id="73" name="Nhóm 41">
              <a:extLst>
                <a:ext uri="{FF2B5EF4-FFF2-40B4-BE49-F238E27FC236}">
                  <a16:creationId xmlns="" xmlns:a16="http://schemas.microsoft.com/office/drawing/2014/main" id="{DBA6DDD2-550A-D1B7-2F7C-4925C40E2E9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6" name="Nhóm 43">
                <a:extLst>
                  <a:ext uri="{FF2B5EF4-FFF2-40B4-BE49-F238E27FC236}">
                    <a16:creationId xmlns="" xmlns:a16="http://schemas.microsoft.com/office/drawing/2014/main" id="{85D8560B-80D3-7D6E-6C93-B92AF734A305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8" name="Hình Bầu dục 45">
                  <a:extLst>
                    <a:ext uri="{FF2B5EF4-FFF2-40B4-BE49-F238E27FC236}">
                      <a16:creationId xmlns="" xmlns:a16="http://schemas.microsoft.com/office/drawing/2014/main" id="{0BEED89C-8E12-6AAF-A5CB-5909B0245AB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9" name="Hình Bầu dục 46">
                  <a:extLst>
                    <a:ext uri="{FF2B5EF4-FFF2-40B4-BE49-F238E27FC236}">
                      <a16:creationId xmlns="" xmlns:a16="http://schemas.microsoft.com/office/drawing/2014/main" id="{A960C268-3159-13BD-350A-2B054F6ABDCB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7" name="Hộp Văn bản 44">
                <a:extLst>
                  <a:ext uri="{FF2B5EF4-FFF2-40B4-BE49-F238E27FC236}">
                    <a16:creationId xmlns="" xmlns:a16="http://schemas.microsoft.com/office/drawing/2014/main" id="{D142A357-80D1-9E82-4DE4-207CCCED3053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4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31921DF3-86A9-4CC5-8E40-3781961F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0" name="Nhóm 40">
            <a:extLst>
              <a:ext uri="{FF2B5EF4-FFF2-40B4-BE49-F238E27FC236}">
                <a16:creationId xmlns="" xmlns:a16="http://schemas.microsoft.com/office/drawing/2014/main" id="{DD0CD3C3-451C-AD5A-1991-7EA530DC286F}"/>
              </a:ext>
            </a:extLst>
          </p:cNvPr>
          <p:cNvGrpSpPr/>
          <p:nvPr/>
        </p:nvGrpSpPr>
        <p:grpSpPr>
          <a:xfrm>
            <a:off x="6134249" y="1717747"/>
            <a:ext cx="656208" cy="661916"/>
            <a:chOff x="5560414" y="1935075"/>
            <a:chExt cx="656208" cy="661916"/>
          </a:xfrm>
        </p:grpSpPr>
        <p:grpSp>
          <p:nvGrpSpPr>
            <p:cNvPr id="81" name="Nhóm 41">
              <a:extLst>
                <a:ext uri="{FF2B5EF4-FFF2-40B4-BE49-F238E27FC236}">
                  <a16:creationId xmlns="" xmlns:a16="http://schemas.microsoft.com/office/drawing/2014/main" id="{3DF1F89F-DE67-2240-2A28-617830DCB849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3" name="Nhóm 43">
                <a:extLst>
                  <a:ext uri="{FF2B5EF4-FFF2-40B4-BE49-F238E27FC236}">
                    <a16:creationId xmlns="" xmlns:a16="http://schemas.microsoft.com/office/drawing/2014/main" id="{52AC5F13-121E-913E-EFA3-954EAD968A84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5" name="Hình Bầu dục 45">
                  <a:extLst>
                    <a:ext uri="{FF2B5EF4-FFF2-40B4-BE49-F238E27FC236}">
                      <a16:creationId xmlns="" xmlns:a16="http://schemas.microsoft.com/office/drawing/2014/main" id="{38B22C8B-0E44-C510-7934-276361BF1946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6" name="Hình Bầu dục 46">
                  <a:extLst>
                    <a:ext uri="{FF2B5EF4-FFF2-40B4-BE49-F238E27FC236}">
                      <a16:creationId xmlns="" xmlns:a16="http://schemas.microsoft.com/office/drawing/2014/main" id="{B01F3BB0-3A15-8F65-AB73-0C363DA923D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4" name="Hộp Văn bản 44">
                <a:extLst>
                  <a:ext uri="{FF2B5EF4-FFF2-40B4-BE49-F238E27FC236}">
                    <a16:creationId xmlns="" xmlns:a16="http://schemas.microsoft.com/office/drawing/2014/main" id="{48C962B0-213D-03B9-D77F-A76E676EF0BF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lang="en-US" sz="24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2" name="Hình ảnh 42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152E81FD-BEB7-9BAD-1EBC-C4320AA8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153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70511"/>
            <a:ext cx="2508548" cy="542805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52470"/>
            <a:ext cx="2508548" cy="551000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48950"/>
            <a:ext cx="2508315" cy="560648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87219" y="-18431"/>
            <a:ext cx="2508315" cy="5587175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451451"/>
            <a:ext cx="1872179" cy="1991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966" y="1822433"/>
            <a:ext cx="6868034" cy="149863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5D8C3457-704E-6A55-4153-E55F39A1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C8F786-8C6A-9CCA-818D-B661A95B5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" y="4150290"/>
            <a:ext cx="1196158" cy="7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3" y="2724150"/>
            <a:ext cx="138548" cy="2847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18699" y="0"/>
            <a:ext cx="8496701" cy="521929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=""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=""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11589" r="19980" b="17582"/>
          <a:stretch/>
        </p:blipFill>
        <p:spPr>
          <a:xfrm>
            <a:off x="2185072" y="2237875"/>
            <a:ext cx="4846754" cy="297621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lang="en-US" sz="2400" b="1" kern="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=""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3"/>
            <a:ext cx="492219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=""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6" y="3031462"/>
            <a:ext cx="8207667" cy="99257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defRPr/>
            </a:pP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đứng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tay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chân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</a:t>
            </a:r>
            <a:endParaRPr lang="zh-CN" altLang="en-US" sz="30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26" name="Picture 2" descr="Biểu tượng chữ V: Chụp ảnh giơ ngón tay chữ V có thể bị mất thông tin vân  tay | VTV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7246" r="15195"/>
          <a:stretch/>
        </p:blipFill>
        <p:spPr bwMode="auto">
          <a:xfrm rot="5400000">
            <a:off x="981099" y="962722"/>
            <a:ext cx="2082803" cy="1669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5 bài tập thể dục buổi sáng giúp bạn bật tung năng lượng ngày mới -  BlogAnCho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9" b="53019"/>
          <a:stretch/>
        </p:blipFill>
        <p:spPr bwMode="auto">
          <a:xfrm>
            <a:off x="5436096" y="905410"/>
            <a:ext cx="2354424" cy="1933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tranh: về bài tập thể dục - Lớp 1 -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5" t="13693" r="35627" b="58876"/>
          <a:stretch/>
        </p:blipFill>
        <p:spPr bwMode="auto">
          <a:xfrm>
            <a:off x="-2268760" y="2251624"/>
            <a:ext cx="1812847" cy="2490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75363"/>
            <a:ext cx="2078211" cy="156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1048036" y="893246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Vật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liệu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và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dụng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cụ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Chuẩn bị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F5811E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6755">
            <a:off x="708206" y="1666098"/>
            <a:ext cx="1885064" cy="226020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32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9F4E407-3A96-ED6D-633F-607CF5B0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010" y="843431"/>
            <a:ext cx="3976697" cy="265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062EEC7-D0D2-77FB-0F21-63001F311FC1}"/>
              </a:ext>
            </a:extLst>
          </p:cNvPr>
          <p:cNvGrpSpPr/>
          <p:nvPr/>
        </p:nvGrpSpPr>
        <p:grpSpPr>
          <a:xfrm>
            <a:off x="2355189" y="3965443"/>
            <a:ext cx="5402961" cy="818995"/>
            <a:chOff x="2036966" y="5756631"/>
            <a:chExt cx="7203948" cy="109199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1559F44-43FA-9118-193C-B6BF8432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6966" y="5756631"/>
              <a:ext cx="4168702" cy="109199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CD5A3671-8AD9-176C-5A77-FE3C794F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8775" y="6054747"/>
              <a:ext cx="6732139" cy="628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346302" y="-410255"/>
            <a:ext cx="2695106" cy="5608183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6800428" y="-78134"/>
            <a:ext cx="2695106" cy="559245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A3280D-2BE0-B12A-FE09-B16D5CD7A446}"/>
              </a:ext>
            </a:extLst>
          </p:cNvPr>
          <p:cNvSpPr/>
          <p:nvPr/>
        </p:nvSpPr>
        <p:spPr>
          <a:xfrm>
            <a:off x="875107" y="131586"/>
            <a:ext cx="6731680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7D904-FCC7-5293-07BE-442577A46033}"/>
              </a:ext>
            </a:extLst>
          </p:cNvPr>
          <p:cNvSpPr txBox="1"/>
          <p:nvPr/>
        </p:nvSpPr>
        <p:spPr>
          <a:xfrm>
            <a:off x="1030339" y="209761"/>
            <a:ext cx="657644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Tìm hiểu cách xoay hai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hình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tròn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gài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vào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nhau</a:t>
            </a:r>
            <a:endParaRPr lang="en-US" sz="2400" b="1" spc="38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4" name="Picture 3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2" y="52470"/>
            <a:ext cx="786078" cy="78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5" y="3221253"/>
            <a:ext cx="1515291" cy="18556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0331C6-7BE8-DE90-372F-D4185563F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778" t="22386" r="12579"/>
          <a:stretch/>
        </p:blipFill>
        <p:spPr>
          <a:xfrm rot="5400000">
            <a:off x="3306261" y="-738465"/>
            <a:ext cx="3729260" cy="70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948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clouds in space&#10;&#10;Description automatically generated">
            <a:extLst>
              <a:ext uri="{FF2B5EF4-FFF2-40B4-BE49-F238E27FC236}">
                <a16:creationId xmlns=""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48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" y="459222"/>
            <a:ext cx="5507358" cy="3879731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57" y="867947"/>
            <a:ext cx="3338242" cy="3300995"/>
          </a:xfrm>
          <a:prstGeom prst="rect">
            <a:avLst/>
          </a:prstGeom>
        </p:spPr>
      </p:pic>
      <p:pic>
        <p:nvPicPr>
          <p:cNvPr id="4" name="《减压舞》手势舞">
            <a:hlinkClick r:id="" action="ppaction://media"/>
            <a:extLst>
              <a:ext uri="{FF2B5EF4-FFF2-40B4-BE49-F238E27FC236}">
                <a16:creationId xmlns="" xmlns:a16="http://schemas.microsoft.com/office/drawing/2014/main" id="{68AE1762-0078-FA51-4139-D3B0EC476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3794" y="44547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9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16083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298042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394522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83255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32731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45393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32657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51087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49" y="1606975"/>
            <a:ext cx="7635902" cy="192955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AE47651-F96C-6F4B-DABF-9D108B29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0C12D3-15C8-66F9-0403-23E3F320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" y="4150290"/>
            <a:ext cx="1196158" cy="7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883537" y="899274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Vật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liệu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và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dụng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cụ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1206142" y="1748006"/>
            <a:ext cx="1885064" cy="226020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36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9F4E407-3A96-ED6D-633F-607CF5B0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91" y="1021105"/>
            <a:ext cx="3976697" cy="265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062EEC7-D0D2-77FB-0F21-63001F311FC1}"/>
              </a:ext>
            </a:extLst>
          </p:cNvPr>
          <p:cNvGrpSpPr/>
          <p:nvPr/>
        </p:nvGrpSpPr>
        <p:grpSpPr>
          <a:xfrm>
            <a:off x="1527725" y="4317474"/>
            <a:ext cx="5402961" cy="818995"/>
            <a:chOff x="2036966" y="5756631"/>
            <a:chExt cx="7203948" cy="109199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1559F44-43FA-9118-193C-B6BF8432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966" y="5756631"/>
              <a:ext cx="4168702" cy="109199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CD5A3671-8AD9-176C-5A77-FE3C794F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8775" y="6054747"/>
              <a:ext cx="6732139" cy="628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50550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71729" y="131204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139546" y="14772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348261" y="4074866"/>
            <a:ext cx="661654" cy="79332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47FC88-862D-ABC2-5DAF-428418138520}"/>
              </a:ext>
            </a:extLst>
          </p:cNvPr>
          <p:cNvSpPr txBox="1"/>
          <p:nvPr/>
        </p:nvSpPr>
        <p:spPr>
          <a:xfrm>
            <a:off x="1039330" y="686398"/>
            <a:ext cx="3101676" cy="66941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a) Lên ý tưởng</a:t>
            </a:r>
            <a:endParaRPr lang="en-US" sz="2700" b="1" spc="38" dirty="0">
              <a:ln w="9525" cmpd="sng">
                <a:noFill/>
                <a:prstDash val="solid"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  <a:p>
            <a:endParaRPr lang="en-US" sz="1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Google Shape;1135;p78">
            <a:extLst>
              <a:ext uri="{FF2B5EF4-FFF2-40B4-BE49-F238E27FC236}">
                <a16:creationId xmlns="" xmlns:a16="http://schemas.microsoft.com/office/drawing/2014/main" id="{E33CD7D9-8E57-5EB7-C7C3-9E09269AD610}"/>
              </a:ext>
            </a:extLst>
          </p:cNvPr>
          <p:cNvSpPr/>
          <p:nvPr/>
        </p:nvSpPr>
        <p:spPr>
          <a:xfrm>
            <a:off x="1151809" y="1123728"/>
            <a:ext cx="6557165" cy="3735899"/>
          </a:xfrm>
          <a:custGeom>
            <a:avLst/>
            <a:gdLst>
              <a:gd name="connsiteX0" fmla="*/ 0 w 8742887"/>
              <a:gd name="connsiteY0" fmla="*/ 455979 h 4981199"/>
              <a:gd name="connsiteX1" fmla="*/ 455979 w 8742887"/>
              <a:gd name="connsiteY1" fmla="*/ 0 h 4981199"/>
              <a:gd name="connsiteX2" fmla="*/ 937022 w 8742887"/>
              <a:gd name="connsiteY2" fmla="*/ 0 h 4981199"/>
              <a:gd name="connsiteX3" fmla="*/ 1496374 w 8742887"/>
              <a:gd name="connsiteY3" fmla="*/ 0 h 4981199"/>
              <a:gd name="connsiteX4" fmla="*/ 2212345 w 8742887"/>
              <a:gd name="connsiteY4" fmla="*/ 0 h 4981199"/>
              <a:gd name="connsiteX5" fmla="*/ 2615078 w 8742887"/>
              <a:gd name="connsiteY5" fmla="*/ 0 h 4981199"/>
              <a:gd name="connsiteX6" fmla="*/ 3331049 w 8742887"/>
              <a:gd name="connsiteY6" fmla="*/ 0 h 4981199"/>
              <a:gd name="connsiteX7" fmla="*/ 3733782 w 8742887"/>
              <a:gd name="connsiteY7" fmla="*/ 0 h 4981199"/>
              <a:gd name="connsiteX8" fmla="*/ 4371444 w 8742887"/>
              <a:gd name="connsiteY8" fmla="*/ 0 h 4981199"/>
              <a:gd name="connsiteX9" fmla="*/ 4930796 w 8742887"/>
              <a:gd name="connsiteY9" fmla="*/ 0 h 4981199"/>
              <a:gd name="connsiteX10" fmla="*/ 5568457 w 8742887"/>
              <a:gd name="connsiteY10" fmla="*/ 0 h 4981199"/>
              <a:gd name="connsiteX11" fmla="*/ 6206118 w 8742887"/>
              <a:gd name="connsiteY11" fmla="*/ 0 h 4981199"/>
              <a:gd name="connsiteX12" fmla="*/ 6843780 w 8742887"/>
              <a:gd name="connsiteY12" fmla="*/ 0 h 4981199"/>
              <a:gd name="connsiteX13" fmla="*/ 7324822 w 8742887"/>
              <a:gd name="connsiteY13" fmla="*/ 0 h 4981199"/>
              <a:gd name="connsiteX14" fmla="*/ 7805865 w 8742887"/>
              <a:gd name="connsiteY14" fmla="*/ 0 h 4981199"/>
              <a:gd name="connsiteX15" fmla="*/ 8286908 w 8742887"/>
              <a:gd name="connsiteY15" fmla="*/ 0 h 4981199"/>
              <a:gd name="connsiteX16" fmla="*/ 8742887 w 8742887"/>
              <a:gd name="connsiteY16" fmla="*/ 455979 h 4981199"/>
              <a:gd name="connsiteX17" fmla="*/ 8742887 w 8742887"/>
              <a:gd name="connsiteY17" fmla="*/ 1077992 h 4981199"/>
              <a:gd name="connsiteX18" fmla="*/ 8742887 w 8742887"/>
              <a:gd name="connsiteY18" fmla="*/ 1577927 h 4981199"/>
              <a:gd name="connsiteX19" fmla="*/ 8742887 w 8742887"/>
              <a:gd name="connsiteY19" fmla="*/ 2159247 h 4981199"/>
              <a:gd name="connsiteX20" fmla="*/ 8742887 w 8742887"/>
              <a:gd name="connsiteY20" fmla="*/ 2821952 h 4981199"/>
              <a:gd name="connsiteX21" fmla="*/ 8742887 w 8742887"/>
              <a:gd name="connsiteY21" fmla="*/ 3362580 h 4981199"/>
              <a:gd name="connsiteX22" fmla="*/ 8742887 w 8742887"/>
              <a:gd name="connsiteY22" fmla="*/ 3984592 h 4981199"/>
              <a:gd name="connsiteX23" fmla="*/ 8742887 w 8742887"/>
              <a:gd name="connsiteY23" fmla="*/ 4525220 h 4981199"/>
              <a:gd name="connsiteX24" fmla="*/ 8286908 w 8742887"/>
              <a:gd name="connsiteY24" fmla="*/ 4981199 h 4981199"/>
              <a:gd name="connsiteX25" fmla="*/ 7570937 w 8742887"/>
              <a:gd name="connsiteY25" fmla="*/ 4981199 h 4981199"/>
              <a:gd name="connsiteX26" fmla="*/ 6854967 w 8742887"/>
              <a:gd name="connsiteY26" fmla="*/ 4981199 h 4981199"/>
              <a:gd name="connsiteX27" fmla="*/ 6452233 w 8742887"/>
              <a:gd name="connsiteY27" fmla="*/ 4981199 h 4981199"/>
              <a:gd name="connsiteX28" fmla="*/ 5971190 w 8742887"/>
              <a:gd name="connsiteY28" fmla="*/ 4981199 h 4981199"/>
              <a:gd name="connsiteX29" fmla="*/ 5333529 w 8742887"/>
              <a:gd name="connsiteY29" fmla="*/ 4981199 h 4981199"/>
              <a:gd name="connsiteX30" fmla="*/ 4695868 w 8742887"/>
              <a:gd name="connsiteY30" fmla="*/ 4981199 h 4981199"/>
              <a:gd name="connsiteX31" fmla="*/ 4293134 w 8742887"/>
              <a:gd name="connsiteY31" fmla="*/ 4981199 h 4981199"/>
              <a:gd name="connsiteX32" fmla="*/ 3968710 w 8742887"/>
              <a:gd name="connsiteY32" fmla="*/ 4981199 h 4981199"/>
              <a:gd name="connsiteX33" fmla="*/ 3331049 w 8742887"/>
              <a:gd name="connsiteY33" fmla="*/ 4981199 h 4981199"/>
              <a:gd name="connsiteX34" fmla="*/ 2693387 w 8742887"/>
              <a:gd name="connsiteY34" fmla="*/ 4981199 h 4981199"/>
              <a:gd name="connsiteX35" fmla="*/ 2212345 w 8742887"/>
              <a:gd name="connsiteY35" fmla="*/ 4981199 h 4981199"/>
              <a:gd name="connsiteX36" fmla="*/ 1731302 w 8742887"/>
              <a:gd name="connsiteY36" fmla="*/ 4981199 h 4981199"/>
              <a:gd name="connsiteX37" fmla="*/ 1328568 w 8742887"/>
              <a:gd name="connsiteY37" fmla="*/ 4981199 h 4981199"/>
              <a:gd name="connsiteX38" fmla="*/ 455979 w 8742887"/>
              <a:gd name="connsiteY38" fmla="*/ 4981199 h 4981199"/>
              <a:gd name="connsiteX39" fmla="*/ 0 w 8742887"/>
              <a:gd name="connsiteY39" fmla="*/ 4525220 h 4981199"/>
              <a:gd name="connsiteX40" fmla="*/ 0 w 8742887"/>
              <a:gd name="connsiteY40" fmla="*/ 4065977 h 4981199"/>
              <a:gd name="connsiteX41" fmla="*/ 0 w 8742887"/>
              <a:gd name="connsiteY41" fmla="*/ 3443965 h 4981199"/>
              <a:gd name="connsiteX42" fmla="*/ 0 w 8742887"/>
              <a:gd name="connsiteY42" fmla="*/ 2944029 h 4981199"/>
              <a:gd name="connsiteX43" fmla="*/ 0 w 8742887"/>
              <a:gd name="connsiteY43" fmla="*/ 2322017 h 4981199"/>
              <a:gd name="connsiteX44" fmla="*/ 0 w 8742887"/>
              <a:gd name="connsiteY44" fmla="*/ 1822081 h 4981199"/>
              <a:gd name="connsiteX45" fmla="*/ 0 w 8742887"/>
              <a:gd name="connsiteY45" fmla="*/ 1362838 h 4981199"/>
              <a:gd name="connsiteX46" fmla="*/ 0 w 8742887"/>
              <a:gd name="connsiteY46" fmla="*/ 455979 h 4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742887" h="4981199" fill="none" extrusionOk="0">
                <a:moveTo>
                  <a:pt x="0" y="455979"/>
                </a:moveTo>
                <a:cubicBezTo>
                  <a:pt x="10680" y="251423"/>
                  <a:pt x="166987" y="18935"/>
                  <a:pt x="455979" y="0"/>
                </a:cubicBezTo>
                <a:cubicBezTo>
                  <a:pt x="662597" y="-872"/>
                  <a:pt x="753011" y="932"/>
                  <a:pt x="937022" y="0"/>
                </a:cubicBezTo>
                <a:cubicBezTo>
                  <a:pt x="1121033" y="-932"/>
                  <a:pt x="1225349" y="58499"/>
                  <a:pt x="1496374" y="0"/>
                </a:cubicBezTo>
                <a:cubicBezTo>
                  <a:pt x="1767399" y="-58499"/>
                  <a:pt x="1865548" y="16850"/>
                  <a:pt x="2212345" y="0"/>
                </a:cubicBezTo>
                <a:cubicBezTo>
                  <a:pt x="2559142" y="-16850"/>
                  <a:pt x="2446536" y="29880"/>
                  <a:pt x="2615078" y="0"/>
                </a:cubicBezTo>
                <a:cubicBezTo>
                  <a:pt x="2783620" y="-29880"/>
                  <a:pt x="3105823" y="28426"/>
                  <a:pt x="3331049" y="0"/>
                </a:cubicBezTo>
                <a:cubicBezTo>
                  <a:pt x="3556275" y="-28426"/>
                  <a:pt x="3604005" y="7585"/>
                  <a:pt x="3733782" y="0"/>
                </a:cubicBezTo>
                <a:cubicBezTo>
                  <a:pt x="3863559" y="-7585"/>
                  <a:pt x="4152641" y="6192"/>
                  <a:pt x="4371444" y="0"/>
                </a:cubicBezTo>
                <a:cubicBezTo>
                  <a:pt x="4590247" y="-6192"/>
                  <a:pt x="4758467" y="23236"/>
                  <a:pt x="4930796" y="0"/>
                </a:cubicBezTo>
                <a:cubicBezTo>
                  <a:pt x="5103125" y="-23236"/>
                  <a:pt x="5429807" y="46112"/>
                  <a:pt x="5568457" y="0"/>
                </a:cubicBezTo>
                <a:cubicBezTo>
                  <a:pt x="5707107" y="-46112"/>
                  <a:pt x="5901494" y="4272"/>
                  <a:pt x="6206118" y="0"/>
                </a:cubicBezTo>
                <a:cubicBezTo>
                  <a:pt x="6510742" y="-4272"/>
                  <a:pt x="6614264" y="42870"/>
                  <a:pt x="6843780" y="0"/>
                </a:cubicBezTo>
                <a:cubicBezTo>
                  <a:pt x="7073296" y="-42870"/>
                  <a:pt x="7142038" y="10854"/>
                  <a:pt x="7324822" y="0"/>
                </a:cubicBezTo>
                <a:cubicBezTo>
                  <a:pt x="7507606" y="-10854"/>
                  <a:pt x="7676781" y="48204"/>
                  <a:pt x="7805865" y="0"/>
                </a:cubicBezTo>
                <a:cubicBezTo>
                  <a:pt x="7934949" y="-48204"/>
                  <a:pt x="8122757" y="27897"/>
                  <a:pt x="8286908" y="0"/>
                </a:cubicBezTo>
                <a:cubicBezTo>
                  <a:pt x="8527940" y="58269"/>
                  <a:pt x="8805662" y="243195"/>
                  <a:pt x="8742887" y="455979"/>
                </a:cubicBezTo>
                <a:cubicBezTo>
                  <a:pt x="8794836" y="751913"/>
                  <a:pt x="8674271" y="922466"/>
                  <a:pt x="8742887" y="1077992"/>
                </a:cubicBezTo>
                <a:cubicBezTo>
                  <a:pt x="8811503" y="1233518"/>
                  <a:pt x="8707412" y="1424845"/>
                  <a:pt x="8742887" y="1577927"/>
                </a:cubicBezTo>
                <a:cubicBezTo>
                  <a:pt x="8778362" y="1731009"/>
                  <a:pt x="8707996" y="2012335"/>
                  <a:pt x="8742887" y="2159247"/>
                </a:cubicBezTo>
                <a:cubicBezTo>
                  <a:pt x="8777778" y="2306159"/>
                  <a:pt x="8731079" y="2551394"/>
                  <a:pt x="8742887" y="2821952"/>
                </a:cubicBezTo>
                <a:cubicBezTo>
                  <a:pt x="8754695" y="3092510"/>
                  <a:pt x="8684274" y="3171316"/>
                  <a:pt x="8742887" y="3362580"/>
                </a:cubicBezTo>
                <a:cubicBezTo>
                  <a:pt x="8801500" y="3553844"/>
                  <a:pt x="8722358" y="3841522"/>
                  <a:pt x="8742887" y="3984592"/>
                </a:cubicBezTo>
                <a:cubicBezTo>
                  <a:pt x="8763416" y="4127662"/>
                  <a:pt x="8741722" y="4379909"/>
                  <a:pt x="8742887" y="4525220"/>
                </a:cubicBezTo>
                <a:cubicBezTo>
                  <a:pt x="8772149" y="4757291"/>
                  <a:pt x="8555541" y="4990753"/>
                  <a:pt x="8286908" y="4981199"/>
                </a:cubicBezTo>
                <a:cubicBezTo>
                  <a:pt x="7935314" y="4988916"/>
                  <a:pt x="7813590" y="4930311"/>
                  <a:pt x="7570937" y="4981199"/>
                </a:cubicBezTo>
                <a:cubicBezTo>
                  <a:pt x="7328284" y="5032087"/>
                  <a:pt x="7156013" y="4980497"/>
                  <a:pt x="6854967" y="4981199"/>
                </a:cubicBezTo>
                <a:cubicBezTo>
                  <a:pt x="6553921" y="4981901"/>
                  <a:pt x="6533986" y="4951603"/>
                  <a:pt x="6452233" y="4981199"/>
                </a:cubicBezTo>
                <a:cubicBezTo>
                  <a:pt x="6370480" y="5010795"/>
                  <a:pt x="6097854" y="4965410"/>
                  <a:pt x="5971190" y="4981199"/>
                </a:cubicBezTo>
                <a:cubicBezTo>
                  <a:pt x="5844526" y="4996988"/>
                  <a:pt x="5523317" y="4934906"/>
                  <a:pt x="5333529" y="4981199"/>
                </a:cubicBezTo>
                <a:cubicBezTo>
                  <a:pt x="5143741" y="5027492"/>
                  <a:pt x="4930836" y="4977568"/>
                  <a:pt x="4695868" y="4981199"/>
                </a:cubicBezTo>
                <a:cubicBezTo>
                  <a:pt x="4460900" y="4984830"/>
                  <a:pt x="4478068" y="4967810"/>
                  <a:pt x="4293134" y="4981199"/>
                </a:cubicBezTo>
                <a:cubicBezTo>
                  <a:pt x="4108200" y="4994588"/>
                  <a:pt x="4112430" y="4979583"/>
                  <a:pt x="3968710" y="4981199"/>
                </a:cubicBezTo>
                <a:cubicBezTo>
                  <a:pt x="3824990" y="4982815"/>
                  <a:pt x="3494065" y="4979919"/>
                  <a:pt x="3331049" y="4981199"/>
                </a:cubicBezTo>
                <a:cubicBezTo>
                  <a:pt x="3168033" y="4982479"/>
                  <a:pt x="2904220" y="4949541"/>
                  <a:pt x="2693387" y="4981199"/>
                </a:cubicBezTo>
                <a:cubicBezTo>
                  <a:pt x="2482554" y="5012857"/>
                  <a:pt x="2437315" y="4969673"/>
                  <a:pt x="2212345" y="4981199"/>
                </a:cubicBezTo>
                <a:cubicBezTo>
                  <a:pt x="1987375" y="4992725"/>
                  <a:pt x="1905186" y="4951159"/>
                  <a:pt x="1731302" y="4981199"/>
                </a:cubicBezTo>
                <a:cubicBezTo>
                  <a:pt x="1557418" y="5011239"/>
                  <a:pt x="1431304" y="4939227"/>
                  <a:pt x="1328568" y="4981199"/>
                </a:cubicBezTo>
                <a:cubicBezTo>
                  <a:pt x="1225832" y="5023171"/>
                  <a:pt x="784008" y="4979165"/>
                  <a:pt x="455979" y="4981199"/>
                </a:cubicBezTo>
                <a:cubicBezTo>
                  <a:pt x="193060" y="4940963"/>
                  <a:pt x="13595" y="4836587"/>
                  <a:pt x="0" y="4525220"/>
                </a:cubicBezTo>
                <a:cubicBezTo>
                  <a:pt x="-50611" y="4347978"/>
                  <a:pt x="382" y="4234017"/>
                  <a:pt x="0" y="4065977"/>
                </a:cubicBezTo>
                <a:cubicBezTo>
                  <a:pt x="-382" y="3897937"/>
                  <a:pt x="28931" y="3613229"/>
                  <a:pt x="0" y="3443965"/>
                </a:cubicBezTo>
                <a:cubicBezTo>
                  <a:pt x="-28931" y="3274701"/>
                  <a:pt x="47564" y="3054405"/>
                  <a:pt x="0" y="2944029"/>
                </a:cubicBezTo>
                <a:cubicBezTo>
                  <a:pt x="-47564" y="2833653"/>
                  <a:pt x="30237" y="2559146"/>
                  <a:pt x="0" y="2322017"/>
                </a:cubicBezTo>
                <a:cubicBezTo>
                  <a:pt x="-30237" y="2084888"/>
                  <a:pt x="42088" y="1978633"/>
                  <a:pt x="0" y="1822081"/>
                </a:cubicBezTo>
                <a:cubicBezTo>
                  <a:pt x="-42088" y="1665529"/>
                  <a:pt x="26020" y="1459555"/>
                  <a:pt x="0" y="1362838"/>
                </a:cubicBezTo>
                <a:cubicBezTo>
                  <a:pt x="-26020" y="1266121"/>
                  <a:pt x="79882" y="791778"/>
                  <a:pt x="0" y="455979"/>
                </a:cubicBezTo>
                <a:close/>
              </a:path>
              <a:path w="8742887" h="4981199" stroke="0" extrusionOk="0">
                <a:moveTo>
                  <a:pt x="0" y="455979"/>
                </a:moveTo>
                <a:cubicBezTo>
                  <a:pt x="9181" y="231979"/>
                  <a:pt x="188384" y="-52887"/>
                  <a:pt x="455979" y="0"/>
                </a:cubicBezTo>
                <a:cubicBezTo>
                  <a:pt x="593224" y="-35202"/>
                  <a:pt x="693631" y="30483"/>
                  <a:pt x="780403" y="0"/>
                </a:cubicBezTo>
                <a:cubicBezTo>
                  <a:pt x="867175" y="-30483"/>
                  <a:pt x="1172787" y="2218"/>
                  <a:pt x="1496374" y="0"/>
                </a:cubicBezTo>
                <a:cubicBezTo>
                  <a:pt x="1819961" y="-2218"/>
                  <a:pt x="1729627" y="31467"/>
                  <a:pt x="1820798" y="0"/>
                </a:cubicBezTo>
                <a:cubicBezTo>
                  <a:pt x="1911969" y="-31467"/>
                  <a:pt x="2196930" y="25170"/>
                  <a:pt x="2301841" y="0"/>
                </a:cubicBezTo>
                <a:cubicBezTo>
                  <a:pt x="2406752" y="-25170"/>
                  <a:pt x="2732561" y="32691"/>
                  <a:pt x="2861193" y="0"/>
                </a:cubicBezTo>
                <a:cubicBezTo>
                  <a:pt x="2989825" y="-32691"/>
                  <a:pt x="3140955" y="1544"/>
                  <a:pt x="3263926" y="0"/>
                </a:cubicBezTo>
                <a:cubicBezTo>
                  <a:pt x="3386897" y="-1544"/>
                  <a:pt x="3726905" y="65243"/>
                  <a:pt x="3901588" y="0"/>
                </a:cubicBezTo>
                <a:cubicBezTo>
                  <a:pt x="4076271" y="-65243"/>
                  <a:pt x="4271091" y="31213"/>
                  <a:pt x="4539249" y="0"/>
                </a:cubicBezTo>
                <a:cubicBezTo>
                  <a:pt x="4807407" y="-31213"/>
                  <a:pt x="4823358" y="33073"/>
                  <a:pt x="5098601" y="0"/>
                </a:cubicBezTo>
                <a:cubicBezTo>
                  <a:pt x="5373844" y="-33073"/>
                  <a:pt x="5623711" y="15959"/>
                  <a:pt x="5814572" y="0"/>
                </a:cubicBezTo>
                <a:cubicBezTo>
                  <a:pt x="6005433" y="-15959"/>
                  <a:pt x="6254183" y="1073"/>
                  <a:pt x="6373924" y="0"/>
                </a:cubicBezTo>
                <a:cubicBezTo>
                  <a:pt x="6493665" y="-1073"/>
                  <a:pt x="6580350" y="29141"/>
                  <a:pt x="6776657" y="0"/>
                </a:cubicBezTo>
                <a:cubicBezTo>
                  <a:pt x="6972964" y="-29141"/>
                  <a:pt x="6981738" y="2111"/>
                  <a:pt x="7179391" y="0"/>
                </a:cubicBezTo>
                <a:cubicBezTo>
                  <a:pt x="7377044" y="-2111"/>
                  <a:pt x="7905214" y="108131"/>
                  <a:pt x="8286908" y="0"/>
                </a:cubicBezTo>
                <a:cubicBezTo>
                  <a:pt x="8527080" y="-42326"/>
                  <a:pt x="8761681" y="250875"/>
                  <a:pt x="8742887" y="455979"/>
                </a:cubicBezTo>
                <a:cubicBezTo>
                  <a:pt x="8784381" y="687366"/>
                  <a:pt x="8737386" y="905297"/>
                  <a:pt x="8742887" y="1077992"/>
                </a:cubicBezTo>
                <a:cubicBezTo>
                  <a:pt x="8748388" y="1250687"/>
                  <a:pt x="8685362" y="1432539"/>
                  <a:pt x="8742887" y="1618619"/>
                </a:cubicBezTo>
                <a:cubicBezTo>
                  <a:pt x="8800412" y="1804699"/>
                  <a:pt x="8688955" y="1981056"/>
                  <a:pt x="8742887" y="2077862"/>
                </a:cubicBezTo>
                <a:cubicBezTo>
                  <a:pt x="8796819" y="2174668"/>
                  <a:pt x="8698012" y="2422883"/>
                  <a:pt x="8742887" y="2618490"/>
                </a:cubicBezTo>
                <a:cubicBezTo>
                  <a:pt x="8787762" y="2814097"/>
                  <a:pt x="8731905" y="2899715"/>
                  <a:pt x="8742887" y="3077733"/>
                </a:cubicBezTo>
                <a:cubicBezTo>
                  <a:pt x="8753869" y="3255751"/>
                  <a:pt x="8704478" y="3437475"/>
                  <a:pt x="8742887" y="3577668"/>
                </a:cubicBezTo>
                <a:cubicBezTo>
                  <a:pt x="8781296" y="3717861"/>
                  <a:pt x="8721255" y="4274060"/>
                  <a:pt x="8742887" y="4525220"/>
                </a:cubicBezTo>
                <a:cubicBezTo>
                  <a:pt x="8751419" y="4839135"/>
                  <a:pt x="8488232" y="5025404"/>
                  <a:pt x="8286908" y="4981199"/>
                </a:cubicBezTo>
                <a:cubicBezTo>
                  <a:pt x="8136808" y="4999665"/>
                  <a:pt x="7967223" y="4944870"/>
                  <a:pt x="7884175" y="4981199"/>
                </a:cubicBezTo>
                <a:cubicBezTo>
                  <a:pt x="7801127" y="5017528"/>
                  <a:pt x="7673354" y="4952302"/>
                  <a:pt x="7481441" y="4981199"/>
                </a:cubicBezTo>
                <a:cubicBezTo>
                  <a:pt x="7289528" y="5010096"/>
                  <a:pt x="7101914" y="4945883"/>
                  <a:pt x="7000398" y="4981199"/>
                </a:cubicBezTo>
                <a:cubicBezTo>
                  <a:pt x="6898882" y="5016515"/>
                  <a:pt x="6627077" y="4909877"/>
                  <a:pt x="6284428" y="4981199"/>
                </a:cubicBezTo>
                <a:cubicBezTo>
                  <a:pt x="5941779" y="5052521"/>
                  <a:pt x="5780780" y="4952977"/>
                  <a:pt x="5646766" y="4981199"/>
                </a:cubicBezTo>
                <a:cubicBezTo>
                  <a:pt x="5512752" y="5009421"/>
                  <a:pt x="5367882" y="4950955"/>
                  <a:pt x="5244033" y="4981199"/>
                </a:cubicBezTo>
                <a:cubicBezTo>
                  <a:pt x="5120184" y="5011443"/>
                  <a:pt x="4892186" y="4974393"/>
                  <a:pt x="4606371" y="4981199"/>
                </a:cubicBezTo>
                <a:cubicBezTo>
                  <a:pt x="4320556" y="4988005"/>
                  <a:pt x="4384596" y="4980217"/>
                  <a:pt x="4281947" y="4981199"/>
                </a:cubicBezTo>
                <a:cubicBezTo>
                  <a:pt x="4179298" y="4982181"/>
                  <a:pt x="3855177" y="4972976"/>
                  <a:pt x="3565977" y="4981199"/>
                </a:cubicBezTo>
                <a:cubicBezTo>
                  <a:pt x="3276777" y="4989422"/>
                  <a:pt x="3069575" y="4917157"/>
                  <a:pt x="2928315" y="4981199"/>
                </a:cubicBezTo>
                <a:cubicBezTo>
                  <a:pt x="2787055" y="5045241"/>
                  <a:pt x="2728302" y="4945422"/>
                  <a:pt x="2603891" y="4981199"/>
                </a:cubicBezTo>
                <a:cubicBezTo>
                  <a:pt x="2479480" y="5016976"/>
                  <a:pt x="2237187" y="4935829"/>
                  <a:pt x="2122848" y="4981199"/>
                </a:cubicBezTo>
                <a:cubicBezTo>
                  <a:pt x="2008509" y="5026569"/>
                  <a:pt x="1912775" y="4960394"/>
                  <a:pt x="1798424" y="4981199"/>
                </a:cubicBezTo>
                <a:cubicBezTo>
                  <a:pt x="1684073" y="5002004"/>
                  <a:pt x="1514489" y="4943761"/>
                  <a:pt x="1395690" y="4981199"/>
                </a:cubicBezTo>
                <a:cubicBezTo>
                  <a:pt x="1276891" y="5018637"/>
                  <a:pt x="838723" y="4923198"/>
                  <a:pt x="455979" y="4981199"/>
                </a:cubicBezTo>
                <a:cubicBezTo>
                  <a:pt x="252136" y="4958491"/>
                  <a:pt x="-18257" y="4846303"/>
                  <a:pt x="0" y="4525220"/>
                </a:cubicBezTo>
                <a:cubicBezTo>
                  <a:pt x="-10378" y="4361209"/>
                  <a:pt x="14578" y="4042102"/>
                  <a:pt x="0" y="3903207"/>
                </a:cubicBezTo>
                <a:cubicBezTo>
                  <a:pt x="-14578" y="3764312"/>
                  <a:pt x="72906" y="3584799"/>
                  <a:pt x="0" y="3281195"/>
                </a:cubicBezTo>
                <a:cubicBezTo>
                  <a:pt x="-72906" y="2977591"/>
                  <a:pt x="36506" y="2936796"/>
                  <a:pt x="0" y="2740567"/>
                </a:cubicBezTo>
                <a:cubicBezTo>
                  <a:pt x="-36506" y="2544338"/>
                  <a:pt x="13572" y="2405157"/>
                  <a:pt x="0" y="2240632"/>
                </a:cubicBezTo>
                <a:cubicBezTo>
                  <a:pt x="-13572" y="2076107"/>
                  <a:pt x="8012" y="1920729"/>
                  <a:pt x="0" y="1740697"/>
                </a:cubicBezTo>
                <a:cubicBezTo>
                  <a:pt x="-8012" y="1560666"/>
                  <a:pt x="32622" y="1402487"/>
                  <a:pt x="0" y="1159376"/>
                </a:cubicBezTo>
                <a:cubicBezTo>
                  <a:pt x="-32622" y="916265"/>
                  <a:pt x="6832" y="675051"/>
                  <a:pt x="0" y="455979"/>
                </a:cubicBezTo>
                <a:close/>
              </a:path>
            </a:pathLst>
          </a:custGeom>
          <a:solidFill>
            <a:srgbClr val="FFE5E5"/>
          </a:solidFill>
          <a:ln w="28575">
            <a:solidFill>
              <a:srgbClr val="FF9999"/>
            </a:solidFill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Hãy chế tạo góc biến hình bằng các vật liệu đơn giản với các yêu cầu: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Mô phỏng được góc như là "miệng" của Pac-man đang mở ra.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thể xoay để biểu thị được nhiều góc khác nhau như góc nhọn, góc vuông, góc tù, góc bẹt.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kích thước không vượt quá tờ giấy khổ A4.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hai màu sắc tương phản để quan sát góc muốn biểu thị.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Dụng cụ chắc chắn, sử dụng được nhiều lần.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134577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883537" y="899274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2.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Tiến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trình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thực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hiện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601815" y="4280216"/>
            <a:ext cx="661654" cy="79332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352856-4973-E7FD-81E5-309BC699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94" y="1252605"/>
            <a:ext cx="4744112" cy="2843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47FC88-862D-ABC2-5DAF-428418138520}"/>
              </a:ext>
            </a:extLst>
          </p:cNvPr>
          <p:cNvSpPr txBox="1"/>
          <p:nvPr/>
        </p:nvSpPr>
        <p:spPr>
          <a:xfrm>
            <a:off x="725333" y="1381852"/>
            <a:ext cx="3101676" cy="23314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a) Lên ý tưởng</a:t>
            </a:r>
            <a:endParaRPr lang="en-US" sz="2700" b="1" spc="38" dirty="0">
              <a:ln w="9525" cmpd="sng">
                <a:noFill/>
                <a:prstDash val="solid"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  <a:p>
            <a:endParaRPr lang="en-US" sz="1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 yêu cầu của thử thách STEM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</a:t>
            </a:r>
            <a:r>
              <a: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xoay hai hình tròn gài vào nhau</a:t>
            </a:r>
            <a:r>
              <a:rPr lang="vi-V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phác thảo góc biến hình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800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2C40B11-AA0C-0C46-5CF6-F02A53A1A24C}"/>
              </a:ext>
            </a:extLst>
          </p:cNvPr>
          <p:cNvSpPr txBox="1"/>
          <p:nvPr/>
        </p:nvSpPr>
        <p:spPr>
          <a:xfrm>
            <a:off x="1419140" y="4063221"/>
            <a:ext cx="7096210" cy="9002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ý:</a:t>
            </a:r>
          </a:p>
          <a:p>
            <a:pPr lvl="1" algn="just"/>
            <a:r>
              <a:rPr lang="vi-VN" sz="1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 phác thảo góc biến hình của em cần mô tả được kích thước và ghi chú thích</a:t>
            </a:r>
            <a:r>
              <a:rPr lang="en-US" sz="1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phù hợp</a:t>
            </a:r>
            <a:r>
              <a:rPr lang="en-US" sz="1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05528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A210CD5-C2BD-58CF-A653-FE85A1E8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ECA93F-AE91-1517-C6AF-2F8A289B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" y="0"/>
            <a:ext cx="91376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349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AE8ECD-34B2-8EE7-C024-DED975ED1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86" y="3771109"/>
            <a:ext cx="949536" cy="110351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70511"/>
            <a:ext cx="2508548" cy="542805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52470"/>
            <a:ext cx="2508548" cy="551000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48950"/>
            <a:ext cx="2508315" cy="560648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87219" y="-18431"/>
            <a:ext cx="2508315" cy="5587175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5D8C3457-704E-6A55-4153-E55F39A1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</a:t>
            </a:fld>
            <a:endParaRPr lang="en-US"/>
          </a:p>
        </p:txBody>
      </p:sp>
      <p:pic>
        <p:nvPicPr>
          <p:cNvPr id="10" name="PAC-MAN (2010) _ Google Doodle, Google Play Games on Android">
            <a:hlinkClick r:id="" action="ppaction://media"/>
            <a:extLst>
              <a:ext uri="{FF2B5EF4-FFF2-40B4-BE49-F238E27FC236}">
                <a16:creationId xmlns="" xmlns:a16="http://schemas.microsoft.com/office/drawing/2014/main" id="{A15977E3-3452-138D-04D9-2BB9253885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665" end="579059.32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4463" y="276097"/>
            <a:ext cx="7347588" cy="3592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20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883537" y="899274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2.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Tiến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trình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thực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hiện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601815" y="4280216"/>
            <a:ext cx="661654" cy="79332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40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47FC88-862D-ABC2-5DAF-428418138520}"/>
              </a:ext>
            </a:extLst>
          </p:cNvPr>
          <p:cNvSpPr txBox="1"/>
          <p:nvPr/>
        </p:nvSpPr>
        <p:spPr>
          <a:xfrm>
            <a:off x="512095" y="1565128"/>
            <a:ext cx="646195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b</a:t>
            </a:r>
            <a:r>
              <a:rPr lang="vi-VN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) L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ựa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chọn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vật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liệu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,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dụng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cụ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và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thiết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kế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chi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tiết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524F9A-6754-B89D-047E-A342F7A7A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330" y="2241638"/>
            <a:ext cx="3349556" cy="183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0905D29-8758-1DE4-2A2A-54A833C2CA0F}"/>
              </a:ext>
            </a:extLst>
          </p:cNvPr>
          <p:cNvSpPr txBox="1"/>
          <p:nvPr/>
        </p:nvSpPr>
        <p:spPr>
          <a:xfrm>
            <a:off x="702620" y="2293028"/>
            <a:ext cx="4233301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Dựa trên ý tưởng thiết kế, hãy lựa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chọn các vật liệu, dụng cụ phù hợp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 tạo góc biến hình và hoàn thành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 tin theo bảng bên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65600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883537" y="899274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2.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Tiến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trình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thực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hiện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601815" y="4280216"/>
            <a:ext cx="661654" cy="79332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41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47FC88-862D-ABC2-5DAF-428418138520}"/>
              </a:ext>
            </a:extLst>
          </p:cNvPr>
          <p:cNvSpPr txBox="1"/>
          <p:nvPr/>
        </p:nvSpPr>
        <p:spPr>
          <a:xfrm>
            <a:off x="971074" y="1430184"/>
            <a:ext cx="6188973" cy="15004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</a:t>
            </a:r>
            <a:r>
              <a:rPr lang="vi-VN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)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tạo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sản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phẩm</a:t>
            </a:r>
            <a:endParaRPr lang="en-US" sz="2700" b="1" spc="38" dirty="0">
              <a:ln w="9525" cmpd="sng">
                <a:noFill/>
                <a:prstDash val="solid"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  <a:p>
            <a:endParaRPr lang="en-US" sz="1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biến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thiết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1316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72370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43617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34507"/>
            <a:ext cx="2508315" cy="5394215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43543"/>
            <a:ext cx="1117280" cy="2659324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61973"/>
            <a:ext cx="2512171" cy="5587175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023190" y="297127"/>
            <a:ext cx="2400738" cy="50431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05358" y="73002"/>
            <a:ext cx="946404" cy="948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883537" y="899274"/>
            <a:ext cx="2830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2.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Tiến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trình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thực</a:t>
            </a:r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100" b="1" spc="38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hiện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044382" y="289171"/>
            <a:ext cx="278262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400" b="1" spc="38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2400" b="1" spc="38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423356" y="4264985"/>
            <a:ext cx="661654" cy="79332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47FC88-862D-ABC2-5DAF-428418138520}"/>
              </a:ext>
            </a:extLst>
          </p:cNvPr>
          <p:cNvSpPr txBox="1"/>
          <p:nvPr/>
        </p:nvSpPr>
        <p:spPr>
          <a:xfrm>
            <a:off x="971074" y="1430183"/>
            <a:ext cx="754427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b="1" spc="38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d</a:t>
            </a:r>
            <a:r>
              <a:rPr lang="vi-VN" sz="2100" b="1" spc="38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) </a:t>
            </a:r>
            <a:r>
              <a:rPr lang="en-US" sz="2100" b="1" spc="38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Trình bày và Đánh giá sản phẩm</a:t>
            </a:r>
            <a:endParaRPr lang="en-US" sz="2100" b="1" spc="38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B87C27-D4C4-2792-0794-46A5210E2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0" r="27099"/>
          <a:stretch/>
        </p:blipFill>
        <p:spPr>
          <a:xfrm>
            <a:off x="1200656" y="1919079"/>
            <a:ext cx="6909302" cy="283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21137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16083"/>
            <a:ext cx="2508548" cy="542805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298042"/>
            <a:ext cx="2508548" cy="551000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394522"/>
            <a:ext cx="2508315" cy="560648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18431"/>
            <a:ext cx="2512171" cy="5587175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9" y="1530285"/>
            <a:ext cx="1917779" cy="1942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1905001" y="1914529"/>
            <a:ext cx="7993574" cy="131444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3CF7CDD2-0C36-F764-CDA2-E895CBFC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48ED462-FF13-28E7-8739-E20A580DF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" y="4150290"/>
            <a:ext cx="1196158" cy="7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16083"/>
            <a:ext cx="2508548" cy="542805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298042"/>
            <a:ext cx="2508548" cy="551000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394522"/>
            <a:ext cx="2508315" cy="560648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18431"/>
            <a:ext cx="2512171" cy="5587175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976433" y="235408"/>
            <a:ext cx="3238500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=""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0" y="73002"/>
            <a:ext cx="946404" cy="94640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22"/>
          <a:stretch/>
        </p:blipFill>
        <p:spPr>
          <a:xfrm>
            <a:off x="997138" y="294088"/>
            <a:ext cx="3431143" cy="564208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="" xmlns:a16="http://schemas.microsoft.com/office/drawing/2014/main" id="{A563AC43-DF43-9E2C-8CA9-1C2686B7AAD9}"/>
              </a:ext>
            </a:extLst>
          </p:cNvPr>
          <p:cNvSpPr/>
          <p:nvPr/>
        </p:nvSpPr>
        <p:spPr>
          <a:xfrm>
            <a:off x="1016934" y="1376384"/>
            <a:ext cx="7192384" cy="1892073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342900" algn="just">
              <a:spcBef>
                <a:spcPts val="450"/>
              </a:spcBef>
              <a:spcAft>
                <a:spcPts val="450"/>
              </a:spcAft>
            </a:pP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7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Tìm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hiển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bẹt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805F14AD-C7EE-3940-61F2-C1C63F11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16083"/>
            <a:ext cx="2508548" cy="542805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298042"/>
            <a:ext cx="2508548" cy="551000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394522"/>
            <a:ext cx="2508315" cy="560648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77904" y="-18431"/>
            <a:ext cx="2512171" cy="5587175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976433" y="235408"/>
            <a:ext cx="3238500" cy="62784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=""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0" y="73002"/>
            <a:ext cx="946404" cy="94640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22"/>
          <a:stretch/>
        </p:blipFill>
        <p:spPr>
          <a:xfrm>
            <a:off x="997138" y="294088"/>
            <a:ext cx="3431143" cy="564208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="" xmlns:a16="http://schemas.microsoft.com/office/drawing/2014/main" id="{A563AC43-DF43-9E2C-8CA9-1C2686B7AAD9}"/>
              </a:ext>
            </a:extLst>
          </p:cNvPr>
          <p:cNvSpPr/>
          <p:nvPr/>
        </p:nvSpPr>
        <p:spPr>
          <a:xfrm>
            <a:off x="596154" y="1230974"/>
            <a:ext cx="4372169" cy="3459616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342900" algn="just">
              <a:spcBef>
                <a:spcPts val="450"/>
              </a:spcBef>
              <a:spcAft>
                <a:spcPts val="450"/>
              </a:spcAft>
            </a:pP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 vật Pac-man trong trò chơi điện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tử giải trí xuất hiện vào những năm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1980 đã đi vào kí ức của rất nhiều người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thời đó. Người ta đã chế tạo ra một loại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máy chuyên để chơi trò chơi này.</a:t>
            </a:r>
            <a:endParaRPr lang="en-US" sz="27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805F14AD-C7EE-3940-61F2-C1C63F11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BE466C-03AA-1971-0F80-AB43B473E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235" y="1554106"/>
            <a:ext cx="3445600" cy="2519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6051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70511"/>
            <a:ext cx="2508548" cy="542805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52470"/>
            <a:ext cx="2508548" cy="551000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48950"/>
            <a:ext cx="2508315" cy="560648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115912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75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78049"/>
            <a:ext cx="2508315" cy="5394215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1"/>
            <a:ext cx="1117280" cy="2659324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6987219" y="-18431"/>
            <a:ext cx="2508315" cy="5587175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E5FCB8C3-161E-2CD0-6088-332E66BD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61DF1-829F-44A2-9EDF-C756988A256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Google Shape;1135;p78">
            <a:extLst>
              <a:ext uri="{FF2B5EF4-FFF2-40B4-BE49-F238E27FC236}">
                <a16:creationId xmlns="" xmlns:a16="http://schemas.microsoft.com/office/drawing/2014/main" id="{21F06D16-F9B5-CF7E-E9DD-55B1742EB1EF}"/>
              </a:ext>
            </a:extLst>
          </p:cNvPr>
          <p:cNvSpPr/>
          <p:nvPr/>
        </p:nvSpPr>
        <p:spPr>
          <a:xfrm>
            <a:off x="619468" y="3502381"/>
            <a:ext cx="7850401" cy="1429655"/>
          </a:xfrm>
          <a:custGeom>
            <a:avLst/>
            <a:gdLst>
              <a:gd name="connsiteX0" fmla="*/ 0 w 10467201"/>
              <a:gd name="connsiteY0" fmla="*/ 174494 h 1906207"/>
              <a:gd name="connsiteX1" fmla="*/ 174494 w 10467201"/>
              <a:gd name="connsiteY1" fmla="*/ 0 h 1906207"/>
              <a:gd name="connsiteX2" fmla="*/ 668501 w 10467201"/>
              <a:gd name="connsiteY2" fmla="*/ 0 h 1906207"/>
              <a:gd name="connsiteX3" fmla="*/ 1263690 w 10467201"/>
              <a:gd name="connsiteY3" fmla="*/ 0 h 1906207"/>
              <a:gd name="connsiteX4" fmla="*/ 2061243 w 10467201"/>
              <a:gd name="connsiteY4" fmla="*/ 0 h 1906207"/>
              <a:gd name="connsiteX5" fmla="*/ 2454068 w 10467201"/>
              <a:gd name="connsiteY5" fmla="*/ 0 h 1906207"/>
              <a:gd name="connsiteX6" fmla="*/ 3251621 w 10467201"/>
              <a:gd name="connsiteY6" fmla="*/ 0 h 1906207"/>
              <a:gd name="connsiteX7" fmla="*/ 3644446 w 10467201"/>
              <a:gd name="connsiteY7" fmla="*/ 0 h 1906207"/>
              <a:gd name="connsiteX8" fmla="*/ 4340817 w 10467201"/>
              <a:gd name="connsiteY8" fmla="*/ 0 h 1906207"/>
              <a:gd name="connsiteX9" fmla="*/ 4936006 w 10467201"/>
              <a:gd name="connsiteY9" fmla="*/ 0 h 1906207"/>
              <a:gd name="connsiteX10" fmla="*/ 5632377 w 10467201"/>
              <a:gd name="connsiteY10" fmla="*/ 0 h 1906207"/>
              <a:gd name="connsiteX11" fmla="*/ 6328748 w 10467201"/>
              <a:gd name="connsiteY11" fmla="*/ 0 h 1906207"/>
              <a:gd name="connsiteX12" fmla="*/ 7025119 w 10467201"/>
              <a:gd name="connsiteY12" fmla="*/ 0 h 1906207"/>
              <a:gd name="connsiteX13" fmla="*/ 7519126 w 10467201"/>
              <a:gd name="connsiteY13" fmla="*/ 0 h 1906207"/>
              <a:gd name="connsiteX14" fmla="*/ 8013133 w 10467201"/>
              <a:gd name="connsiteY14" fmla="*/ 0 h 1906207"/>
              <a:gd name="connsiteX15" fmla="*/ 8608322 w 10467201"/>
              <a:gd name="connsiteY15" fmla="*/ 0 h 1906207"/>
              <a:gd name="connsiteX16" fmla="*/ 9304693 w 10467201"/>
              <a:gd name="connsiteY16" fmla="*/ 0 h 1906207"/>
              <a:gd name="connsiteX17" fmla="*/ 10292707 w 10467201"/>
              <a:gd name="connsiteY17" fmla="*/ 0 h 1906207"/>
              <a:gd name="connsiteX18" fmla="*/ 10467201 w 10467201"/>
              <a:gd name="connsiteY18" fmla="*/ 174494 h 1906207"/>
              <a:gd name="connsiteX19" fmla="*/ 10467201 w 10467201"/>
              <a:gd name="connsiteY19" fmla="*/ 724711 h 1906207"/>
              <a:gd name="connsiteX20" fmla="*/ 10467201 w 10467201"/>
              <a:gd name="connsiteY20" fmla="*/ 1274929 h 1906207"/>
              <a:gd name="connsiteX21" fmla="*/ 10467201 w 10467201"/>
              <a:gd name="connsiteY21" fmla="*/ 1731713 h 1906207"/>
              <a:gd name="connsiteX22" fmla="*/ 10292707 w 10467201"/>
              <a:gd name="connsiteY22" fmla="*/ 1906207 h 1906207"/>
              <a:gd name="connsiteX23" fmla="*/ 9495154 w 10467201"/>
              <a:gd name="connsiteY23" fmla="*/ 1906207 h 1906207"/>
              <a:gd name="connsiteX24" fmla="*/ 9203511 w 10467201"/>
              <a:gd name="connsiteY24" fmla="*/ 1906207 h 1906207"/>
              <a:gd name="connsiteX25" fmla="*/ 8405958 w 10467201"/>
              <a:gd name="connsiteY25" fmla="*/ 1906207 h 1906207"/>
              <a:gd name="connsiteX26" fmla="*/ 7608405 w 10467201"/>
              <a:gd name="connsiteY26" fmla="*/ 1906207 h 1906207"/>
              <a:gd name="connsiteX27" fmla="*/ 7215580 w 10467201"/>
              <a:gd name="connsiteY27" fmla="*/ 1906207 h 1906207"/>
              <a:gd name="connsiteX28" fmla="*/ 6721573 w 10467201"/>
              <a:gd name="connsiteY28" fmla="*/ 1906207 h 1906207"/>
              <a:gd name="connsiteX29" fmla="*/ 6025202 w 10467201"/>
              <a:gd name="connsiteY29" fmla="*/ 1906207 h 1906207"/>
              <a:gd name="connsiteX30" fmla="*/ 5328831 w 10467201"/>
              <a:gd name="connsiteY30" fmla="*/ 1906207 h 1906207"/>
              <a:gd name="connsiteX31" fmla="*/ 4936006 w 10467201"/>
              <a:gd name="connsiteY31" fmla="*/ 1906207 h 1906207"/>
              <a:gd name="connsiteX32" fmla="*/ 4644363 w 10467201"/>
              <a:gd name="connsiteY32" fmla="*/ 1906207 h 1906207"/>
              <a:gd name="connsiteX33" fmla="*/ 3947992 w 10467201"/>
              <a:gd name="connsiteY33" fmla="*/ 1906207 h 1906207"/>
              <a:gd name="connsiteX34" fmla="*/ 3251621 w 10467201"/>
              <a:gd name="connsiteY34" fmla="*/ 1906207 h 1906207"/>
              <a:gd name="connsiteX35" fmla="*/ 2757614 w 10467201"/>
              <a:gd name="connsiteY35" fmla="*/ 1906207 h 1906207"/>
              <a:gd name="connsiteX36" fmla="*/ 2263607 w 10467201"/>
              <a:gd name="connsiteY36" fmla="*/ 1906207 h 1906207"/>
              <a:gd name="connsiteX37" fmla="*/ 1870783 w 10467201"/>
              <a:gd name="connsiteY37" fmla="*/ 1906207 h 1906207"/>
              <a:gd name="connsiteX38" fmla="*/ 1477958 w 10467201"/>
              <a:gd name="connsiteY38" fmla="*/ 1906207 h 1906207"/>
              <a:gd name="connsiteX39" fmla="*/ 983951 w 10467201"/>
              <a:gd name="connsiteY39" fmla="*/ 1906207 h 1906207"/>
              <a:gd name="connsiteX40" fmla="*/ 174494 w 10467201"/>
              <a:gd name="connsiteY40" fmla="*/ 1906207 h 1906207"/>
              <a:gd name="connsiteX41" fmla="*/ 0 w 10467201"/>
              <a:gd name="connsiteY41" fmla="*/ 1731713 h 1906207"/>
              <a:gd name="connsiteX42" fmla="*/ 0 w 10467201"/>
              <a:gd name="connsiteY42" fmla="*/ 1197068 h 1906207"/>
              <a:gd name="connsiteX43" fmla="*/ 0 w 10467201"/>
              <a:gd name="connsiteY43" fmla="*/ 662423 h 1906207"/>
              <a:gd name="connsiteX44" fmla="*/ 0 w 10467201"/>
              <a:gd name="connsiteY44" fmla="*/ 174494 h 190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67201" h="1906207" fill="none" extrusionOk="0">
                <a:moveTo>
                  <a:pt x="0" y="174494"/>
                </a:moveTo>
                <a:cubicBezTo>
                  <a:pt x="740" y="81401"/>
                  <a:pt x="71270" y="3492"/>
                  <a:pt x="174494" y="0"/>
                </a:cubicBezTo>
                <a:cubicBezTo>
                  <a:pt x="320067" y="-6362"/>
                  <a:pt x="442801" y="33726"/>
                  <a:pt x="668501" y="0"/>
                </a:cubicBezTo>
                <a:cubicBezTo>
                  <a:pt x="894201" y="-33726"/>
                  <a:pt x="1072943" y="3559"/>
                  <a:pt x="1263690" y="0"/>
                </a:cubicBezTo>
                <a:cubicBezTo>
                  <a:pt x="1454437" y="-3559"/>
                  <a:pt x="1670279" y="88154"/>
                  <a:pt x="2061243" y="0"/>
                </a:cubicBezTo>
                <a:cubicBezTo>
                  <a:pt x="2452207" y="-88154"/>
                  <a:pt x="2310837" y="40709"/>
                  <a:pt x="2454068" y="0"/>
                </a:cubicBezTo>
                <a:cubicBezTo>
                  <a:pt x="2597299" y="-40709"/>
                  <a:pt x="3018270" y="4679"/>
                  <a:pt x="3251621" y="0"/>
                </a:cubicBezTo>
                <a:cubicBezTo>
                  <a:pt x="3484972" y="-4679"/>
                  <a:pt x="3556303" y="29073"/>
                  <a:pt x="3644446" y="0"/>
                </a:cubicBezTo>
                <a:cubicBezTo>
                  <a:pt x="3732589" y="-29073"/>
                  <a:pt x="4010860" y="71625"/>
                  <a:pt x="4340817" y="0"/>
                </a:cubicBezTo>
                <a:cubicBezTo>
                  <a:pt x="4670774" y="-71625"/>
                  <a:pt x="4724648" y="53429"/>
                  <a:pt x="4936006" y="0"/>
                </a:cubicBezTo>
                <a:cubicBezTo>
                  <a:pt x="5147364" y="-53429"/>
                  <a:pt x="5472525" y="63296"/>
                  <a:pt x="5632377" y="0"/>
                </a:cubicBezTo>
                <a:cubicBezTo>
                  <a:pt x="5792229" y="-63296"/>
                  <a:pt x="6076408" y="64151"/>
                  <a:pt x="6328748" y="0"/>
                </a:cubicBezTo>
                <a:cubicBezTo>
                  <a:pt x="6581088" y="-64151"/>
                  <a:pt x="6728647" y="47462"/>
                  <a:pt x="7025119" y="0"/>
                </a:cubicBezTo>
                <a:cubicBezTo>
                  <a:pt x="7321591" y="-47462"/>
                  <a:pt x="7296356" y="51838"/>
                  <a:pt x="7519126" y="0"/>
                </a:cubicBezTo>
                <a:cubicBezTo>
                  <a:pt x="7741896" y="-51838"/>
                  <a:pt x="7817604" y="43752"/>
                  <a:pt x="8013133" y="0"/>
                </a:cubicBezTo>
                <a:cubicBezTo>
                  <a:pt x="8208662" y="-43752"/>
                  <a:pt x="8446286" y="21216"/>
                  <a:pt x="8608322" y="0"/>
                </a:cubicBezTo>
                <a:cubicBezTo>
                  <a:pt x="8770358" y="-21216"/>
                  <a:pt x="9142716" y="35416"/>
                  <a:pt x="9304693" y="0"/>
                </a:cubicBezTo>
                <a:cubicBezTo>
                  <a:pt x="9466670" y="-35416"/>
                  <a:pt x="9820524" y="59105"/>
                  <a:pt x="10292707" y="0"/>
                </a:cubicBezTo>
                <a:cubicBezTo>
                  <a:pt x="10403654" y="-4180"/>
                  <a:pt x="10466381" y="71500"/>
                  <a:pt x="10467201" y="174494"/>
                </a:cubicBezTo>
                <a:cubicBezTo>
                  <a:pt x="10522544" y="383244"/>
                  <a:pt x="10463118" y="532163"/>
                  <a:pt x="10467201" y="724711"/>
                </a:cubicBezTo>
                <a:cubicBezTo>
                  <a:pt x="10471284" y="917259"/>
                  <a:pt x="10448435" y="1095026"/>
                  <a:pt x="10467201" y="1274929"/>
                </a:cubicBezTo>
                <a:cubicBezTo>
                  <a:pt x="10485967" y="1454832"/>
                  <a:pt x="10419463" y="1526208"/>
                  <a:pt x="10467201" y="1731713"/>
                </a:cubicBezTo>
                <a:cubicBezTo>
                  <a:pt x="10476213" y="1805759"/>
                  <a:pt x="10390873" y="1921588"/>
                  <a:pt x="10292707" y="1906207"/>
                </a:cubicBezTo>
                <a:cubicBezTo>
                  <a:pt x="10081841" y="1909152"/>
                  <a:pt x="9663745" y="1824415"/>
                  <a:pt x="9495154" y="1906207"/>
                </a:cubicBezTo>
                <a:cubicBezTo>
                  <a:pt x="9326563" y="1987999"/>
                  <a:pt x="9329692" y="1890406"/>
                  <a:pt x="9203511" y="1906207"/>
                </a:cubicBezTo>
                <a:cubicBezTo>
                  <a:pt x="9077330" y="1922008"/>
                  <a:pt x="8715594" y="1899325"/>
                  <a:pt x="8405958" y="1906207"/>
                </a:cubicBezTo>
                <a:cubicBezTo>
                  <a:pt x="8096322" y="1913089"/>
                  <a:pt x="7999908" y="1868335"/>
                  <a:pt x="7608405" y="1906207"/>
                </a:cubicBezTo>
                <a:cubicBezTo>
                  <a:pt x="7216902" y="1944079"/>
                  <a:pt x="7297128" y="1904354"/>
                  <a:pt x="7215580" y="1906207"/>
                </a:cubicBezTo>
                <a:cubicBezTo>
                  <a:pt x="7134032" y="1908060"/>
                  <a:pt x="6828873" y="1864792"/>
                  <a:pt x="6721573" y="1906207"/>
                </a:cubicBezTo>
                <a:cubicBezTo>
                  <a:pt x="6614273" y="1947622"/>
                  <a:pt x="6248839" y="1894094"/>
                  <a:pt x="6025202" y="1906207"/>
                </a:cubicBezTo>
                <a:cubicBezTo>
                  <a:pt x="5801565" y="1918320"/>
                  <a:pt x="5601189" y="1872431"/>
                  <a:pt x="5328831" y="1906207"/>
                </a:cubicBezTo>
                <a:cubicBezTo>
                  <a:pt x="5056473" y="1939983"/>
                  <a:pt x="5121002" y="1888655"/>
                  <a:pt x="4936006" y="1906207"/>
                </a:cubicBezTo>
                <a:cubicBezTo>
                  <a:pt x="4751011" y="1923759"/>
                  <a:pt x="4774835" y="1895933"/>
                  <a:pt x="4644363" y="1906207"/>
                </a:cubicBezTo>
                <a:cubicBezTo>
                  <a:pt x="4513891" y="1916481"/>
                  <a:pt x="4265136" y="1894026"/>
                  <a:pt x="3947992" y="1906207"/>
                </a:cubicBezTo>
                <a:cubicBezTo>
                  <a:pt x="3630848" y="1918388"/>
                  <a:pt x="3534539" y="1834312"/>
                  <a:pt x="3251621" y="1906207"/>
                </a:cubicBezTo>
                <a:cubicBezTo>
                  <a:pt x="2968703" y="1978102"/>
                  <a:pt x="2937132" y="1902778"/>
                  <a:pt x="2757614" y="1906207"/>
                </a:cubicBezTo>
                <a:cubicBezTo>
                  <a:pt x="2578096" y="1909636"/>
                  <a:pt x="2402444" y="1863532"/>
                  <a:pt x="2263607" y="1906207"/>
                </a:cubicBezTo>
                <a:cubicBezTo>
                  <a:pt x="2124770" y="1948882"/>
                  <a:pt x="2039591" y="1895088"/>
                  <a:pt x="1870783" y="1906207"/>
                </a:cubicBezTo>
                <a:cubicBezTo>
                  <a:pt x="1701975" y="1917326"/>
                  <a:pt x="1618422" y="1882169"/>
                  <a:pt x="1477958" y="1906207"/>
                </a:cubicBezTo>
                <a:cubicBezTo>
                  <a:pt x="1337494" y="1930245"/>
                  <a:pt x="1111750" y="1869159"/>
                  <a:pt x="983951" y="1906207"/>
                </a:cubicBezTo>
                <a:cubicBezTo>
                  <a:pt x="856152" y="1943255"/>
                  <a:pt x="432385" y="1897622"/>
                  <a:pt x="174494" y="1906207"/>
                </a:cubicBezTo>
                <a:cubicBezTo>
                  <a:pt x="72917" y="1903571"/>
                  <a:pt x="209" y="1814719"/>
                  <a:pt x="0" y="1731713"/>
                </a:cubicBezTo>
                <a:cubicBezTo>
                  <a:pt x="-4663" y="1528217"/>
                  <a:pt x="52942" y="1355385"/>
                  <a:pt x="0" y="1197068"/>
                </a:cubicBezTo>
                <a:cubicBezTo>
                  <a:pt x="-52942" y="1038751"/>
                  <a:pt x="43369" y="788553"/>
                  <a:pt x="0" y="662423"/>
                </a:cubicBezTo>
                <a:cubicBezTo>
                  <a:pt x="-43369" y="536294"/>
                  <a:pt x="23500" y="401687"/>
                  <a:pt x="0" y="174494"/>
                </a:cubicBezTo>
                <a:close/>
              </a:path>
              <a:path w="10467201" h="1906207" stroke="0" extrusionOk="0">
                <a:moveTo>
                  <a:pt x="0" y="174494"/>
                </a:moveTo>
                <a:cubicBezTo>
                  <a:pt x="1501" y="82675"/>
                  <a:pt x="74593" y="-11845"/>
                  <a:pt x="174494" y="0"/>
                </a:cubicBezTo>
                <a:cubicBezTo>
                  <a:pt x="312359" y="-13879"/>
                  <a:pt x="372555" y="2732"/>
                  <a:pt x="466137" y="0"/>
                </a:cubicBezTo>
                <a:cubicBezTo>
                  <a:pt x="559719" y="-2732"/>
                  <a:pt x="1039631" y="30420"/>
                  <a:pt x="1263690" y="0"/>
                </a:cubicBezTo>
                <a:cubicBezTo>
                  <a:pt x="1487749" y="-30420"/>
                  <a:pt x="1415479" y="27111"/>
                  <a:pt x="1555332" y="0"/>
                </a:cubicBezTo>
                <a:cubicBezTo>
                  <a:pt x="1695185" y="-27111"/>
                  <a:pt x="1859066" y="42122"/>
                  <a:pt x="2049339" y="0"/>
                </a:cubicBezTo>
                <a:cubicBezTo>
                  <a:pt x="2239612" y="-42122"/>
                  <a:pt x="2375039" y="59682"/>
                  <a:pt x="2644528" y="0"/>
                </a:cubicBezTo>
                <a:cubicBezTo>
                  <a:pt x="2914017" y="-59682"/>
                  <a:pt x="2882960" y="17697"/>
                  <a:pt x="3037353" y="0"/>
                </a:cubicBezTo>
                <a:cubicBezTo>
                  <a:pt x="3191747" y="-17697"/>
                  <a:pt x="3552868" y="32913"/>
                  <a:pt x="3733724" y="0"/>
                </a:cubicBezTo>
                <a:cubicBezTo>
                  <a:pt x="3914580" y="-32913"/>
                  <a:pt x="4190702" y="57488"/>
                  <a:pt x="4430095" y="0"/>
                </a:cubicBezTo>
                <a:cubicBezTo>
                  <a:pt x="4669488" y="-57488"/>
                  <a:pt x="4878055" y="43166"/>
                  <a:pt x="5025284" y="0"/>
                </a:cubicBezTo>
                <a:cubicBezTo>
                  <a:pt x="5172513" y="-43166"/>
                  <a:pt x="5620751" y="78004"/>
                  <a:pt x="5822838" y="0"/>
                </a:cubicBezTo>
                <a:cubicBezTo>
                  <a:pt x="6024925" y="-78004"/>
                  <a:pt x="6164919" y="61085"/>
                  <a:pt x="6418027" y="0"/>
                </a:cubicBezTo>
                <a:cubicBezTo>
                  <a:pt x="6671135" y="-61085"/>
                  <a:pt x="6618751" y="18587"/>
                  <a:pt x="6810851" y="0"/>
                </a:cubicBezTo>
                <a:cubicBezTo>
                  <a:pt x="7002951" y="-18587"/>
                  <a:pt x="7079479" y="43493"/>
                  <a:pt x="7203676" y="0"/>
                </a:cubicBezTo>
                <a:cubicBezTo>
                  <a:pt x="7327873" y="-43493"/>
                  <a:pt x="7688217" y="34460"/>
                  <a:pt x="8001229" y="0"/>
                </a:cubicBezTo>
                <a:cubicBezTo>
                  <a:pt x="8314241" y="-34460"/>
                  <a:pt x="8556275" y="48622"/>
                  <a:pt x="8697600" y="0"/>
                </a:cubicBezTo>
                <a:cubicBezTo>
                  <a:pt x="8838925" y="-48622"/>
                  <a:pt x="9040905" y="6604"/>
                  <a:pt x="9292789" y="0"/>
                </a:cubicBezTo>
                <a:cubicBezTo>
                  <a:pt x="9544673" y="-6604"/>
                  <a:pt x="9957564" y="2267"/>
                  <a:pt x="10292707" y="0"/>
                </a:cubicBezTo>
                <a:cubicBezTo>
                  <a:pt x="10387675" y="10952"/>
                  <a:pt x="10467401" y="61743"/>
                  <a:pt x="10467201" y="174494"/>
                </a:cubicBezTo>
                <a:cubicBezTo>
                  <a:pt x="10502850" y="309257"/>
                  <a:pt x="10424827" y="429319"/>
                  <a:pt x="10467201" y="677995"/>
                </a:cubicBezTo>
                <a:cubicBezTo>
                  <a:pt x="10509575" y="926671"/>
                  <a:pt x="10446552" y="1037897"/>
                  <a:pt x="10467201" y="1150351"/>
                </a:cubicBezTo>
                <a:cubicBezTo>
                  <a:pt x="10487850" y="1262805"/>
                  <a:pt x="10414177" y="1518598"/>
                  <a:pt x="10467201" y="1731713"/>
                </a:cubicBezTo>
                <a:cubicBezTo>
                  <a:pt x="10482336" y="1828430"/>
                  <a:pt x="10381589" y="1908846"/>
                  <a:pt x="10292707" y="1906207"/>
                </a:cubicBezTo>
                <a:cubicBezTo>
                  <a:pt x="10126665" y="1911592"/>
                  <a:pt x="10013515" y="1870836"/>
                  <a:pt x="9899882" y="1906207"/>
                </a:cubicBezTo>
                <a:cubicBezTo>
                  <a:pt x="9786250" y="1941578"/>
                  <a:pt x="9500224" y="1858351"/>
                  <a:pt x="9102329" y="1906207"/>
                </a:cubicBezTo>
                <a:cubicBezTo>
                  <a:pt x="8704434" y="1954063"/>
                  <a:pt x="8799843" y="1877077"/>
                  <a:pt x="8709504" y="1906207"/>
                </a:cubicBezTo>
                <a:cubicBezTo>
                  <a:pt x="8619166" y="1935337"/>
                  <a:pt x="8338014" y="1904263"/>
                  <a:pt x="8215497" y="1906207"/>
                </a:cubicBezTo>
                <a:cubicBezTo>
                  <a:pt x="8092980" y="1908151"/>
                  <a:pt x="7724392" y="1840867"/>
                  <a:pt x="7417944" y="1906207"/>
                </a:cubicBezTo>
                <a:cubicBezTo>
                  <a:pt x="7111496" y="1971547"/>
                  <a:pt x="7038341" y="1884657"/>
                  <a:pt x="6721573" y="1906207"/>
                </a:cubicBezTo>
                <a:cubicBezTo>
                  <a:pt x="6404805" y="1927757"/>
                  <a:pt x="6520736" y="1890595"/>
                  <a:pt x="6328748" y="1906207"/>
                </a:cubicBezTo>
                <a:cubicBezTo>
                  <a:pt x="6136760" y="1921819"/>
                  <a:pt x="5921705" y="1868719"/>
                  <a:pt x="5632377" y="1906207"/>
                </a:cubicBezTo>
                <a:cubicBezTo>
                  <a:pt x="5343049" y="1943695"/>
                  <a:pt x="5481529" y="1895721"/>
                  <a:pt x="5340735" y="1906207"/>
                </a:cubicBezTo>
                <a:cubicBezTo>
                  <a:pt x="5199941" y="1916693"/>
                  <a:pt x="4788659" y="1849008"/>
                  <a:pt x="4543181" y="1906207"/>
                </a:cubicBezTo>
                <a:cubicBezTo>
                  <a:pt x="4297703" y="1963406"/>
                  <a:pt x="4170888" y="1858904"/>
                  <a:pt x="3846810" y="1906207"/>
                </a:cubicBezTo>
                <a:cubicBezTo>
                  <a:pt x="3522732" y="1953510"/>
                  <a:pt x="3615071" y="1880848"/>
                  <a:pt x="3555168" y="1906207"/>
                </a:cubicBezTo>
                <a:cubicBezTo>
                  <a:pt x="3495265" y="1931566"/>
                  <a:pt x="3182320" y="1855929"/>
                  <a:pt x="3061161" y="1906207"/>
                </a:cubicBezTo>
                <a:cubicBezTo>
                  <a:pt x="2940002" y="1956485"/>
                  <a:pt x="2844999" y="1880807"/>
                  <a:pt x="2769518" y="1906207"/>
                </a:cubicBezTo>
                <a:cubicBezTo>
                  <a:pt x="2694037" y="1931607"/>
                  <a:pt x="2473800" y="1877464"/>
                  <a:pt x="2376693" y="1906207"/>
                </a:cubicBezTo>
                <a:cubicBezTo>
                  <a:pt x="2279586" y="1934950"/>
                  <a:pt x="1945162" y="1887214"/>
                  <a:pt x="1781504" y="1906207"/>
                </a:cubicBezTo>
                <a:cubicBezTo>
                  <a:pt x="1617846" y="1925200"/>
                  <a:pt x="1526305" y="1869826"/>
                  <a:pt x="1388680" y="1906207"/>
                </a:cubicBezTo>
                <a:cubicBezTo>
                  <a:pt x="1251055" y="1942588"/>
                  <a:pt x="1232943" y="1887266"/>
                  <a:pt x="1097037" y="1906207"/>
                </a:cubicBezTo>
                <a:cubicBezTo>
                  <a:pt x="961131" y="1925148"/>
                  <a:pt x="796842" y="1861797"/>
                  <a:pt x="704212" y="1906207"/>
                </a:cubicBezTo>
                <a:cubicBezTo>
                  <a:pt x="611582" y="1950617"/>
                  <a:pt x="342690" y="1872459"/>
                  <a:pt x="174494" y="1906207"/>
                </a:cubicBezTo>
                <a:cubicBezTo>
                  <a:pt x="93373" y="1924347"/>
                  <a:pt x="16073" y="1831597"/>
                  <a:pt x="0" y="1731713"/>
                </a:cubicBezTo>
                <a:cubicBezTo>
                  <a:pt x="-16385" y="1536893"/>
                  <a:pt x="32001" y="1446556"/>
                  <a:pt x="0" y="1212640"/>
                </a:cubicBezTo>
                <a:cubicBezTo>
                  <a:pt x="-32001" y="978724"/>
                  <a:pt x="35212" y="850930"/>
                  <a:pt x="0" y="693567"/>
                </a:cubicBezTo>
                <a:cubicBezTo>
                  <a:pt x="-35212" y="536204"/>
                  <a:pt x="48379" y="310111"/>
                  <a:pt x="0" y="174494"/>
                </a:cubicBezTo>
                <a:close/>
              </a:path>
            </a:pathLst>
          </a:custGeom>
          <a:solidFill>
            <a:srgbClr val="BBE3E3"/>
          </a:solidFill>
          <a:ln w="28575">
            <a:solidFill>
              <a:srgbClr val="649081"/>
            </a:solidFill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?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Miệng của Pac-man khi ăn hạt đậu tạo thành</a:t>
            </a:r>
            <a:r>
              <a:rPr lang="en-US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những góc như thế nào?</a:t>
            </a:r>
            <a:endParaRPr lang="en-US" sz="27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4852D7B9-294C-2DFF-DC80-001EF77A3832}"/>
              </a:ext>
            </a:extLst>
          </p:cNvPr>
          <p:cNvSpPr/>
          <p:nvPr/>
        </p:nvSpPr>
        <p:spPr>
          <a:xfrm>
            <a:off x="855098" y="279640"/>
            <a:ext cx="2750857" cy="524579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65E646E8-C829-358A-95CB-157B00EC3908}"/>
              </a:ext>
            </a:extLst>
          </p:cNvPr>
          <p:cNvGrpSpPr/>
          <p:nvPr/>
        </p:nvGrpSpPr>
        <p:grpSpPr>
          <a:xfrm>
            <a:off x="1092466" y="323814"/>
            <a:ext cx="2460941" cy="835084"/>
            <a:chOff x="3455153" y="956871"/>
            <a:chExt cx="5008764" cy="1113445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8354B5A-32C3-AFFA-8F07-1E37144F02B4}"/>
                </a:ext>
              </a:extLst>
            </p:cNvPr>
            <p:cNvSpPr txBox="1"/>
            <p:nvPr/>
          </p:nvSpPr>
          <p:spPr>
            <a:xfrm>
              <a:off x="3455153" y="962320"/>
              <a:ext cx="4996929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spc="38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7D31E21-4CB7-0231-6B13-18E2BCAFE08D}"/>
                </a:ext>
              </a:extLst>
            </p:cNvPr>
            <p:cNvSpPr txBox="1"/>
            <p:nvPr/>
          </p:nvSpPr>
          <p:spPr>
            <a:xfrm>
              <a:off x="3466988" y="956871"/>
              <a:ext cx="4996929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spc="38" dirty="0" err="1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Câu</a:t>
              </a:r>
              <a:r>
                <a:rPr lang="en-US" sz="2400" b="1" spc="38" dirty="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 </a:t>
              </a:r>
              <a:r>
                <a:rPr lang="en-US" sz="2400" b="1" spc="38" dirty="0" err="1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chuyện</a:t>
              </a:r>
              <a:r>
                <a:rPr lang="en-US" sz="2400" b="1" spc="38" dirty="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 STEM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4AFFCA3-22C7-7A93-2DD8-FD411BFB1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" y="35243"/>
            <a:ext cx="946404" cy="1006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A4693D-01D7-EA30-AAA4-680DC572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201" y="819229"/>
            <a:ext cx="2680749" cy="26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2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5EA0079-2F6A-DB97-13CF-E336364A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A32E5BD-1D15-3EEC-6FD4-83397A4F1753}"/>
              </a:ext>
            </a:extLst>
          </p:cNvPr>
          <p:cNvGrpSpPr/>
          <p:nvPr/>
        </p:nvGrpSpPr>
        <p:grpSpPr>
          <a:xfrm>
            <a:off x="0" y="0"/>
            <a:ext cx="9144000" cy="5092284"/>
            <a:chOff x="0" y="0"/>
            <a:chExt cx="12192000" cy="678971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5FFE58E-0307-C5FD-E0DD-6795C0717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5" y="4964312"/>
              <a:ext cx="3048295" cy="1825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568B884-F012-94B8-48C3-040A4997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49558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96A62E3-1762-0A69-2181-9A465723F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6182" y="4676264"/>
              <a:ext cx="1942661" cy="1959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85708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48740"/>
            <a:ext cx="2508548" cy="542805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30699"/>
            <a:ext cx="2508548" cy="551000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27179"/>
            <a:ext cx="2508315" cy="560648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94141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4198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56278"/>
            <a:ext cx="2508315" cy="5394215"/>
            <a:chOff x="6055" y="4723"/>
            <a:chExt cx="4847" cy="10641"/>
          </a:xfrm>
          <a:solidFill>
            <a:srgbClr val="FDD3CB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4272"/>
            <a:ext cx="1117280" cy="2659324"/>
            <a:chOff x="8754" y="0"/>
            <a:chExt cx="2159" cy="5251"/>
          </a:xfrm>
          <a:solidFill>
            <a:srgbClr val="FDD3CB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D595A14-F486-C90E-C8E6-2A23BF1AB30E}"/>
              </a:ext>
            </a:extLst>
          </p:cNvPr>
          <p:cNvGrpSpPr>
            <a:grpSpLocks/>
          </p:cNvGrpSpPr>
          <p:nvPr/>
        </p:nvGrpSpPr>
        <p:grpSpPr bwMode="auto">
          <a:xfrm>
            <a:off x="6987219" y="36856"/>
            <a:ext cx="2508315" cy="5510117"/>
            <a:chOff x="5910" y="4723"/>
            <a:chExt cx="4847" cy="10641"/>
          </a:xfrm>
          <a:solidFill>
            <a:srgbClr val="BFDDA3"/>
          </a:solidFill>
        </p:grpSpPr>
        <p:sp>
          <p:nvSpPr>
            <p:cNvPr id="25" name="Freeform 5579">
              <a:extLst>
                <a:ext uri="{FF2B5EF4-FFF2-40B4-BE49-F238E27FC236}">
                  <a16:creationId xmlns="" xmlns:a16="http://schemas.microsoft.com/office/drawing/2014/main" id="{443A1421-89A0-E7CB-A0D1-9A18E8DE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697753D-C700-04C6-24C6-1ABBD89F1BE1}"/>
              </a:ext>
            </a:extLst>
          </p:cNvPr>
          <p:cNvGrpSpPr>
            <a:grpSpLocks/>
          </p:cNvGrpSpPr>
          <p:nvPr/>
        </p:nvGrpSpPr>
        <p:grpSpPr bwMode="auto">
          <a:xfrm>
            <a:off x="8372795" y="-14158"/>
            <a:ext cx="1117280" cy="2713795"/>
            <a:chOff x="8598" y="0"/>
            <a:chExt cx="2159" cy="5251"/>
          </a:xfrm>
          <a:solidFill>
            <a:srgbClr val="FCC5BA"/>
          </a:solidFill>
        </p:grpSpPr>
        <p:sp>
          <p:nvSpPr>
            <p:cNvPr id="24" name="Freeform 5577">
              <a:extLst>
                <a:ext uri="{FF2B5EF4-FFF2-40B4-BE49-F238E27FC236}">
                  <a16:creationId xmlns="" xmlns:a16="http://schemas.microsoft.com/office/drawing/2014/main" id="{1BA487D5-153B-97F5-ECC7-5070516C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9" y="1193633"/>
            <a:ext cx="8029128" cy="17695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AC7B5A-344F-0AD2-303C-21439F2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FF14D77-4C7C-5D1E-A30D-1DC4AB2B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" y="4150290"/>
            <a:ext cx="1196158" cy="7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37854"/>
            <a:ext cx="2508548" cy="542805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19813"/>
            <a:ext cx="2508548" cy="551000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16293"/>
            <a:ext cx="2508315" cy="560648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6800428" y="94141"/>
            <a:ext cx="2508315" cy="5274393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8191696" y="-21846"/>
            <a:ext cx="1117280" cy="2602748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6899788" y="56278"/>
            <a:ext cx="2508315" cy="5394215"/>
            <a:chOff x="6055" y="4723"/>
            <a:chExt cx="4847" cy="10641"/>
          </a:xfrm>
          <a:solidFill>
            <a:srgbClr val="FDD3CB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8291056" y="-21772"/>
            <a:ext cx="1117280" cy="2659324"/>
            <a:chOff x="8754" y="0"/>
            <a:chExt cx="2159" cy="5251"/>
          </a:xfrm>
          <a:solidFill>
            <a:srgbClr val="FDD3CB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D595A14-F486-C90E-C8E6-2A23BF1AB30E}"/>
              </a:ext>
            </a:extLst>
          </p:cNvPr>
          <p:cNvGrpSpPr>
            <a:grpSpLocks/>
          </p:cNvGrpSpPr>
          <p:nvPr/>
        </p:nvGrpSpPr>
        <p:grpSpPr bwMode="auto">
          <a:xfrm>
            <a:off x="6987219" y="36856"/>
            <a:ext cx="2508315" cy="5510117"/>
            <a:chOff x="5910" y="4723"/>
            <a:chExt cx="4847" cy="10641"/>
          </a:xfrm>
          <a:solidFill>
            <a:srgbClr val="BFDDA3"/>
          </a:solidFill>
        </p:grpSpPr>
        <p:sp>
          <p:nvSpPr>
            <p:cNvPr id="25" name="Freeform 5579">
              <a:extLst>
                <a:ext uri="{FF2B5EF4-FFF2-40B4-BE49-F238E27FC236}">
                  <a16:creationId xmlns="" xmlns:a16="http://schemas.microsoft.com/office/drawing/2014/main" id="{443A1421-89A0-E7CB-A0D1-9A18E8DE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697753D-C700-04C6-24C6-1ABBD89F1BE1}"/>
              </a:ext>
            </a:extLst>
          </p:cNvPr>
          <p:cNvGrpSpPr>
            <a:grpSpLocks/>
          </p:cNvGrpSpPr>
          <p:nvPr/>
        </p:nvGrpSpPr>
        <p:grpSpPr bwMode="auto">
          <a:xfrm>
            <a:off x="8372795" y="-40201"/>
            <a:ext cx="1117280" cy="2713795"/>
            <a:chOff x="8598" y="0"/>
            <a:chExt cx="2159" cy="5251"/>
          </a:xfrm>
          <a:solidFill>
            <a:srgbClr val="FCC5BA"/>
          </a:solidFill>
        </p:grpSpPr>
        <p:sp>
          <p:nvSpPr>
            <p:cNvPr id="24" name="Freeform 5577">
              <a:extLst>
                <a:ext uri="{FF2B5EF4-FFF2-40B4-BE49-F238E27FC236}">
                  <a16:creationId xmlns="" xmlns:a16="http://schemas.microsoft.com/office/drawing/2014/main" id="{1BA487D5-153B-97F5-ECC7-5070516C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600076" y="278053"/>
            <a:ext cx="3238500" cy="53111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110568" y="325113"/>
            <a:ext cx="3748719" cy="465702"/>
            <a:chOff x="3453789" y="956938"/>
            <a:chExt cx="4998292" cy="620936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1"/>
              <a:ext cx="4996928" cy="6155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spc="38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6155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spc="38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Thử</a:t>
              </a:r>
              <a:r>
                <a:rPr lang="en-US" sz="2400" b="1" spc="38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 </a:t>
              </a:r>
              <a:r>
                <a:rPr lang="en-US" sz="2400" b="1" spc="38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thách</a:t>
              </a:r>
              <a:r>
                <a:rPr lang="en-US" sz="2400" b="1" spc="38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</a:rPr>
                <a:t>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" y="85249"/>
            <a:ext cx="946404" cy="964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F60972-A634-959E-032A-9EE1148B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901CA2-FDD2-C2B1-6595-4EC69B7D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4" y="2462633"/>
            <a:ext cx="1952722" cy="2269380"/>
          </a:xfrm>
          <a:prstGeom prst="rect">
            <a:avLst/>
          </a:prstGeom>
        </p:spPr>
      </p:pic>
      <p:sp>
        <p:nvSpPr>
          <p:cNvPr id="4" name="Google Shape;1135;p78">
            <a:extLst>
              <a:ext uri="{FF2B5EF4-FFF2-40B4-BE49-F238E27FC236}">
                <a16:creationId xmlns="" xmlns:a16="http://schemas.microsoft.com/office/drawing/2014/main" id="{7DA6859D-5F18-BCF0-C50F-78D1683D357F}"/>
              </a:ext>
            </a:extLst>
          </p:cNvPr>
          <p:cNvSpPr/>
          <p:nvPr/>
        </p:nvSpPr>
        <p:spPr>
          <a:xfrm>
            <a:off x="2280157" y="1014954"/>
            <a:ext cx="6557165" cy="3735899"/>
          </a:xfrm>
          <a:custGeom>
            <a:avLst/>
            <a:gdLst>
              <a:gd name="connsiteX0" fmla="*/ 0 w 8742887"/>
              <a:gd name="connsiteY0" fmla="*/ 455979 h 4981199"/>
              <a:gd name="connsiteX1" fmla="*/ 455979 w 8742887"/>
              <a:gd name="connsiteY1" fmla="*/ 0 h 4981199"/>
              <a:gd name="connsiteX2" fmla="*/ 937022 w 8742887"/>
              <a:gd name="connsiteY2" fmla="*/ 0 h 4981199"/>
              <a:gd name="connsiteX3" fmla="*/ 1496374 w 8742887"/>
              <a:gd name="connsiteY3" fmla="*/ 0 h 4981199"/>
              <a:gd name="connsiteX4" fmla="*/ 2212345 w 8742887"/>
              <a:gd name="connsiteY4" fmla="*/ 0 h 4981199"/>
              <a:gd name="connsiteX5" fmla="*/ 2615078 w 8742887"/>
              <a:gd name="connsiteY5" fmla="*/ 0 h 4981199"/>
              <a:gd name="connsiteX6" fmla="*/ 3331049 w 8742887"/>
              <a:gd name="connsiteY6" fmla="*/ 0 h 4981199"/>
              <a:gd name="connsiteX7" fmla="*/ 3733782 w 8742887"/>
              <a:gd name="connsiteY7" fmla="*/ 0 h 4981199"/>
              <a:gd name="connsiteX8" fmla="*/ 4371444 w 8742887"/>
              <a:gd name="connsiteY8" fmla="*/ 0 h 4981199"/>
              <a:gd name="connsiteX9" fmla="*/ 4930796 w 8742887"/>
              <a:gd name="connsiteY9" fmla="*/ 0 h 4981199"/>
              <a:gd name="connsiteX10" fmla="*/ 5568457 w 8742887"/>
              <a:gd name="connsiteY10" fmla="*/ 0 h 4981199"/>
              <a:gd name="connsiteX11" fmla="*/ 6206118 w 8742887"/>
              <a:gd name="connsiteY11" fmla="*/ 0 h 4981199"/>
              <a:gd name="connsiteX12" fmla="*/ 6843780 w 8742887"/>
              <a:gd name="connsiteY12" fmla="*/ 0 h 4981199"/>
              <a:gd name="connsiteX13" fmla="*/ 7324822 w 8742887"/>
              <a:gd name="connsiteY13" fmla="*/ 0 h 4981199"/>
              <a:gd name="connsiteX14" fmla="*/ 7805865 w 8742887"/>
              <a:gd name="connsiteY14" fmla="*/ 0 h 4981199"/>
              <a:gd name="connsiteX15" fmla="*/ 8286908 w 8742887"/>
              <a:gd name="connsiteY15" fmla="*/ 0 h 4981199"/>
              <a:gd name="connsiteX16" fmla="*/ 8742887 w 8742887"/>
              <a:gd name="connsiteY16" fmla="*/ 455979 h 4981199"/>
              <a:gd name="connsiteX17" fmla="*/ 8742887 w 8742887"/>
              <a:gd name="connsiteY17" fmla="*/ 1077992 h 4981199"/>
              <a:gd name="connsiteX18" fmla="*/ 8742887 w 8742887"/>
              <a:gd name="connsiteY18" fmla="*/ 1577927 h 4981199"/>
              <a:gd name="connsiteX19" fmla="*/ 8742887 w 8742887"/>
              <a:gd name="connsiteY19" fmla="*/ 2159247 h 4981199"/>
              <a:gd name="connsiteX20" fmla="*/ 8742887 w 8742887"/>
              <a:gd name="connsiteY20" fmla="*/ 2821952 h 4981199"/>
              <a:gd name="connsiteX21" fmla="*/ 8742887 w 8742887"/>
              <a:gd name="connsiteY21" fmla="*/ 3362580 h 4981199"/>
              <a:gd name="connsiteX22" fmla="*/ 8742887 w 8742887"/>
              <a:gd name="connsiteY22" fmla="*/ 3984592 h 4981199"/>
              <a:gd name="connsiteX23" fmla="*/ 8742887 w 8742887"/>
              <a:gd name="connsiteY23" fmla="*/ 4525220 h 4981199"/>
              <a:gd name="connsiteX24" fmla="*/ 8286908 w 8742887"/>
              <a:gd name="connsiteY24" fmla="*/ 4981199 h 4981199"/>
              <a:gd name="connsiteX25" fmla="*/ 7570937 w 8742887"/>
              <a:gd name="connsiteY25" fmla="*/ 4981199 h 4981199"/>
              <a:gd name="connsiteX26" fmla="*/ 6854967 w 8742887"/>
              <a:gd name="connsiteY26" fmla="*/ 4981199 h 4981199"/>
              <a:gd name="connsiteX27" fmla="*/ 6452233 w 8742887"/>
              <a:gd name="connsiteY27" fmla="*/ 4981199 h 4981199"/>
              <a:gd name="connsiteX28" fmla="*/ 5971190 w 8742887"/>
              <a:gd name="connsiteY28" fmla="*/ 4981199 h 4981199"/>
              <a:gd name="connsiteX29" fmla="*/ 5333529 w 8742887"/>
              <a:gd name="connsiteY29" fmla="*/ 4981199 h 4981199"/>
              <a:gd name="connsiteX30" fmla="*/ 4695868 w 8742887"/>
              <a:gd name="connsiteY30" fmla="*/ 4981199 h 4981199"/>
              <a:gd name="connsiteX31" fmla="*/ 4293134 w 8742887"/>
              <a:gd name="connsiteY31" fmla="*/ 4981199 h 4981199"/>
              <a:gd name="connsiteX32" fmla="*/ 3968710 w 8742887"/>
              <a:gd name="connsiteY32" fmla="*/ 4981199 h 4981199"/>
              <a:gd name="connsiteX33" fmla="*/ 3331049 w 8742887"/>
              <a:gd name="connsiteY33" fmla="*/ 4981199 h 4981199"/>
              <a:gd name="connsiteX34" fmla="*/ 2693387 w 8742887"/>
              <a:gd name="connsiteY34" fmla="*/ 4981199 h 4981199"/>
              <a:gd name="connsiteX35" fmla="*/ 2212345 w 8742887"/>
              <a:gd name="connsiteY35" fmla="*/ 4981199 h 4981199"/>
              <a:gd name="connsiteX36" fmla="*/ 1731302 w 8742887"/>
              <a:gd name="connsiteY36" fmla="*/ 4981199 h 4981199"/>
              <a:gd name="connsiteX37" fmla="*/ 1328568 w 8742887"/>
              <a:gd name="connsiteY37" fmla="*/ 4981199 h 4981199"/>
              <a:gd name="connsiteX38" fmla="*/ 455979 w 8742887"/>
              <a:gd name="connsiteY38" fmla="*/ 4981199 h 4981199"/>
              <a:gd name="connsiteX39" fmla="*/ 0 w 8742887"/>
              <a:gd name="connsiteY39" fmla="*/ 4525220 h 4981199"/>
              <a:gd name="connsiteX40" fmla="*/ 0 w 8742887"/>
              <a:gd name="connsiteY40" fmla="*/ 4065977 h 4981199"/>
              <a:gd name="connsiteX41" fmla="*/ 0 w 8742887"/>
              <a:gd name="connsiteY41" fmla="*/ 3443965 h 4981199"/>
              <a:gd name="connsiteX42" fmla="*/ 0 w 8742887"/>
              <a:gd name="connsiteY42" fmla="*/ 2944029 h 4981199"/>
              <a:gd name="connsiteX43" fmla="*/ 0 w 8742887"/>
              <a:gd name="connsiteY43" fmla="*/ 2322017 h 4981199"/>
              <a:gd name="connsiteX44" fmla="*/ 0 w 8742887"/>
              <a:gd name="connsiteY44" fmla="*/ 1822081 h 4981199"/>
              <a:gd name="connsiteX45" fmla="*/ 0 w 8742887"/>
              <a:gd name="connsiteY45" fmla="*/ 1362838 h 4981199"/>
              <a:gd name="connsiteX46" fmla="*/ 0 w 8742887"/>
              <a:gd name="connsiteY46" fmla="*/ 455979 h 4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742887" h="4981199" fill="none" extrusionOk="0">
                <a:moveTo>
                  <a:pt x="0" y="455979"/>
                </a:moveTo>
                <a:cubicBezTo>
                  <a:pt x="10680" y="251423"/>
                  <a:pt x="166987" y="18935"/>
                  <a:pt x="455979" y="0"/>
                </a:cubicBezTo>
                <a:cubicBezTo>
                  <a:pt x="662597" y="-872"/>
                  <a:pt x="753011" y="932"/>
                  <a:pt x="937022" y="0"/>
                </a:cubicBezTo>
                <a:cubicBezTo>
                  <a:pt x="1121033" y="-932"/>
                  <a:pt x="1225349" y="58499"/>
                  <a:pt x="1496374" y="0"/>
                </a:cubicBezTo>
                <a:cubicBezTo>
                  <a:pt x="1767399" y="-58499"/>
                  <a:pt x="1865548" y="16850"/>
                  <a:pt x="2212345" y="0"/>
                </a:cubicBezTo>
                <a:cubicBezTo>
                  <a:pt x="2559142" y="-16850"/>
                  <a:pt x="2446536" y="29880"/>
                  <a:pt x="2615078" y="0"/>
                </a:cubicBezTo>
                <a:cubicBezTo>
                  <a:pt x="2783620" y="-29880"/>
                  <a:pt x="3105823" y="28426"/>
                  <a:pt x="3331049" y="0"/>
                </a:cubicBezTo>
                <a:cubicBezTo>
                  <a:pt x="3556275" y="-28426"/>
                  <a:pt x="3604005" y="7585"/>
                  <a:pt x="3733782" y="0"/>
                </a:cubicBezTo>
                <a:cubicBezTo>
                  <a:pt x="3863559" y="-7585"/>
                  <a:pt x="4152641" y="6192"/>
                  <a:pt x="4371444" y="0"/>
                </a:cubicBezTo>
                <a:cubicBezTo>
                  <a:pt x="4590247" y="-6192"/>
                  <a:pt x="4758467" y="23236"/>
                  <a:pt x="4930796" y="0"/>
                </a:cubicBezTo>
                <a:cubicBezTo>
                  <a:pt x="5103125" y="-23236"/>
                  <a:pt x="5429807" y="46112"/>
                  <a:pt x="5568457" y="0"/>
                </a:cubicBezTo>
                <a:cubicBezTo>
                  <a:pt x="5707107" y="-46112"/>
                  <a:pt x="5901494" y="4272"/>
                  <a:pt x="6206118" y="0"/>
                </a:cubicBezTo>
                <a:cubicBezTo>
                  <a:pt x="6510742" y="-4272"/>
                  <a:pt x="6614264" y="42870"/>
                  <a:pt x="6843780" y="0"/>
                </a:cubicBezTo>
                <a:cubicBezTo>
                  <a:pt x="7073296" y="-42870"/>
                  <a:pt x="7142038" y="10854"/>
                  <a:pt x="7324822" y="0"/>
                </a:cubicBezTo>
                <a:cubicBezTo>
                  <a:pt x="7507606" y="-10854"/>
                  <a:pt x="7676781" y="48204"/>
                  <a:pt x="7805865" y="0"/>
                </a:cubicBezTo>
                <a:cubicBezTo>
                  <a:pt x="7934949" y="-48204"/>
                  <a:pt x="8122757" y="27897"/>
                  <a:pt x="8286908" y="0"/>
                </a:cubicBezTo>
                <a:cubicBezTo>
                  <a:pt x="8527940" y="58269"/>
                  <a:pt x="8805662" y="243195"/>
                  <a:pt x="8742887" y="455979"/>
                </a:cubicBezTo>
                <a:cubicBezTo>
                  <a:pt x="8794836" y="751913"/>
                  <a:pt x="8674271" y="922466"/>
                  <a:pt x="8742887" y="1077992"/>
                </a:cubicBezTo>
                <a:cubicBezTo>
                  <a:pt x="8811503" y="1233518"/>
                  <a:pt x="8707412" y="1424845"/>
                  <a:pt x="8742887" y="1577927"/>
                </a:cubicBezTo>
                <a:cubicBezTo>
                  <a:pt x="8778362" y="1731009"/>
                  <a:pt x="8707996" y="2012335"/>
                  <a:pt x="8742887" y="2159247"/>
                </a:cubicBezTo>
                <a:cubicBezTo>
                  <a:pt x="8777778" y="2306159"/>
                  <a:pt x="8731079" y="2551394"/>
                  <a:pt x="8742887" y="2821952"/>
                </a:cubicBezTo>
                <a:cubicBezTo>
                  <a:pt x="8754695" y="3092510"/>
                  <a:pt x="8684274" y="3171316"/>
                  <a:pt x="8742887" y="3362580"/>
                </a:cubicBezTo>
                <a:cubicBezTo>
                  <a:pt x="8801500" y="3553844"/>
                  <a:pt x="8722358" y="3841522"/>
                  <a:pt x="8742887" y="3984592"/>
                </a:cubicBezTo>
                <a:cubicBezTo>
                  <a:pt x="8763416" y="4127662"/>
                  <a:pt x="8741722" y="4379909"/>
                  <a:pt x="8742887" y="4525220"/>
                </a:cubicBezTo>
                <a:cubicBezTo>
                  <a:pt x="8772149" y="4757291"/>
                  <a:pt x="8555541" y="4990753"/>
                  <a:pt x="8286908" y="4981199"/>
                </a:cubicBezTo>
                <a:cubicBezTo>
                  <a:pt x="7935314" y="4988916"/>
                  <a:pt x="7813590" y="4930311"/>
                  <a:pt x="7570937" y="4981199"/>
                </a:cubicBezTo>
                <a:cubicBezTo>
                  <a:pt x="7328284" y="5032087"/>
                  <a:pt x="7156013" y="4980497"/>
                  <a:pt x="6854967" y="4981199"/>
                </a:cubicBezTo>
                <a:cubicBezTo>
                  <a:pt x="6553921" y="4981901"/>
                  <a:pt x="6533986" y="4951603"/>
                  <a:pt x="6452233" y="4981199"/>
                </a:cubicBezTo>
                <a:cubicBezTo>
                  <a:pt x="6370480" y="5010795"/>
                  <a:pt x="6097854" y="4965410"/>
                  <a:pt x="5971190" y="4981199"/>
                </a:cubicBezTo>
                <a:cubicBezTo>
                  <a:pt x="5844526" y="4996988"/>
                  <a:pt x="5523317" y="4934906"/>
                  <a:pt x="5333529" y="4981199"/>
                </a:cubicBezTo>
                <a:cubicBezTo>
                  <a:pt x="5143741" y="5027492"/>
                  <a:pt x="4930836" y="4977568"/>
                  <a:pt x="4695868" y="4981199"/>
                </a:cubicBezTo>
                <a:cubicBezTo>
                  <a:pt x="4460900" y="4984830"/>
                  <a:pt x="4478068" y="4967810"/>
                  <a:pt x="4293134" y="4981199"/>
                </a:cubicBezTo>
                <a:cubicBezTo>
                  <a:pt x="4108200" y="4994588"/>
                  <a:pt x="4112430" y="4979583"/>
                  <a:pt x="3968710" y="4981199"/>
                </a:cubicBezTo>
                <a:cubicBezTo>
                  <a:pt x="3824990" y="4982815"/>
                  <a:pt x="3494065" y="4979919"/>
                  <a:pt x="3331049" y="4981199"/>
                </a:cubicBezTo>
                <a:cubicBezTo>
                  <a:pt x="3168033" y="4982479"/>
                  <a:pt x="2904220" y="4949541"/>
                  <a:pt x="2693387" y="4981199"/>
                </a:cubicBezTo>
                <a:cubicBezTo>
                  <a:pt x="2482554" y="5012857"/>
                  <a:pt x="2437315" y="4969673"/>
                  <a:pt x="2212345" y="4981199"/>
                </a:cubicBezTo>
                <a:cubicBezTo>
                  <a:pt x="1987375" y="4992725"/>
                  <a:pt x="1905186" y="4951159"/>
                  <a:pt x="1731302" y="4981199"/>
                </a:cubicBezTo>
                <a:cubicBezTo>
                  <a:pt x="1557418" y="5011239"/>
                  <a:pt x="1431304" y="4939227"/>
                  <a:pt x="1328568" y="4981199"/>
                </a:cubicBezTo>
                <a:cubicBezTo>
                  <a:pt x="1225832" y="5023171"/>
                  <a:pt x="784008" y="4979165"/>
                  <a:pt x="455979" y="4981199"/>
                </a:cubicBezTo>
                <a:cubicBezTo>
                  <a:pt x="193060" y="4940963"/>
                  <a:pt x="13595" y="4836587"/>
                  <a:pt x="0" y="4525220"/>
                </a:cubicBezTo>
                <a:cubicBezTo>
                  <a:pt x="-50611" y="4347978"/>
                  <a:pt x="382" y="4234017"/>
                  <a:pt x="0" y="4065977"/>
                </a:cubicBezTo>
                <a:cubicBezTo>
                  <a:pt x="-382" y="3897937"/>
                  <a:pt x="28931" y="3613229"/>
                  <a:pt x="0" y="3443965"/>
                </a:cubicBezTo>
                <a:cubicBezTo>
                  <a:pt x="-28931" y="3274701"/>
                  <a:pt x="47564" y="3054405"/>
                  <a:pt x="0" y="2944029"/>
                </a:cubicBezTo>
                <a:cubicBezTo>
                  <a:pt x="-47564" y="2833653"/>
                  <a:pt x="30237" y="2559146"/>
                  <a:pt x="0" y="2322017"/>
                </a:cubicBezTo>
                <a:cubicBezTo>
                  <a:pt x="-30237" y="2084888"/>
                  <a:pt x="42088" y="1978633"/>
                  <a:pt x="0" y="1822081"/>
                </a:cubicBezTo>
                <a:cubicBezTo>
                  <a:pt x="-42088" y="1665529"/>
                  <a:pt x="26020" y="1459555"/>
                  <a:pt x="0" y="1362838"/>
                </a:cubicBezTo>
                <a:cubicBezTo>
                  <a:pt x="-26020" y="1266121"/>
                  <a:pt x="79882" y="791778"/>
                  <a:pt x="0" y="455979"/>
                </a:cubicBezTo>
                <a:close/>
              </a:path>
              <a:path w="8742887" h="4981199" stroke="0" extrusionOk="0">
                <a:moveTo>
                  <a:pt x="0" y="455979"/>
                </a:moveTo>
                <a:cubicBezTo>
                  <a:pt x="9181" y="231979"/>
                  <a:pt x="188384" y="-52887"/>
                  <a:pt x="455979" y="0"/>
                </a:cubicBezTo>
                <a:cubicBezTo>
                  <a:pt x="593224" y="-35202"/>
                  <a:pt x="693631" y="30483"/>
                  <a:pt x="780403" y="0"/>
                </a:cubicBezTo>
                <a:cubicBezTo>
                  <a:pt x="867175" y="-30483"/>
                  <a:pt x="1172787" y="2218"/>
                  <a:pt x="1496374" y="0"/>
                </a:cubicBezTo>
                <a:cubicBezTo>
                  <a:pt x="1819961" y="-2218"/>
                  <a:pt x="1729627" y="31467"/>
                  <a:pt x="1820798" y="0"/>
                </a:cubicBezTo>
                <a:cubicBezTo>
                  <a:pt x="1911969" y="-31467"/>
                  <a:pt x="2196930" y="25170"/>
                  <a:pt x="2301841" y="0"/>
                </a:cubicBezTo>
                <a:cubicBezTo>
                  <a:pt x="2406752" y="-25170"/>
                  <a:pt x="2732561" y="32691"/>
                  <a:pt x="2861193" y="0"/>
                </a:cubicBezTo>
                <a:cubicBezTo>
                  <a:pt x="2989825" y="-32691"/>
                  <a:pt x="3140955" y="1544"/>
                  <a:pt x="3263926" y="0"/>
                </a:cubicBezTo>
                <a:cubicBezTo>
                  <a:pt x="3386897" y="-1544"/>
                  <a:pt x="3726905" y="65243"/>
                  <a:pt x="3901588" y="0"/>
                </a:cubicBezTo>
                <a:cubicBezTo>
                  <a:pt x="4076271" y="-65243"/>
                  <a:pt x="4271091" y="31213"/>
                  <a:pt x="4539249" y="0"/>
                </a:cubicBezTo>
                <a:cubicBezTo>
                  <a:pt x="4807407" y="-31213"/>
                  <a:pt x="4823358" y="33073"/>
                  <a:pt x="5098601" y="0"/>
                </a:cubicBezTo>
                <a:cubicBezTo>
                  <a:pt x="5373844" y="-33073"/>
                  <a:pt x="5623711" y="15959"/>
                  <a:pt x="5814572" y="0"/>
                </a:cubicBezTo>
                <a:cubicBezTo>
                  <a:pt x="6005433" y="-15959"/>
                  <a:pt x="6254183" y="1073"/>
                  <a:pt x="6373924" y="0"/>
                </a:cubicBezTo>
                <a:cubicBezTo>
                  <a:pt x="6493665" y="-1073"/>
                  <a:pt x="6580350" y="29141"/>
                  <a:pt x="6776657" y="0"/>
                </a:cubicBezTo>
                <a:cubicBezTo>
                  <a:pt x="6972964" y="-29141"/>
                  <a:pt x="6981738" y="2111"/>
                  <a:pt x="7179391" y="0"/>
                </a:cubicBezTo>
                <a:cubicBezTo>
                  <a:pt x="7377044" y="-2111"/>
                  <a:pt x="7905214" y="108131"/>
                  <a:pt x="8286908" y="0"/>
                </a:cubicBezTo>
                <a:cubicBezTo>
                  <a:pt x="8527080" y="-42326"/>
                  <a:pt x="8761681" y="250875"/>
                  <a:pt x="8742887" y="455979"/>
                </a:cubicBezTo>
                <a:cubicBezTo>
                  <a:pt x="8784381" y="687366"/>
                  <a:pt x="8737386" y="905297"/>
                  <a:pt x="8742887" y="1077992"/>
                </a:cubicBezTo>
                <a:cubicBezTo>
                  <a:pt x="8748388" y="1250687"/>
                  <a:pt x="8685362" y="1432539"/>
                  <a:pt x="8742887" y="1618619"/>
                </a:cubicBezTo>
                <a:cubicBezTo>
                  <a:pt x="8800412" y="1804699"/>
                  <a:pt x="8688955" y="1981056"/>
                  <a:pt x="8742887" y="2077862"/>
                </a:cubicBezTo>
                <a:cubicBezTo>
                  <a:pt x="8796819" y="2174668"/>
                  <a:pt x="8698012" y="2422883"/>
                  <a:pt x="8742887" y="2618490"/>
                </a:cubicBezTo>
                <a:cubicBezTo>
                  <a:pt x="8787762" y="2814097"/>
                  <a:pt x="8731905" y="2899715"/>
                  <a:pt x="8742887" y="3077733"/>
                </a:cubicBezTo>
                <a:cubicBezTo>
                  <a:pt x="8753869" y="3255751"/>
                  <a:pt x="8704478" y="3437475"/>
                  <a:pt x="8742887" y="3577668"/>
                </a:cubicBezTo>
                <a:cubicBezTo>
                  <a:pt x="8781296" y="3717861"/>
                  <a:pt x="8721255" y="4274060"/>
                  <a:pt x="8742887" y="4525220"/>
                </a:cubicBezTo>
                <a:cubicBezTo>
                  <a:pt x="8751419" y="4839135"/>
                  <a:pt x="8488232" y="5025404"/>
                  <a:pt x="8286908" y="4981199"/>
                </a:cubicBezTo>
                <a:cubicBezTo>
                  <a:pt x="8136808" y="4999665"/>
                  <a:pt x="7967223" y="4944870"/>
                  <a:pt x="7884175" y="4981199"/>
                </a:cubicBezTo>
                <a:cubicBezTo>
                  <a:pt x="7801127" y="5017528"/>
                  <a:pt x="7673354" y="4952302"/>
                  <a:pt x="7481441" y="4981199"/>
                </a:cubicBezTo>
                <a:cubicBezTo>
                  <a:pt x="7289528" y="5010096"/>
                  <a:pt x="7101914" y="4945883"/>
                  <a:pt x="7000398" y="4981199"/>
                </a:cubicBezTo>
                <a:cubicBezTo>
                  <a:pt x="6898882" y="5016515"/>
                  <a:pt x="6627077" y="4909877"/>
                  <a:pt x="6284428" y="4981199"/>
                </a:cubicBezTo>
                <a:cubicBezTo>
                  <a:pt x="5941779" y="5052521"/>
                  <a:pt x="5780780" y="4952977"/>
                  <a:pt x="5646766" y="4981199"/>
                </a:cubicBezTo>
                <a:cubicBezTo>
                  <a:pt x="5512752" y="5009421"/>
                  <a:pt x="5367882" y="4950955"/>
                  <a:pt x="5244033" y="4981199"/>
                </a:cubicBezTo>
                <a:cubicBezTo>
                  <a:pt x="5120184" y="5011443"/>
                  <a:pt x="4892186" y="4974393"/>
                  <a:pt x="4606371" y="4981199"/>
                </a:cubicBezTo>
                <a:cubicBezTo>
                  <a:pt x="4320556" y="4988005"/>
                  <a:pt x="4384596" y="4980217"/>
                  <a:pt x="4281947" y="4981199"/>
                </a:cubicBezTo>
                <a:cubicBezTo>
                  <a:pt x="4179298" y="4982181"/>
                  <a:pt x="3855177" y="4972976"/>
                  <a:pt x="3565977" y="4981199"/>
                </a:cubicBezTo>
                <a:cubicBezTo>
                  <a:pt x="3276777" y="4989422"/>
                  <a:pt x="3069575" y="4917157"/>
                  <a:pt x="2928315" y="4981199"/>
                </a:cubicBezTo>
                <a:cubicBezTo>
                  <a:pt x="2787055" y="5045241"/>
                  <a:pt x="2728302" y="4945422"/>
                  <a:pt x="2603891" y="4981199"/>
                </a:cubicBezTo>
                <a:cubicBezTo>
                  <a:pt x="2479480" y="5016976"/>
                  <a:pt x="2237187" y="4935829"/>
                  <a:pt x="2122848" y="4981199"/>
                </a:cubicBezTo>
                <a:cubicBezTo>
                  <a:pt x="2008509" y="5026569"/>
                  <a:pt x="1912775" y="4960394"/>
                  <a:pt x="1798424" y="4981199"/>
                </a:cubicBezTo>
                <a:cubicBezTo>
                  <a:pt x="1684073" y="5002004"/>
                  <a:pt x="1514489" y="4943761"/>
                  <a:pt x="1395690" y="4981199"/>
                </a:cubicBezTo>
                <a:cubicBezTo>
                  <a:pt x="1276891" y="5018637"/>
                  <a:pt x="838723" y="4923198"/>
                  <a:pt x="455979" y="4981199"/>
                </a:cubicBezTo>
                <a:cubicBezTo>
                  <a:pt x="252136" y="4958491"/>
                  <a:pt x="-18257" y="4846303"/>
                  <a:pt x="0" y="4525220"/>
                </a:cubicBezTo>
                <a:cubicBezTo>
                  <a:pt x="-10378" y="4361209"/>
                  <a:pt x="14578" y="4042102"/>
                  <a:pt x="0" y="3903207"/>
                </a:cubicBezTo>
                <a:cubicBezTo>
                  <a:pt x="-14578" y="3764312"/>
                  <a:pt x="72906" y="3584799"/>
                  <a:pt x="0" y="3281195"/>
                </a:cubicBezTo>
                <a:cubicBezTo>
                  <a:pt x="-72906" y="2977591"/>
                  <a:pt x="36506" y="2936796"/>
                  <a:pt x="0" y="2740567"/>
                </a:cubicBezTo>
                <a:cubicBezTo>
                  <a:pt x="-36506" y="2544338"/>
                  <a:pt x="13572" y="2405157"/>
                  <a:pt x="0" y="2240632"/>
                </a:cubicBezTo>
                <a:cubicBezTo>
                  <a:pt x="-13572" y="2076107"/>
                  <a:pt x="8012" y="1920729"/>
                  <a:pt x="0" y="1740697"/>
                </a:cubicBezTo>
                <a:cubicBezTo>
                  <a:pt x="-8012" y="1560666"/>
                  <a:pt x="32622" y="1402487"/>
                  <a:pt x="0" y="1159376"/>
                </a:cubicBezTo>
                <a:cubicBezTo>
                  <a:pt x="-32622" y="916265"/>
                  <a:pt x="6832" y="675051"/>
                  <a:pt x="0" y="455979"/>
                </a:cubicBezTo>
                <a:close/>
              </a:path>
            </a:pathLst>
          </a:custGeom>
          <a:solidFill>
            <a:srgbClr val="FFE5E5"/>
          </a:solidFill>
          <a:ln w="28575">
            <a:solidFill>
              <a:srgbClr val="FF9999"/>
            </a:solidFill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Hãy chế tạo góc biến hình bằng các vật liệu đơn giản với các yêu cầu: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Mô phỏng được góc như là "miệng" của Pac-man đang mở ra.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thể xoay để biểu thị được nhiều góc khác nhau như góc nhọn, góc vuông, góc tù, góc bẹt.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kích thước không vượt quá tờ giấy khổ A4.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Có hai màu sắc tương phản để quan sát góc muốn biểu thị.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Gotham-Book"/>
              </a:rPr>
              <a:t>- Dụng cụ chắc chắn, sử dụng được nhiều lần.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346300" y="-405408"/>
            <a:ext cx="2695106" cy="559245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=""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=""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=""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6800428" y="-67248"/>
            <a:ext cx="2695106" cy="559245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=""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=""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=""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=""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E2FE1B70-16D3-08D0-CCC8-F553D52E9213}"/>
              </a:ext>
            </a:extLst>
          </p:cNvPr>
          <p:cNvGrpSpPr/>
          <p:nvPr/>
        </p:nvGrpSpPr>
        <p:grpSpPr>
          <a:xfrm>
            <a:off x="611689" y="1188268"/>
            <a:ext cx="7793006" cy="2322764"/>
            <a:chOff x="778947" y="1595329"/>
            <a:chExt cx="10390674" cy="3097018"/>
          </a:xfrm>
        </p:grpSpPr>
        <p:pic>
          <p:nvPicPr>
            <p:cNvPr id="37" name="Picture 36" descr="A cartoon of a magnifying glass&#10;&#10;Description automatically generated">
              <a:extLst>
                <a:ext uri="{FF2B5EF4-FFF2-40B4-BE49-F238E27FC236}">
                  <a16:creationId xmlns="" xmlns:a16="http://schemas.microsoft.com/office/drawing/2014/main" id="{F589C736-AA8F-82B4-A03F-8A84C711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05" b="91525" l="9605" r="95480">
                          <a14:foregroundMark x1="59322" y1="11864" x2="62147" y2="20339"/>
                          <a14:foregroundMark x1="53107" y1="23729" x2="63277" y2="19209"/>
                          <a14:foregroundMark x1="70056" y1="21469" x2="76836" y2="27684"/>
                          <a14:foregroundMark x1="88136" y1="29379" x2="88136" y2="29379"/>
                          <a14:foregroundMark x1="92655" y1="36158" x2="92655" y2="36158"/>
                          <a14:foregroundMark x1="96045" y1="42373" x2="96045" y2="42373"/>
                          <a14:foregroundMark x1="18644" y1="91525" x2="18644" y2="915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" y="1595329"/>
              <a:ext cx="3097018" cy="3097018"/>
            </a:xfrm>
            <a:prstGeom prst="rect">
              <a:avLst/>
            </a:prstGeom>
          </p:spPr>
        </p:pic>
        <p:pic>
          <p:nvPicPr>
            <p:cNvPr id="38" name="Picture 37" descr="A green and white sign&#10;&#10;Description automatically generated">
              <a:extLst>
                <a:ext uri="{FF2B5EF4-FFF2-40B4-BE49-F238E27FC236}">
                  <a16:creationId xmlns="" xmlns:a16="http://schemas.microsoft.com/office/drawing/2014/main" id="{91192F80-00D8-CB07-4D46-252B6C62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754" y="2357010"/>
              <a:ext cx="7272867" cy="1676400"/>
            </a:xfrm>
            <a:prstGeom prst="rect">
              <a:avLst/>
            </a:prstGeom>
          </p:spPr>
        </p:pic>
      </p:grpSp>
      <p:sp>
        <p:nvSpPr>
          <p:cNvPr id="34" name="Slide Number Placeholder 33">
            <a:extLst>
              <a:ext uri="{FF2B5EF4-FFF2-40B4-BE49-F238E27FC236}">
                <a16:creationId xmlns="" xmlns:a16="http://schemas.microsoft.com/office/drawing/2014/main" id="{E971AE69-EC58-EFEF-B563-6732F30E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5082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Custom 55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978158_win32_V2" id="{D046F00B-9937-4ED6-AC9C-BCEBFF51596B}" vid="{5A3F39C0-7FE0-46FC-A15F-3F0AC5A643D9}"/>
    </a:ext>
  </a:extLst>
</a:theme>
</file>

<file path=ppt/theme/theme3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1003</TotalTime>
  <Words>1259</Words>
  <Application>Microsoft Office PowerPoint</Application>
  <PresentationFormat>On-screen Show (16:9)</PresentationFormat>
  <Paragraphs>240</Paragraphs>
  <Slides>45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宋体</vt:lpstr>
      <vt:lpstr>#9Slide03 SVNEvery Movie Every </vt:lpstr>
      <vt:lpstr>Arial</vt:lpstr>
      <vt:lpstr>Avenir Next LT Pro</vt:lpstr>
      <vt:lpstr>Calibri</vt:lpstr>
      <vt:lpstr>Calibri Light</vt:lpstr>
      <vt:lpstr>Cambria</vt:lpstr>
      <vt:lpstr>Coiny</vt:lpstr>
      <vt:lpstr>iCielGotham-Book</vt:lpstr>
      <vt:lpstr>Public Sans</vt:lpstr>
      <vt:lpstr>Roboto</vt:lpstr>
      <vt:lpstr>Satisfy</vt:lpstr>
      <vt:lpstr>SVN-Poky's</vt:lpstr>
      <vt:lpstr>Times New Roman</vt:lpstr>
      <vt:lpstr>UVN Bai Sau</vt:lpstr>
      <vt:lpstr>华康方圆体W7</vt:lpstr>
      <vt:lpstr>方正少儿简体</vt:lpstr>
      <vt:lpstr>等线</vt:lpstr>
      <vt:lpstr>Office Theme</vt:lpstr>
      <vt:lpstr>1_Office Theme</vt:lpstr>
      <vt:lpstr>回顾</vt:lpstr>
      <vt:lpstr>Castaway in a Desert Island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HuongGiang</dc:creator>
  <dc:description>9Slide.vn</dc:description>
  <cp:lastModifiedBy>Hp</cp:lastModifiedBy>
  <cp:revision>66</cp:revision>
  <dcterms:created xsi:type="dcterms:W3CDTF">2023-09-04T08:16:17Z</dcterms:created>
  <dcterms:modified xsi:type="dcterms:W3CDTF">2024-10-12T03:42:04Z</dcterms:modified>
  <cp:category>9Slide.vn</cp:category>
</cp:coreProperties>
</file>