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6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2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2024/10/12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10/12/2024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7919" y="1697301"/>
            <a:ext cx="82221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C00000"/>
                </a:solidFill>
              </a:rPr>
              <a:t>Bài</a:t>
            </a:r>
            <a:r>
              <a:rPr lang="en-US" sz="6000" b="1" dirty="0" smtClean="0">
                <a:solidFill>
                  <a:srgbClr val="C00000"/>
                </a:solidFill>
              </a:rPr>
              <a:t> 5: THIÊN NHIÊN </a:t>
            </a:r>
          </a:p>
          <a:p>
            <a:r>
              <a:rPr lang="en-US" sz="6000" b="1" dirty="0" smtClean="0">
                <a:solidFill>
                  <a:srgbClr val="C00000"/>
                </a:solidFill>
              </a:rPr>
              <a:t>ĐỒNG BẰNG BẮC BỘ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(TIẾT 1)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字魂58号-创中黑" panose="00000500000000000000" pitchFamily="2" charset="-122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xmlns="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xmlns="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xmlns="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xmlns="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xmlns="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78217B18-85A7-62F7-5DDC-320EBBFBB002}"/>
                </a:ext>
              </a:extLst>
            </p:cNvPr>
            <p:cNvSpPr/>
            <p:nvPr/>
          </p:nvSpPr>
          <p:spPr>
            <a:xfrm>
              <a:off x="3949832" y="1423692"/>
              <a:ext cx="7762549" cy="2646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xmlns="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xmlns="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xmlns="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xmlns="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xmlns="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xmlns="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xmlns="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xmlns="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xmlns="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xmlns="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xmlns="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xmlns="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xmlns="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indent="-493858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90750" y="5588078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xmlns="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xmlns="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xmlns="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字魂58号-创中黑" panose="00000500000000000000" pitchFamily="2" charset="-122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xmlns="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xmlns="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xmlns="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xmlns="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467</Words>
  <Application>Microsoft Office PowerPoint</Application>
  <PresentationFormat>Widescreen</PresentationFormat>
  <Paragraphs>93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.VnTime</vt:lpstr>
      <vt:lpstr>Arial</vt:lpstr>
      <vt:lpstr>Calibri</vt:lpstr>
      <vt:lpstr>Cambria</vt:lpstr>
      <vt:lpstr>Gill Sans MT</vt:lpstr>
      <vt:lpstr>Tahoma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等线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36</cp:revision>
  <dcterms:created xsi:type="dcterms:W3CDTF">2023-08-09T06:40:24Z</dcterms:created>
  <dcterms:modified xsi:type="dcterms:W3CDTF">2024-10-12T03:14:37Z</dcterms:modified>
</cp:coreProperties>
</file>