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9" r:id="rId3"/>
    <p:sldId id="264" r:id="rId4"/>
    <p:sldId id="284" r:id="rId5"/>
    <p:sldId id="266" r:id="rId6"/>
    <p:sldId id="267" r:id="rId7"/>
    <p:sldId id="268" r:id="rId8"/>
    <p:sldId id="285" r:id="rId9"/>
    <p:sldId id="286" r:id="rId10"/>
    <p:sldId id="287" r:id="rId11"/>
    <p:sldId id="288" r:id="rId12"/>
    <p:sldId id="289" r:id="rId13"/>
    <p:sldId id="290" r:id="rId14"/>
    <p:sldId id="291" r:id="rId15"/>
    <p:sldId id="292" r:id="rId16"/>
    <p:sldId id="293" r:id="rId17"/>
    <p:sldId id="294" r:id="rId18"/>
    <p:sldId id="278" r:id="rId19"/>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BA81"/>
    <a:srgbClr val="E9E4B0"/>
    <a:srgbClr val="FDA628"/>
    <a:srgbClr val="EDEDD1"/>
    <a:srgbClr val="A27E5F"/>
    <a:srgbClr val="BDD7EE"/>
    <a:srgbClr val="F4B183"/>
    <a:srgbClr val="A9D18E"/>
    <a:srgbClr val="44546A"/>
    <a:srgbClr val="C2ED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29" autoAdjust="0"/>
    <p:restoredTop sz="94660"/>
  </p:normalViewPr>
  <p:slideViewPr>
    <p:cSldViewPr snapToGrid="0" showGuides="1">
      <p:cViewPr varScale="1">
        <p:scale>
          <a:sx n="88" d="100"/>
          <a:sy n="88" d="100"/>
        </p:scale>
        <p:origin x="547" y="53"/>
      </p:cViewPr>
      <p:guideLst>
        <p:guide orient="horz" pos="2137"/>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C89A5C-3ED0-492D-8D16-84BBDB67DF6C}" type="datetimeFigureOut">
              <a:rPr lang="zh-CN" altLang="en-US" smtClean="0"/>
              <a:t>2024/10/12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D60727-84BB-45C8-A4FB-AA547ED09602}" type="slidenum">
              <a:rPr lang="zh-CN" altLang="en-US" smtClean="0"/>
              <a:t>‹#›</a:t>
            </a:fld>
            <a:endParaRPr lang="zh-CN" altLang="en-US"/>
          </a:p>
        </p:txBody>
      </p:sp>
    </p:spTree>
    <p:extLst>
      <p:ext uri="{BB962C8B-B14F-4D97-AF65-F5344CB8AC3E}">
        <p14:creationId xmlns:p14="http://schemas.microsoft.com/office/powerpoint/2010/main" val="2839006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zh-CN" altLang="en-US" dirty="0"/>
          </a:p>
        </p:txBody>
      </p:sp>
      <p:sp>
        <p:nvSpPr>
          <p:cNvPr id="4" name="灯片编号占位符 3"/>
          <p:cNvSpPr>
            <a:spLocks noGrp="1"/>
          </p:cNvSpPr>
          <p:nvPr>
            <p:ph type="sldNum" sz="quarter" idx="5"/>
          </p:nvPr>
        </p:nvSpPr>
        <p:spPr/>
        <p:txBody>
          <a:bodyPr/>
          <a:lstStyle/>
          <a:p>
            <a:fld id="{02D60727-84BB-45C8-A4FB-AA547ED09602}" type="slidenum">
              <a:rPr lang="zh-CN" altLang="en-US" smtClean="0"/>
              <a:t>1</a:t>
            </a:fld>
            <a:endParaRPr lang="zh-CN" altLang="en-US"/>
          </a:p>
        </p:txBody>
      </p:sp>
    </p:spTree>
    <p:extLst>
      <p:ext uri="{BB962C8B-B14F-4D97-AF65-F5344CB8AC3E}">
        <p14:creationId xmlns:p14="http://schemas.microsoft.com/office/powerpoint/2010/main" val="2071210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D60727-84BB-45C8-A4FB-AA547ED0960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66141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D60727-84BB-45C8-A4FB-AA547ED0960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27262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D60727-84BB-45C8-A4FB-AA547ED0960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20415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D60727-84BB-45C8-A4FB-AA547ED0960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45875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D60727-84BB-45C8-A4FB-AA547ED0960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9604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D60727-84BB-45C8-A4FB-AA547ED0960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14293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D60727-84BB-45C8-A4FB-AA547ED0960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81129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D60727-84BB-45C8-A4FB-AA547ED0960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22592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zh-CN" altLang="en-US" dirty="0"/>
          </a:p>
        </p:txBody>
      </p:sp>
      <p:sp>
        <p:nvSpPr>
          <p:cNvPr id="4" name="灯片编号占位符 3"/>
          <p:cNvSpPr>
            <a:spLocks noGrp="1"/>
          </p:cNvSpPr>
          <p:nvPr>
            <p:ph type="sldNum" sz="quarter" idx="5"/>
          </p:nvPr>
        </p:nvSpPr>
        <p:spPr/>
        <p:txBody>
          <a:bodyPr/>
          <a:lstStyle/>
          <a:p>
            <a:fld id="{02D60727-84BB-45C8-A4FB-AA547ED09602}" type="slidenum">
              <a:rPr lang="zh-CN" altLang="en-US" smtClean="0"/>
              <a:t>18</a:t>
            </a:fld>
            <a:endParaRPr lang="zh-CN" altLang="en-US"/>
          </a:p>
        </p:txBody>
      </p:sp>
    </p:spTree>
    <p:extLst>
      <p:ext uri="{BB962C8B-B14F-4D97-AF65-F5344CB8AC3E}">
        <p14:creationId xmlns:p14="http://schemas.microsoft.com/office/powerpoint/2010/main" val="4129818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D60727-84BB-45C8-A4FB-AA547ED09602}" type="slidenum">
              <a:rPr lang="zh-CN" altLang="en-US" smtClean="0"/>
              <a:t>2</a:t>
            </a:fld>
            <a:endParaRPr lang="zh-CN" altLang="en-US"/>
          </a:p>
        </p:txBody>
      </p:sp>
    </p:spTree>
    <p:extLst>
      <p:ext uri="{BB962C8B-B14F-4D97-AF65-F5344CB8AC3E}">
        <p14:creationId xmlns:p14="http://schemas.microsoft.com/office/powerpoint/2010/main" val="3542713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D60727-84BB-45C8-A4FB-AA547ED09602}" type="slidenum">
              <a:rPr lang="zh-CN" altLang="en-US" smtClean="0"/>
              <a:t>3</a:t>
            </a:fld>
            <a:endParaRPr lang="zh-CN" altLang="en-US"/>
          </a:p>
        </p:txBody>
      </p:sp>
    </p:spTree>
    <p:extLst>
      <p:ext uri="{BB962C8B-B14F-4D97-AF65-F5344CB8AC3E}">
        <p14:creationId xmlns:p14="http://schemas.microsoft.com/office/powerpoint/2010/main" val="4087311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D60727-84BB-45C8-A4FB-AA547ED0960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27993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2D60727-84BB-45C8-A4FB-AA547ED09602}" type="slidenum">
              <a:rPr lang="zh-CN" altLang="en-US" smtClean="0"/>
              <a:t>5</a:t>
            </a:fld>
            <a:endParaRPr lang="zh-CN" altLang="en-US"/>
          </a:p>
        </p:txBody>
      </p:sp>
    </p:spTree>
    <p:extLst>
      <p:ext uri="{BB962C8B-B14F-4D97-AF65-F5344CB8AC3E}">
        <p14:creationId xmlns:p14="http://schemas.microsoft.com/office/powerpoint/2010/main" val="2933059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D60727-84BB-45C8-A4FB-AA547ED09602}" type="slidenum">
              <a:rPr lang="zh-CN" altLang="en-US" smtClean="0"/>
              <a:t>6</a:t>
            </a:fld>
            <a:endParaRPr lang="zh-CN" altLang="en-US"/>
          </a:p>
        </p:txBody>
      </p:sp>
    </p:spTree>
    <p:extLst>
      <p:ext uri="{BB962C8B-B14F-4D97-AF65-F5344CB8AC3E}">
        <p14:creationId xmlns:p14="http://schemas.microsoft.com/office/powerpoint/2010/main" val="3662847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a:p>
          <a:p>
            <a:endParaRPr lang="zh-CN" altLang="en-US"/>
          </a:p>
        </p:txBody>
      </p:sp>
      <p:sp>
        <p:nvSpPr>
          <p:cNvPr id="4" name="灯片编号占位符 3"/>
          <p:cNvSpPr>
            <a:spLocks noGrp="1"/>
          </p:cNvSpPr>
          <p:nvPr>
            <p:ph type="sldNum" sz="quarter" idx="5"/>
          </p:nvPr>
        </p:nvSpPr>
        <p:spPr/>
        <p:txBody>
          <a:bodyPr/>
          <a:lstStyle/>
          <a:p>
            <a:fld id="{02D60727-84BB-45C8-A4FB-AA547ED09602}" type="slidenum">
              <a:rPr lang="zh-CN" altLang="en-US" smtClean="0"/>
              <a:t>7</a:t>
            </a:fld>
            <a:endParaRPr lang="zh-CN" altLang="en-US"/>
          </a:p>
        </p:txBody>
      </p:sp>
    </p:spTree>
    <p:extLst>
      <p:ext uri="{BB962C8B-B14F-4D97-AF65-F5344CB8AC3E}">
        <p14:creationId xmlns:p14="http://schemas.microsoft.com/office/powerpoint/2010/main" val="900549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D60727-84BB-45C8-A4FB-AA547ED0960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50190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D60727-84BB-45C8-A4FB-AA547ED0960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3593375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 Id="rId9" Type="http://schemas.openxmlformats.org/officeDocument/2006/relationships/image" Target="../media/image1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封面">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xmlns="" id="{CD05DE22-C2AD-48FD-9F2F-478EBDDAF9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1" y="213402"/>
            <a:ext cx="8426450" cy="2877612"/>
          </a:xfrm>
          <a:prstGeom prst="rect">
            <a:avLst/>
          </a:prstGeom>
        </p:spPr>
      </p:pic>
      <p:pic>
        <p:nvPicPr>
          <p:cNvPr id="17" name="图片 16">
            <a:extLst>
              <a:ext uri="{FF2B5EF4-FFF2-40B4-BE49-F238E27FC236}">
                <a16:creationId xmlns:a16="http://schemas.microsoft.com/office/drawing/2014/main" xmlns="" id="{A0889BC5-DD1D-4F47-931D-5008CEAA6B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71674" y="0"/>
            <a:ext cx="10220325" cy="1621394"/>
          </a:xfrm>
          <a:prstGeom prst="rect">
            <a:avLst/>
          </a:prstGeom>
        </p:spPr>
      </p:pic>
      <p:pic>
        <p:nvPicPr>
          <p:cNvPr id="5" name="图片 4">
            <a:extLst>
              <a:ext uri="{FF2B5EF4-FFF2-40B4-BE49-F238E27FC236}">
                <a16:creationId xmlns:a16="http://schemas.microsoft.com/office/drawing/2014/main" xmlns="" id="{DED6A3EC-1DCB-4E8F-8484-F14B066D081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14878" y="4743450"/>
            <a:ext cx="8977122" cy="1728788"/>
          </a:xfrm>
          <a:prstGeom prst="rect">
            <a:avLst/>
          </a:prstGeom>
        </p:spPr>
      </p:pic>
      <p:pic>
        <p:nvPicPr>
          <p:cNvPr id="7" name="图片 6">
            <a:extLst>
              <a:ext uri="{FF2B5EF4-FFF2-40B4-BE49-F238E27FC236}">
                <a16:creationId xmlns:a16="http://schemas.microsoft.com/office/drawing/2014/main" xmlns="" id="{B5A52C18-9C3E-43DE-A475-BA39EA2DEE5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82277" y="4457414"/>
            <a:ext cx="9209723" cy="2300859"/>
          </a:xfrm>
          <a:prstGeom prst="rect">
            <a:avLst/>
          </a:prstGeom>
        </p:spPr>
      </p:pic>
      <p:pic>
        <p:nvPicPr>
          <p:cNvPr id="3" name="图片 2">
            <a:extLst>
              <a:ext uri="{FF2B5EF4-FFF2-40B4-BE49-F238E27FC236}">
                <a16:creationId xmlns:a16="http://schemas.microsoft.com/office/drawing/2014/main" xmlns="" id="{ADF1D882-A3BD-4D0A-8744-34D37B43269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82880" y="5486400"/>
            <a:ext cx="10309120" cy="1371600"/>
          </a:xfrm>
          <a:prstGeom prst="rect">
            <a:avLst/>
          </a:prstGeom>
        </p:spPr>
      </p:pic>
      <p:pic>
        <p:nvPicPr>
          <p:cNvPr id="9" name="图片 8">
            <a:extLst>
              <a:ext uri="{FF2B5EF4-FFF2-40B4-BE49-F238E27FC236}">
                <a16:creationId xmlns:a16="http://schemas.microsoft.com/office/drawing/2014/main" xmlns="" id="{94681B8D-4B5C-4A75-B443-094676FD96F9}"/>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7465" r="1"/>
          <a:stretch/>
        </p:blipFill>
        <p:spPr>
          <a:xfrm>
            <a:off x="0" y="0"/>
            <a:ext cx="6375399" cy="6858000"/>
          </a:xfrm>
          <a:prstGeom prst="rect">
            <a:avLst/>
          </a:prstGeom>
        </p:spPr>
      </p:pic>
      <p:pic>
        <p:nvPicPr>
          <p:cNvPr id="11" name="图片 10">
            <a:extLst>
              <a:ext uri="{FF2B5EF4-FFF2-40B4-BE49-F238E27FC236}">
                <a16:creationId xmlns:a16="http://schemas.microsoft.com/office/drawing/2014/main" xmlns="" id="{C29CD1EE-7058-4CE8-B811-FCAE06BA415E}"/>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6104"/>
          <a:stretch/>
        </p:blipFill>
        <p:spPr>
          <a:xfrm>
            <a:off x="0" y="0"/>
            <a:ext cx="7912100" cy="6858000"/>
          </a:xfrm>
          <a:prstGeom prst="rect">
            <a:avLst/>
          </a:prstGeom>
        </p:spPr>
      </p:pic>
      <p:pic>
        <p:nvPicPr>
          <p:cNvPr id="13" name="图片 12">
            <a:extLst>
              <a:ext uri="{FF2B5EF4-FFF2-40B4-BE49-F238E27FC236}">
                <a16:creationId xmlns:a16="http://schemas.microsoft.com/office/drawing/2014/main" xmlns="" id="{539FC4A3-5438-4A74-B591-6EF8EFE51FF8}"/>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1741"/>
          <a:stretch/>
        </p:blipFill>
        <p:spPr>
          <a:xfrm>
            <a:off x="0" y="0"/>
            <a:ext cx="5378210" cy="6858000"/>
          </a:xfrm>
          <a:prstGeom prst="rect">
            <a:avLst/>
          </a:prstGeom>
        </p:spPr>
      </p:pic>
    </p:spTree>
    <p:extLst>
      <p:ext uri="{BB962C8B-B14F-4D97-AF65-F5344CB8AC3E}">
        <p14:creationId xmlns:p14="http://schemas.microsoft.com/office/powerpoint/2010/main" val="5006019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750" fill="hold"/>
                                        <p:tgtEl>
                                          <p:spTgt spid="17"/>
                                        </p:tgtEl>
                                        <p:attrNameLst>
                                          <p:attrName>ppt_x</p:attrName>
                                        </p:attrNameLst>
                                      </p:cBhvr>
                                      <p:tavLst>
                                        <p:tav tm="0">
                                          <p:val>
                                            <p:strVal val="#ppt_x"/>
                                          </p:val>
                                        </p:tav>
                                        <p:tav tm="100000">
                                          <p:val>
                                            <p:strVal val="#ppt_x"/>
                                          </p:val>
                                        </p:tav>
                                      </p:tavLst>
                                    </p:anim>
                                    <p:anim calcmode="lin" valueType="num">
                                      <p:cBhvr additive="base">
                                        <p:cTn id="8" dur="175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750" fill="hold"/>
                                        <p:tgtEl>
                                          <p:spTgt spid="5"/>
                                        </p:tgtEl>
                                        <p:attrNameLst>
                                          <p:attrName>ppt_x</p:attrName>
                                        </p:attrNameLst>
                                      </p:cBhvr>
                                      <p:tavLst>
                                        <p:tav tm="0">
                                          <p:val>
                                            <p:strVal val="#ppt_x"/>
                                          </p:val>
                                        </p:tav>
                                        <p:tav tm="100000">
                                          <p:val>
                                            <p:strVal val="#ppt_x"/>
                                          </p:val>
                                        </p:tav>
                                      </p:tavLst>
                                    </p:anim>
                                    <p:anim calcmode="lin" valueType="num">
                                      <p:cBhvr additive="base">
                                        <p:cTn id="12" dur="175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750" fill="hold"/>
                                        <p:tgtEl>
                                          <p:spTgt spid="7"/>
                                        </p:tgtEl>
                                        <p:attrNameLst>
                                          <p:attrName>ppt_x</p:attrName>
                                        </p:attrNameLst>
                                      </p:cBhvr>
                                      <p:tavLst>
                                        <p:tav tm="0">
                                          <p:val>
                                            <p:strVal val="#ppt_x"/>
                                          </p:val>
                                        </p:tav>
                                        <p:tav tm="100000">
                                          <p:val>
                                            <p:strVal val="#ppt_x"/>
                                          </p:val>
                                        </p:tav>
                                      </p:tavLst>
                                    </p:anim>
                                    <p:anim calcmode="lin" valueType="num">
                                      <p:cBhvr additive="base">
                                        <p:cTn id="16" dur="175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750" fill="hold"/>
                                        <p:tgtEl>
                                          <p:spTgt spid="3"/>
                                        </p:tgtEl>
                                        <p:attrNameLst>
                                          <p:attrName>ppt_x</p:attrName>
                                        </p:attrNameLst>
                                      </p:cBhvr>
                                      <p:tavLst>
                                        <p:tav tm="0">
                                          <p:val>
                                            <p:strVal val="#ppt_x"/>
                                          </p:val>
                                        </p:tav>
                                        <p:tav tm="100000">
                                          <p:val>
                                            <p:strVal val="#ppt_x"/>
                                          </p:val>
                                        </p:tav>
                                      </p:tavLst>
                                    </p:anim>
                                    <p:anim calcmode="lin" valueType="num">
                                      <p:cBhvr additive="base">
                                        <p:cTn id="20" dur="175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8" decel="10000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750" fill="hold"/>
                                        <p:tgtEl>
                                          <p:spTgt spid="9"/>
                                        </p:tgtEl>
                                        <p:attrNameLst>
                                          <p:attrName>ppt_x</p:attrName>
                                        </p:attrNameLst>
                                      </p:cBhvr>
                                      <p:tavLst>
                                        <p:tav tm="0">
                                          <p:val>
                                            <p:strVal val="0-#ppt_w/2"/>
                                          </p:val>
                                        </p:tav>
                                        <p:tav tm="100000">
                                          <p:val>
                                            <p:strVal val="#ppt_x"/>
                                          </p:val>
                                        </p:tav>
                                      </p:tavLst>
                                    </p:anim>
                                    <p:anim calcmode="lin" valueType="num">
                                      <p:cBhvr additive="base">
                                        <p:cTn id="24" dur="175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750" fill="hold"/>
                                        <p:tgtEl>
                                          <p:spTgt spid="11"/>
                                        </p:tgtEl>
                                        <p:attrNameLst>
                                          <p:attrName>ppt_x</p:attrName>
                                        </p:attrNameLst>
                                      </p:cBhvr>
                                      <p:tavLst>
                                        <p:tav tm="0">
                                          <p:val>
                                            <p:strVal val="0-#ppt_w/2"/>
                                          </p:val>
                                        </p:tav>
                                        <p:tav tm="100000">
                                          <p:val>
                                            <p:strVal val="#ppt_x"/>
                                          </p:val>
                                        </p:tav>
                                      </p:tavLst>
                                    </p:anim>
                                    <p:anim calcmode="lin" valueType="num">
                                      <p:cBhvr additive="base">
                                        <p:cTn id="28" dur="1750" fill="hold"/>
                                        <p:tgtEl>
                                          <p:spTgt spid="11"/>
                                        </p:tgtEl>
                                        <p:attrNameLst>
                                          <p:attrName>ppt_y</p:attrName>
                                        </p:attrNameLst>
                                      </p:cBhvr>
                                      <p:tavLst>
                                        <p:tav tm="0">
                                          <p:val>
                                            <p:strVal val="#ppt_y"/>
                                          </p:val>
                                        </p:tav>
                                        <p:tav tm="100000">
                                          <p:val>
                                            <p:strVal val="#ppt_y"/>
                                          </p:val>
                                        </p:tav>
                                      </p:tavLst>
                                    </p:anim>
                                  </p:childTnLst>
                                </p:cTn>
                              </p:par>
                              <p:par>
                                <p:cTn id="29" presetID="2" presetClass="entr" presetSubtype="12" decel="10000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750" fill="hold"/>
                                        <p:tgtEl>
                                          <p:spTgt spid="13"/>
                                        </p:tgtEl>
                                        <p:attrNameLst>
                                          <p:attrName>ppt_x</p:attrName>
                                        </p:attrNameLst>
                                      </p:cBhvr>
                                      <p:tavLst>
                                        <p:tav tm="0">
                                          <p:val>
                                            <p:strVal val="0-#ppt_w/2"/>
                                          </p:val>
                                        </p:tav>
                                        <p:tav tm="100000">
                                          <p:val>
                                            <p:strVal val="#ppt_x"/>
                                          </p:val>
                                        </p:tav>
                                      </p:tavLst>
                                    </p:anim>
                                    <p:anim calcmode="lin" valueType="num">
                                      <p:cBhvr additive="base">
                                        <p:cTn id="32" dur="1750" fill="hold"/>
                                        <p:tgtEl>
                                          <p:spTgt spid="13"/>
                                        </p:tgtEl>
                                        <p:attrNameLst>
                                          <p:attrName>ppt_y</p:attrName>
                                        </p:attrNameLst>
                                      </p:cBhvr>
                                      <p:tavLst>
                                        <p:tav tm="0">
                                          <p:val>
                                            <p:strVal val="1+#ppt_h/2"/>
                                          </p:val>
                                        </p:tav>
                                        <p:tav tm="100000">
                                          <p:val>
                                            <p:strVal val="#ppt_y"/>
                                          </p:val>
                                        </p:tav>
                                      </p:tavLst>
                                    </p:anim>
                                  </p:childTnLst>
                                </p:cTn>
                              </p:par>
                              <p:par>
                                <p:cTn id="33" presetID="10" presetClass="entr" presetSubtype="0" fill="hold" nodeType="withEffect">
                                  <p:stCondLst>
                                    <p:cond delay="50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目录">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09AB6F5E-2D77-459A-BD87-FDD0089064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4878" y="4743450"/>
            <a:ext cx="8977122" cy="1728788"/>
          </a:xfrm>
          <a:prstGeom prst="rect">
            <a:avLst/>
          </a:prstGeom>
        </p:spPr>
      </p:pic>
      <p:pic>
        <p:nvPicPr>
          <p:cNvPr id="5" name="图片 4">
            <a:extLst>
              <a:ext uri="{FF2B5EF4-FFF2-40B4-BE49-F238E27FC236}">
                <a16:creationId xmlns:a16="http://schemas.microsoft.com/office/drawing/2014/main" xmlns="" id="{23C603AD-47D1-4719-8857-4668406B75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66975" y="4457414"/>
            <a:ext cx="9725025" cy="2300859"/>
          </a:xfrm>
          <a:prstGeom prst="rect">
            <a:avLst/>
          </a:prstGeom>
        </p:spPr>
      </p:pic>
      <p:pic>
        <p:nvPicPr>
          <p:cNvPr id="6" name="图片 5">
            <a:extLst>
              <a:ext uri="{FF2B5EF4-FFF2-40B4-BE49-F238E27FC236}">
                <a16:creationId xmlns:a16="http://schemas.microsoft.com/office/drawing/2014/main" xmlns="" id="{7572D1BC-1AFE-4B70-AB14-0C8386E3ACA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3900" y="5600431"/>
            <a:ext cx="11468100" cy="1257569"/>
          </a:xfrm>
          <a:prstGeom prst="rect">
            <a:avLst/>
          </a:prstGeom>
        </p:spPr>
      </p:pic>
      <p:pic>
        <p:nvPicPr>
          <p:cNvPr id="8" name="图片 7">
            <a:extLst>
              <a:ext uri="{FF2B5EF4-FFF2-40B4-BE49-F238E27FC236}">
                <a16:creationId xmlns:a16="http://schemas.microsoft.com/office/drawing/2014/main" xmlns="" id="{90783BCC-7B78-47E1-AE90-88BFAFAFEBCB}"/>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7335"/>
          <a:stretch/>
        </p:blipFill>
        <p:spPr>
          <a:xfrm>
            <a:off x="0" y="3638550"/>
            <a:ext cx="2673673" cy="3219450"/>
          </a:xfrm>
          <a:prstGeom prst="rect">
            <a:avLst/>
          </a:prstGeom>
        </p:spPr>
      </p:pic>
      <p:pic>
        <p:nvPicPr>
          <p:cNvPr id="9" name="图片 8">
            <a:extLst>
              <a:ext uri="{FF2B5EF4-FFF2-40B4-BE49-F238E27FC236}">
                <a16:creationId xmlns:a16="http://schemas.microsoft.com/office/drawing/2014/main" xmlns="" id="{68D2B02B-FA84-48B7-A675-19C61A0D151B}"/>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7498"/>
          <a:stretch/>
        </p:blipFill>
        <p:spPr>
          <a:xfrm>
            <a:off x="0" y="3638550"/>
            <a:ext cx="2867977" cy="3219450"/>
          </a:xfrm>
          <a:prstGeom prst="rect">
            <a:avLst/>
          </a:prstGeom>
        </p:spPr>
      </p:pic>
      <p:pic>
        <p:nvPicPr>
          <p:cNvPr id="10" name="图片 9">
            <a:extLst>
              <a:ext uri="{FF2B5EF4-FFF2-40B4-BE49-F238E27FC236}">
                <a16:creationId xmlns:a16="http://schemas.microsoft.com/office/drawing/2014/main" xmlns="" id="{ADD597B1-8B24-4F85-BFAE-D89CA07164E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3638550"/>
            <a:ext cx="2569485" cy="3219450"/>
          </a:xfrm>
          <a:prstGeom prst="rect">
            <a:avLst/>
          </a:prstGeom>
        </p:spPr>
      </p:pic>
      <p:pic>
        <p:nvPicPr>
          <p:cNvPr id="12" name="图片 11">
            <a:extLst>
              <a:ext uri="{FF2B5EF4-FFF2-40B4-BE49-F238E27FC236}">
                <a16:creationId xmlns:a16="http://schemas.microsoft.com/office/drawing/2014/main" xmlns="" id="{462E27B4-0478-4DF7-BB89-3629E8D636D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114800" y="0"/>
            <a:ext cx="8077199" cy="1281400"/>
          </a:xfrm>
          <a:prstGeom prst="rect">
            <a:avLst/>
          </a:prstGeom>
        </p:spPr>
      </p:pic>
      <p:pic>
        <p:nvPicPr>
          <p:cNvPr id="13" name="图片 12">
            <a:extLst>
              <a:ext uri="{FF2B5EF4-FFF2-40B4-BE49-F238E27FC236}">
                <a16:creationId xmlns:a16="http://schemas.microsoft.com/office/drawing/2014/main" xmlns="" id="{CC3E5D0D-C951-47B4-882B-FC4F0EB5BD59}"/>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23112" t="27735"/>
          <a:stretch/>
        </p:blipFill>
        <p:spPr>
          <a:xfrm flipH="1">
            <a:off x="560072" y="0"/>
            <a:ext cx="6478903" cy="2079506"/>
          </a:xfrm>
          <a:prstGeom prst="rect">
            <a:avLst/>
          </a:prstGeom>
        </p:spPr>
      </p:pic>
    </p:spTree>
    <p:extLst>
      <p:ext uri="{BB962C8B-B14F-4D97-AF65-F5344CB8AC3E}">
        <p14:creationId xmlns:p14="http://schemas.microsoft.com/office/powerpoint/2010/main" val="8937208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xmlns="" id="{D167AD27-BB9F-431A-8475-A71577E20C8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6164"/>
          <a:stretch/>
        </p:blipFill>
        <p:spPr>
          <a:xfrm>
            <a:off x="3214878" y="0"/>
            <a:ext cx="8977122" cy="757838"/>
          </a:xfrm>
          <a:prstGeom prst="rect">
            <a:avLst/>
          </a:prstGeom>
        </p:spPr>
      </p:pic>
      <p:pic>
        <p:nvPicPr>
          <p:cNvPr id="13" name="图片 12">
            <a:extLst>
              <a:ext uri="{FF2B5EF4-FFF2-40B4-BE49-F238E27FC236}">
                <a16:creationId xmlns:a16="http://schemas.microsoft.com/office/drawing/2014/main" xmlns="" id="{02E1A42C-22E9-4194-9F70-F5B78E7A87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4878" y="4743450"/>
            <a:ext cx="8977122" cy="1728788"/>
          </a:xfrm>
          <a:prstGeom prst="rect">
            <a:avLst/>
          </a:prstGeom>
        </p:spPr>
      </p:pic>
      <p:pic>
        <p:nvPicPr>
          <p:cNvPr id="15" name="图片 14">
            <a:extLst>
              <a:ext uri="{FF2B5EF4-FFF2-40B4-BE49-F238E27FC236}">
                <a16:creationId xmlns:a16="http://schemas.microsoft.com/office/drawing/2014/main" xmlns="" id="{FA9D7AB5-2DD9-4C5C-AA3B-C8B5AFAD14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82277" y="4457414"/>
            <a:ext cx="9209723" cy="2300859"/>
          </a:xfrm>
          <a:prstGeom prst="rect">
            <a:avLst/>
          </a:prstGeom>
        </p:spPr>
      </p:pic>
      <p:pic>
        <p:nvPicPr>
          <p:cNvPr id="16" name="图片 15">
            <a:extLst>
              <a:ext uri="{FF2B5EF4-FFF2-40B4-BE49-F238E27FC236}">
                <a16:creationId xmlns:a16="http://schemas.microsoft.com/office/drawing/2014/main" xmlns="" id="{9A7ABF38-8A37-41C4-9BE6-DB9A461EB57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82880" y="5486400"/>
            <a:ext cx="10309120" cy="1371600"/>
          </a:xfrm>
          <a:prstGeom prst="rect">
            <a:avLst/>
          </a:prstGeom>
        </p:spPr>
      </p:pic>
      <p:pic>
        <p:nvPicPr>
          <p:cNvPr id="8" name="图片 7">
            <a:extLst>
              <a:ext uri="{FF2B5EF4-FFF2-40B4-BE49-F238E27FC236}">
                <a16:creationId xmlns:a16="http://schemas.microsoft.com/office/drawing/2014/main" xmlns="" id="{EDDCA0E5-9AEC-4057-8941-2D356F59C7E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6889750" cy="6858000"/>
          </a:xfrm>
          <a:prstGeom prst="rect">
            <a:avLst/>
          </a:prstGeom>
        </p:spPr>
      </p:pic>
      <p:pic>
        <p:nvPicPr>
          <p:cNvPr id="9" name="图片 8">
            <a:extLst>
              <a:ext uri="{FF2B5EF4-FFF2-40B4-BE49-F238E27FC236}">
                <a16:creationId xmlns:a16="http://schemas.microsoft.com/office/drawing/2014/main" xmlns="" id="{09BF61AE-CAC0-4105-A39D-853B641B473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8426450" cy="6858000"/>
          </a:xfrm>
          <a:prstGeom prst="rect">
            <a:avLst/>
          </a:prstGeom>
        </p:spPr>
      </p:pic>
      <p:pic>
        <p:nvPicPr>
          <p:cNvPr id="10" name="图片 9">
            <a:extLst>
              <a:ext uri="{FF2B5EF4-FFF2-40B4-BE49-F238E27FC236}">
                <a16:creationId xmlns:a16="http://schemas.microsoft.com/office/drawing/2014/main" xmlns="" id="{92221000-11D2-48FB-88D7-938FC96DF78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1096676"/>
            <a:ext cx="4598188" cy="5761323"/>
          </a:xfrm>
          <a:prstGeom prst="rect">
            <a:avLst/>
          </a:prstGeom>
        </p:spPr>
      </p:pic>
      <p:pic>
        <p:nvPicPr>
          <p:cNvPr id="11" name="图片 10">
            <a:extLst>
              <a:ext uri="{FF2B5EF4-FFF2-40B4-BE49-F238E27FC236}">
                <a16:creationId xmlns:a16="http://schemas.microsoft.com/office/drawing/2014/main" xmlns="" id="{BD45468A-EE36-4C24-91C2-BDAB5AD2AA1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433768" y="5517214"/>
            <a:ext cx="959554" cy="1004887"/>
          </a:xfrm>
          <a:prstGeom prst="rect">
            <a:avLst/>
          </a:prstGeom>
        </p:spPr>
      </p:pic>
      <p:pic>
        <p:nvPicPr>
          <p:cNvPr id="18" name="图片 17">
            <a:extLst>
              <a:ext uri="{FF2B5EF4-FFF2-40B4-BE49-F238E27FC236}">
                <a16:creationId xmlns:a16="http://schemas.microsoft.com/office/drawing/2014/main" xmlns="" id="{81294C95-A3FC-4C14-BBEC-673377DF4C89}"/>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flipV="1">
            <a:off x="9629775" y="-1"/>
            <a:ext cx="2562224" cy="3210351"/>
          </a:xfrm>
          <a:prstGeom prst="rect">
            <a:avLst/>
          </a:prstGeom>
        </p:spPr>
      </p:pic>
      <p:sp>
        <p:nvSpPr>
          <p:cNvPr id="14" name="标题 9">
            <a:extLst>
              <a:ext uri="{FF2B5EF4-FFF2-40B4-BE49-F238E27FC236}">
                <a16:creationId xmlns:a16="http://schemas.microsoft.com/office/drawing/2014/main" xmlns="" id="{18B2922A-4CAE-42B2-AEB9-B51BDF0E3D8B}"/>
              </a:ext>
            </a:extLst>
          </p:cNvPr>
          <p:cNvSpPr>
            <a:spLocks noGrp="1"/>
          </p:cNvSpPr>
          <p:nvPr>
            <p:ph type="title" hasCustomPrompt="1"/>
          </p:nvPr>
        </p:nvSpPr>
        <p:spPr>
          <a:xfrm>
            <a:off x="7242451" y="1092952"/>
            <a:ext cx="1231106" cy="4103688"/>
          </a:xfrm>
          <a:noFill/>
        </p:spPr>
        <p:txBody>
          <a:bodyPr vert="eaVert" wrap="none" lIns="0" tIns="0" rIns="0" bIns="0" rtlCol="0">
            <a:spAutoFit/>
          </a:bodyPr>
          <a:lstStyle>
            <a:lvl1pPr>
              <a:lnSpc>
                <a:spcPct val="100000"/>
              </a:lnSpc>
              <a:defRPr lang="zh-CN" altLang="en-US" sz="8000">
                <a:solidFill>
                  <a:srgbClr val="A27E5F"/>
                </a:solidFill>
                <a:latin typeface="字魂73号-江南手书" panose="00000500000000000000" pitchFamily="2" charset="-122"/>
                <a:ea typeface="字魂73号-江南手书" panose="00000500000000000000" pitchFamily="2" charset="-122"/>
                <a:cs typeface="+mn-cs"/>
              </a:defRPr>
            </a:lvl1pPr>
          </a:lstStyle>
          <a:p>
            <a:pPr marL="0" lvl="0" algn="ctr"/>
            <a:r>
              <a:rPr lang="zh-CN" altLang="en-US" dirty="0"/>
              <a:t>编辑标题</a:t>
            </a:r>
          </a:p>
        </p:txBody>
      </p:sp>
      <p:sp>
        <p:nvSpPr>
          <p:cNvPr id="21" name="文本占位符 20">
            <a:extLst>
              <a:ext uri="{FF2B5EF4-FFF2-40B4-BE49-F238E27FC236}">
                <a16:creationId xmlns:a16="http://schemas.microsoft.com/office/drawing/2014/main" xmlns="" id="{381B52A8-16E7-40E6-837E-98A6E856BAF3}"/>
              </a:ext>
            </a:extLst>
          </p:cNvPr>
          <p:cNvSpPr>
            <a:spLocks noGrp="1"/>
          </p:cNvSpPr>
          <p:nvPr>
            <p:ph type="body" sz="quarter" idx="10" hasCustomPrompt="1"/>
          </p:nvPr>
        </p:nvSpPr>
        <p:spPr>
          <a:xfrm>
            <a:off x="8345888" y="786168"/>
            <a:ext cx="626325" cy="2257028"/>
          </a:xfrm>
          <a:noFill/>
        </p:spPr>
        <p:txBody>
          <a:bodyPr vert="eaVert" wrap="none" lIns="0" tIns="0" rIns="0" bIns="0" rtlCol="0" anchor="ctr" anchorCtr="0">
            <a:spAutoFit/>
          </a:bodyPr>
          <a:lstStyle>
            <a:lvl1pPr marL="0" indent="0">
              <a:buNone/>
              <a:defRPr lang="zh-CN" altLang="en-US" sz="4400" dirty="0" smtClean="0">
                <a:solidFill>
                  <a:srgbClr val="A27E5F"/>
                </a:solidFill>
                <a:latin typeface="字魂73号-江南手书" panose="00000500000000000000" pitchFamily="2" charset="-122"/>
                <a:ea typeface="字魂73号-江南手书" panose="00000500000000000000" pitchFamily="2" charset="-122"/>
              </a:defRPr>
            </a:lvl1pPr>
            <a:lvl2pPr marL="228600" indent="0">
              <a:buNone/>
              <a:defRPr lang="zh-CN" altLang="en-US" sz="1800" dirty="0" smtClean="0"/>
            </a:lvl2pPr>
            <a:lvl3pPr marL="685800" indent="0">
              <a:buNone/>
              <a:defRPr lang="zh-CN" altLang="en-US" sz="1800" dirty="0" smtClean="0"/>
            </a:lvl3pPr>
            <a:lvl4pPr marL="1143000" indent="0">
              <a:buNone/>
              <a:defRPr lang="zh-CN" altLang="en-US" dirty="0" smtClean="0"/>
            </a:lvl4pPr>
            <a:lvl5pPr marL="1600200" indent="0">
              <a:buNone/>
              <a:defRPr lang="zh-CN" altLang="en-US" dirty="0"/>
            </a:lvl5pPr>
          </a:lstStyle>
          <a:p>
            <a:pPr marL="0" lvl="0" algn="ctr"/>
            <a:r>
              <a:rPr lang="zh-CN" altLang="en-US" dirty="0"/>
              <a:t>编辑文本</a:t>
            </a:r>
          </a:p>
        </p:txBody>
      </p:sp>
    </p:spTree>
    <p:extLst>
      <p:ext uri="{BB962C8B-B14F-4D97-AF65-F5344CB8AC3E}">
        <p14:creationId xmlns:p14="http://schemas.microsoft.com/office/powerpoint/2010/main" val="37066844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2000" fill="hold"/>
                                        <p:tgtEl>
                                          <p:spTgt spid="19"/>
                                        </p:tgtEl>
                                        <p:attrNameLst>
                                          <p:attrName>ppt_x</p:attrName>
                                        </p:attrNameLst>
                                      </p:cBhvr>
                                      <p:tavLst>
                                        <p:tav tm="0">
                                          <p:val>
                                            <p:strVal val="#ppt_x"/>
                                          </p:val>
                                        </p:tav>
                                        <p:tav tm="100000">
                                          <p:val>
                                            <p:strVal val="#ppt_x"/>
                                          </p:val>
                                        </p:tav>
                                      </p:tavLst>
                                    </p:anim>
                                    <p:anim calcmode="lin" valueType="num">
                                      <p:cBhvr additive="base">
                                        <p:cTn id="8" dur="200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ppt_x"/>
                                          </p:val>
                                        </p:tav>
                                        <p:tav tm="100000">
                                          <p:val>
                                            <p:strVal val="#ppt_x"/>
                                          </p:val>
                                        </p:tav>
                                      </p:tavLst>
                                    </p:anim>
                                    <p:anim calcmode="lin" valueType="num">
                                      <p:cBhvr additive="base">
                                        <p:cTn id="12" dur="2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2000" fill="hold"/>
                                        <p:tgtEl>
                                          <p:spTgt spid="15"/>
                                        </p:tgtEl>
                                        <p:attrNameLst>
                                          <p:attrName>ppt_x</p:attrName>
                                        </p:attrNameLst>
                                      </p:cBhvr>
                                      <p:tavLst>
                                        <p:tav tm="0">
                                          <p:val>
                                            <p:strVal val="#ppt_x"/>
                                          </p:val>
                                        </p:tav>
                                        <p:tav tm="100000">
                                          <p:val>
                                            <p:strVal val="#ppt_x"/>
                                          </p:val>
                                        </p:tav>
                                      </p:tavLst>
                                    </p:anim>
                                    <p:anim calcmode="lin" valueType="num">
                                      <p:cBhvr additive="base">
                                        <p:cTn id="16" dur="2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2000" fill="hold"/>
                                        <p:tgtEl>
                                          <p:spTgt spid="16"/>
                                        </p:tgtEl>
                                        <p:attrNameLst>
                                          <p:attrName>ppt_x</p:attrName>
                                        </p:attrNameLst>
                                      </p:cBhvr>
                                      <p:tavLst>
                                        <p:tav tm="0">
                                          <p:val>
                                            <p:strVal val="#ppt_x"/>
                                          </p:val>
                                        </p:tav>
                                        <p:tav tm="100000">
                                          <p:val>
                                            <p:strVal val="#ppt_x"/>
                                          </p:val>
                                        </p:tav>
                                      </p:tavLst>
                                    </p:anim>
                                    <p:anim calcmode="lin" valueType="num">
                                      <p:cBhvr additive="base">
                                        <p:cTn id="20" dur="20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8" decel="10000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2000" fill="hold"/>
                                        <p:tgtEl>
                                          <p:spTgt spid="8"/>
                                        </p:tgtEl>
                                        <p:attrNameLst>
                                          <p:attrName>ppt_x</p:attrName>
                                        </p:attrNameLst>
                                      </p:cBhvr>
                                      <p:tavLst>
                                        <p:tav tm="0">
                                          <p:val>
                                            <p:strVal val="0-#ppt_w/2"/>
                                          </p:val>
                                        </p:tav>
                                        <p:tav tm="100000">
                                          <p:val>
                                            <p:strVal val="#ppt_x"/>
                                          </p:val>
                                        </p:tav>
                                      </p:tavLst>
                                    </p:anim>
                                    <p:anim calcmode="lin" valueType="num">
                                      <p:cBhvr additive="base">
                                        <p:cTn id="24" dur="20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2000" fill="hold"/>
                                        <p:tgtEl>
                                          <p:spTgt spid="9"/>
                                        </p:tgtEl>
                                        <p:attrNameLst>
                                          <p:attrName>ppt_x</p:attrName>
                                        </p:attrNameLst>
                                      </p:cBhvr>
                                      <p:tavLst>
                                        <p:tav tm="0">
                                          <p:val>
                                            <p:strVal val="0-#ppt_w/2"/>
                                          </p:val>
                                        </p:tav>
                                        <p:tav tm="100000">
                                          <p:val>
                                            <p:strVal val="#ppt_x"/>
                                          </p:val>
                                        </p:tav>
                                      </p:tavLst>
                                    </p:anim>
                                    <p:anim calcmode="lin" valueType="num">
                                      <p:cBhvr additive="base">
                                        <p:cTn id="28" dur="20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12" decel="10000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2000" fill="hold"/>
                                        <p:tgtEl>
                                          <p:spTgt spid="10"/>
                                        </p:tgtEl>
                                        <p:attrNameLst>
                                          <p:attrName>ppt_x</p:attrName>
                                        </p:attrNameLst>
                                      </p:cBhvr>
                                      <p:tavLst>
                                        <p:tav tm="0">
                                          <p:val>
                                            <p:strVal val="0-#ppt_w/2"/>
                                          </p:val>
                                        </p:tav>
                                        <p:tav tm="100000">
                                          <p:val>
                                            <p:strVal val="#ppt_x"/>
                                          </p:val>
                                        </p:tav>
                                      </p:tavLst>
                                    </p:anim>
                                    <p:anim calcmode="lin" valueType="num">
                                      <p:cBhvr additive="base">
                                        <p:cTn id="32" dur="20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3" decel="10000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2000" fill="hold"/>
                                        <p:tgtEl>
                                          <p:spTgt spid="18"/>
                                        </p:tgtEl>
                                        <p:attrNameLst>
                                          <p:attrName>ppt_x</p:attrName>
                                        </p:attrNameLst>
                                      </p:cBhvr>
                                      <p:tavLst>
                                        <p:tav tm="0">
                                          <p:val>
                                            <p:strVal val="1+#ppt_w/2"/>
                                          </p:val>
                                        </p:tav>
                                        <p:tav tm="100000">
                                          <p:val>
                                            <p:strVal val="#ppt_x"/>
                                          </p:val>
                                        </p:tav>
                                      </p:tavLst>
                                    </p:anim>
                                    <p:anim calcmode="lin" valueType="num">
                                      <p:cBhvr additive="base">
                                        <p:cTn id="36" dur="2000" fill="hold"/>
                                        <p:tgtEl>
                                          <p:spTgt spid="18"/>
                                        </p:tgtEl>
                                        <p:attrNameLst>
                                          <p:attrName>ppt_y</p:attrName>
                                        </p:attrNameLst>
                                      </p:cBhvr>
                                      <p:tavLst>
                                        <p:tav tm="0">
                                          <p:val>
                                            <p:strVal val="0-#ppt_h/2"/>
                                          </p:val>
                                        </p:tav>
                                        <p:tav tm="100000">
                                          <p:val>
                                            <p:strVal val="#ppt_y"/>
                                          </p:val>
                                        </p:tav>
                                      </p:tavLst>
                                    </p:anim>
                                  </p:childTnLst>
                                </p:cTn>
                              </p:par>
                              <p:par>
                                <p:cTn id="37" presetID="53" presetClass="entr" presetSubtype="16" fill="hold" nodeType="withEffect">
                                  <p:stCondLst>
                                    <p:cond delay="1250"/>
                                  </p:stCondLst>
                                  <p:childTnLst>
                                    <p:set>
                                      <p:cBhvr>
                                        <p:cTn id="38" dur="1" fill="hold">
                                          <p:stCondLst>
                                            <p:cond delay="0"/>
                                          </p:stCondLst>
                                        </p:cTn>
                                        <p:tgtEl>
                                          <p:spTgt spid="11"/>
                                        </p:tgtEl>
                                        <p:attrNameLst>
                                          <p:attrName>style.visibility</p:attrName>
                                        </p:attrNameLst>
                                      </p:cBhvr>
                                      <p:to>
                                        <p:strVal val="visible"/>
                                      </p:to>
                                    </p:set>
                                    <p:anim calcmode="lin" valueType="num">
                                      <p:cBhvr>
                                        <p:cTn id="39" dur="750" fill="hold"/>
                                        <p:tgtEl>
                                          <p:spTgt spid="11"/>
                                        </p:tgtEl>
                                        <p:attrNameLst>
                                          <p:attrName>ppt_w</p:attrName>
                                        </p:attrNameLst>
                                      </p:cBhvr>
                                      <p:tavLst>
                                        <p:tav tm="0">
                                          <p:val>
                                            <p:fltVal val="0"/>
                                          </p:val>
                                        </p:tav>
                                        <p:tav tm="100000">
                                          <p:val>
                                            <p:strVal val="#ppt_w"/>
                                          </p:val>
                                        </p:tav>
                                      </p:tavLst>
                                    </p:anim>
                                    <p:anim calcmode="lin" valueType="num">
                                      <p:cBhvr>
                                        <p:cTn id="40" dur="750" fill="hold"/>
                                        <p:tgtEl>
                                          <p:spTgt spid="11"/>
                                        </p:tgtEl>
                                        <p:attrNameLst>
                                          <p:attrName>ppt_h</p:attrName>
                                        </p:attrNameLst>
                                      </p:cBhvr>
                                      <p:tavLst>
                                        <p:tav tm="0">
                                          <p:val>
                                            <p:fltVal val="0"/>
                                          </p:val>
                                        </p:tav>
                                        <p:tav tm="100000">
                                          <p:val>
                                            <p:strVal val="#ppt_h"/>
                                          </p:val>
                                        </p:tav>
                                      </p:tavLst>
                                    </p:anim>
                                    <p:animEffect transition="in" filter="fade">
                                      <p:cBhvr>
                                        <p:cTn id="41" dur="750"/>
                                        <p:tgtEl>
                                          <p:spTgt spid="11"/>
                                        </p:tgtEl>
                                      </p:cBhvr>
                                    </p:animEffect>
                                  </p:childTnLst>
                                </p:cTn>
                              </p:par>
                              <p:par>
                                <p:cTn id="42" presetID="55" presetClass="entr" presetSubtype="0" fill="hold" grpId="0" nodeType="withEffect">
                                  <p:stCondLst>
                                    <p:cond delay="50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strVal val="#ppt_w*0.70"/>
                                          </p:val>
                                        </p:tav>
                                        <p:tav tm="100000">
                                          <p:val>
                                            <p:strVal val="#ppt_w"/>
                                          </p:val>
                                        </p:tav>
                                      </p:tavLst>
                                    </p:anim>
                                    <p:anim calcmode="lin" valueType="num">
                                      <p:cBhvr>
                                        <p:cTn id="45" dur="1000" fill="hold"/>
                                        <p:tgtEl>
                                          <p:spTgt spid="14"/>
                                        </p:tgtEl>
                                        <p:attrNameLst>
                                          <p:attrName>ppt_h</p:attrName>
                                        </p:attrNameLst>
                                      </p:cBhvr>
                                      <p:tavLst>
                                        <p:tav tm="0">
                                          <p:val>
                                            <p:strVal val="#ppt_h"/>
                                          </p:val>
                                        </p:tav>
                                        <p:tav tm="100000">
                                          <p:val>
                                            <p:strVal val="#ppt_h"/>
                                          </p:val>
                                        </p:tav>
                                      </p:tavLst>
                                    </p:anim>
                                    <p:animEffect transition="in" filter="fade">
                                      <p:cBhvr>
                                        <p:cTn id="46" dur="1000"/>
                                        <p:tgtEl>
                                          <p:spTgt spid="14"/>
                                        </p:tgtEl>
                                      </p:cBhvr>
                                    </p:animEffect>
                                  </p:childTnLst>
                                </p:cTn>
                              </p:par>
                              <p:par>
                                <p:cTn id="47" presetID="55" presetClass="entr" presetSubtype="0" fill="hold" grpId="0" nodeType="withEffect">
                                  <p:stCondLst>
                                    <p:cond delay="500"/>
                                  </p:stCondLst>
                                  <p:childTnLst>
                                    <p:set>
                                      <p:cBhvr>
                                        <p:cTn id="48" dur="1" fill="hold">
                                          <p:stCondLst>
                                            <p:cond delay="0"/>
                                          </p:stCondLst>
                                        </p:cTn>
                                        <p:tgtEl>
                                          <p:spTgt spid="21"/>
                                        </p:tgtEl>
                                        <p:attrNameLst>
                                          <p:attrName>style.visibility</p:attrName>
                                        </p:attrNameLst>
                                      </p:cBhvr>
                                      <p:to>
                                        <p:strVal val="visible"/>
                                      </p:to>
                                    </p:set>
                                    <p:anim calcmode="lin" valueType="num">
                                      <p:cBhvr>
                                        <p:cTn id="49" dur="1000" fill="hold"/>
                                        <p:tgtEl>
                                          <p:spTgt spid="21"/>
                                        </p:tgtEl>
                                        <p:attrNameLst>
                                          <p:attrName>ppt_w</p:attrName>
                                        </p:attrNameLst>
                                      </p:cBhvr>
                                      <p:tavLst>
                                        <p:tav tm="0">
                                          <p:val>
                                            <p:strVal val="#ppt_w*0.70"/>
                                          </p:val>
                                        </p:tav>
                                        <p:tav tm="100000">
                                          <p:val>
                                            <p:strVal val="#ppt_w"/>
                                          </p:val>
                                        </p:tav>
                                      </p:tavLst>
                                    </p:anim>
                                    <p:anim calcmode="lin" valueType="num">
                                      <p:cBhvr>
                                        <p:cTn id="50" dur="1000" fill="hold"/>
                                        <p:tgtEl>
                                          <p:spTgt spid="21"/>
                                        </p:tgtEl>
                                        <p:attrNameLst>
                                          <p:attrName>ppt_h</p:attrName>
                                        </p:attrNameLst>
                                      </p:cBhvr>
                                      <p:tavLst>
                                        <p:tav tm="0">
                                          <p:val>
                                            <p:strVal val="#ppt_h"/>
                                          </p:val>
                                        </p:tav>
                                        <p:tav tm="100000">
                                          <p:val>
                                            <p:strVal val="#ppt_h"/>
                                          </p:val>
                                        </p:tav>
                                      </p:tavLst>
                                    </p:anim>
                                    <p:animEffect transition="in" filter="fade">
                                      <p:cBhvr>
                                        <p:cTn id="51"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tmplLst>
          <p:tmpl>
            <p:tnLst>
              <p:par>
                <p:cTn presetID="55"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 calcmode="lin" valueType="num">
                      <p:cBhvr>
                        <p:cTn dur="1000" fill="hold"/>
                        <p:tgtEl>
                          <p:spTgt spid="21"/>
                        </p:tgtEl>
                        <p:attrNameLst>
                          <p:attrName>ppt_w</p:attrName>
                        </p:attrNameLst>
                      </p:cBhvr>
                      <p:tavLst>
                        <p:tav tm="0">
                          <p:val>
                            <p:strVal val="#ppt_w*0.70"/>
                          </p:val>
                        </p:tav>
                        <p:tav tm="100000">
                          <p:val>
                            <p:strVal val="#ppt_w"/>
                          </p:val>
                        </p:tav>
                      </p:tavLst>
                    </p:anim>
                    <p:anim calcmode="lin" valueType="num">
                      <p:cBhvr>
                        <p:cTn dur="1000" fill="hold"/>
                        <p:tgtEl>
                          <p:spTgt spid="21"/>
                        </p:tgtEl>
                        <p:attrNameLst>
                          <p:attrName>ppt_h</p:attrName>
                        </p:attrNameLst>
                      </p:cBhvr>
                      <p:tavLst>
                        <p:tav tm="0">
                          <p:val>
                            <p:strVal val="#ppt_h"/>
                          </p:val>
                        </p:tav>
                        <p:tav tm="100000">
                          <p:val>
                            <p:strVal val="#ppt_h"/>
                          </p:val>
                        </p:tav>
                      </p:tavLst>
                    </p:anim>
                    <p:animEffect transition="in" filter="fade">
                      <p:cBhvr>
                        <p:cTn dur="1000"/>
                        <p:tgtEl>
                          <p:spTgt spid="21"/>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内容页">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xmlns="" id="{705D782A-D6E6-4178-8116-EF971734499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4370"/>
          <a:stretch/>
        </p:blipFill>
        <p:spPr>
          <a:xfrm flipH="1" flipV="1">
            <a:off x="0" y="0"/>
            <a:ext cx="5562600" cy="843922"/>
          </a:xfrm>
          <a:prstGeom prst="rect">
            <a:avLst/>
          </a:prstGeom>
        </p:spPr>
      </p:pic>
      <p:pic>
        <p:nvPicPr>
          <p:cNvPr id="15" name="图片 14">
            <a:extLst>
              <a:ext uri="{FF2B5EF4-FFF2-40B4-BE49-F238E27FC236}">
                <a16:creationId xmlns:a16="http://schemas.microsoft.com/office/drawing/2014/main" xmlns="" id="{5B1B3BFE-1863-465E-9849-E4BBBE3261C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39784"/>
          <a:stretch/>
        </p:blipFill>
        <p:spPr>
          <a:xfrm flipH="1" flipV="1">
            <a:off x="-1" y="6902"/>
            <a:ext cx="4048125" cy="841470"/>
          </a:xfrm>
          <a:prstGeom prst="rect">
            <a:avLst/>
          </a:prstGeom>
        </p:spPr>
      </p:pic>
      <p:sp>
        <p:nvSpPr>
          <p:cNvPr id="2" name="标题 1">
            <a:extLst>
              <a:ext uri="{FF2B5EF4-FFF2-40B4-BE49-F238E27FC236}">
                <a16:creationId xmlns:a16="http://schemas.microsoft.com/office/drawing/2014/main" xmlns="" id="{181D9823-9087-4703-9A44-A3AAC1D332C5}"/>
              </a:ext>
            </a:extLst>
          </p:cNvPr>
          <p:cNvSpPr>
            <a:spLocks noGrp="1"/>
          </p:cNvSpPr>
          <p:nvPr userDrawn="1">
            <p:ph type="title" hasCustomPrompt="1"/>
          </p:nvPr>
        </p:nvSpPr>
        <p:spPr>
          <a:xfrm>
            <a:off x="376416" y="42851"/>
            <a:ext cx="1826141" cy="535531"/>
          </a:xfrm>
        </p:spPr>
        <p:txBody>
          <a:bodyPr vert="horz" wrap="none">
            <a:spAutoFit/>
          </a:bodyPr>
          <a:lstStyle>
            <a:lvl1pPr algn="l">
              <a:defRPr sz="3200">
                <a:solidFill>
                  <a:schemeClr val="bg1"/>
                </a:solidFill>
              </a:defRPr>
            </a:lvl1pPr>
          </a:lstStyle>
          <a:p>
            <a:r>
              <a:rPr lang="zh-CN" altLang="en-US" dirty="0"/>
              <a:t>编辑标题</a:t>
            </a:r>
          </a:p>
        </p:txBody>
      </p:sp>
      <p:pic>
        <p:nvPicPr>
          <p:cNvPr id="7" name="图片 6">
            <a:extLst>
              <a:ext uri="{FF2B5EF4-FFF2-40B4-BE49-F238E27FC236}">
                <a16:creationId xmlns:a16="http://schemas.microsoft.com/office/drawing/2014/main" xmlns="" id="{C5E910F8-F78C-4D7F-A405-48435CCB8F1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2891" t="31839" r="221" b="-4104"/>
          <a:stretch/>
        </p:blipFill>
        <p:spPr>
          <a:xfrm>
            <a:off x="6798945" y="-4451"/>
            <a:ext cx="5286375" cy="1696745"/>
          </a:xfrm>
          <a:prstGeom prst="rect">
            <a:avLst/>
          </a:prstGeom>
        </p:spPr>
      </p:pic>
      <p:pic>
        <p:nvPicPr>
          <p:cNvPr id="10" name="图片 9">
            <a:extLst>
              <a:ext uri="{FF2B5EF4-FFF2-40B4-BE49-F238E27FC236}">
                <a16:creationId xmlns:a16="http://schemas.microsoft.com/office/drawing/2014/main" xmlns="" id="{BB40F9DA-B75B-4F7C-AEA2-829BCD89ABF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09746" y="5918828"/>
            <a:ext cx="4382254" cy="843922"/>
          </a:xfrm>
          <a:prstGeom prst="rect">
            <a:avLst/>
          </a:prstGeom>
        </p:spPr>
      </p:pic>
      <p:pic>
        <p:nvPicPr>
          <p:cNvPr id="11" name="图片 10">
            <a:extLst>
              <a:ext uri="{FF2B5EF4-FFF2-40B4-BE49-F238E27FC236}">
                <a16:creationId xmlns:a16="http://schemas.microsoft.com/office/drawing/2014/main" xmlns="" id="{EB562D6B-DAB2-444C-8A36-42BC9337F25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96200" y="5734816"/>
            <a:ext cx="4495800" cy="1123183"/>
          </a:xfrm>
          <a:prstGeom prst="rect">
            <a:avLst/>
          </a:prstGeom>
        </p:spPr>
      </p:pic>
      <p:pic>
        <p:nvPicPr>
          <p:cNvPr id="12" name="图片 11">
            <a:extLst>
              <a:ext uri="{FF2B5EF4-FFF2-40B4-BE49-F238E27FC236}">
                <a16:creationId xmlns:a16="http://schemas.microsoft.com/office/drawing/2014/main" xmlns="" id="{2C0C9218-9622-4E80-89CD-64458C00145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59520" y="6188442"/>
            <a:ext cx="5032479" cy="669557"/>
          </a:xfrm>
          <a:prstGeom prst="rect">
            <a:avLst/>
          </a:prstGeom>
        </p:spPr>
      </p:pic>
      <p:pic>
        <p:nvPicPr>
          <p:cNvPr id="17" name="图片 16">
            <a:extLst>
              <a:ext uri="{FF2B5EF4-FFF2-40B4-BE49-F238E27FC236}">
                <a16:creationId xmlns:a16="http://schemas.microsoft.com/office/drawing/2014/main" xmlns="" id="{04EEC4B8-96B9-481C-85DC-92B88079C21A}"/>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17335"/>
          <a:stretch/>
        </p:blipFill>
        <p:spPr>
          <a:xfrm flipH="1">
            <a:off x="10185953" y="4442461"/>
            <a:ext cx="2006045" cy="2415538"/>
          </a:xfrm>
          <a:prstGeom prst="rect">
            <a:avLst/>
          </a:prstGeom>
        </p:spPr>
      </p:pic>
      <p:pic>
        <p:nvPicPr>
          <p:cNvPr id="18" name="图片 17">
            <a:extLst>
              <a:ext uri="{FF2B5EF4-FFF2-40B4-BE49-F238E27FC236}">
                <a16:creationId xmlns:a16="http://schemas.microsoft.com/office/drawing/2014/main" xmlns="" id="{92A18895-DDE6-45CC-B7F1-F2EEEB86E895}"/>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27498"/>
          <a:stretch/>
        </p:blipFill>
        <p:spPr>
          <a:xfrm flipH="1">
            <a:off x="10040169" y="4442461"/>
            <a:ext cx="2151829" cy="2415538"/>
          </a:xfrm>
          <a:prstGeom prst="rect">
            <a:avLst/>
          </a:prstGeom>
        </p:spPr>
      </p:pic>
      <p:pic>
        <p:nvPicPr>
          <p:cNvPr id="19" name="图片 18">
            <a:extLst>
              <a:ext uri="{FF2B5EF4-FFF2-40B4-BE49-F238E27FC236}">
                <a16:creationId xmlns:a16="http://schemas.microsoft.com/office/drawing/2014/main" xmlns="" id="{F8F0EDC3-DD8C-410C-8CA9-9517EC15E46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2862033">
            <a:off x="10746136" y="5682958"/>
            <a:ext cx="450458" cy="471739"/>
          </a:xfrm>
          <a:prstGeom prst="rect">
            <a:avLst/>
          </a:prstGeom>
        </p:spPr>
      </p:pic>
    </p:spTree>
    <p:extLst>
      <p:ext uri="{BB962C8B-B14F-4D97-AF65-F5344CB8AC3E}">
        <p14:creationId xmlns:p14="http://schemas.microsoft.com/office/powerpoint/2010/main" val="15881649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内容页-小标题">
    <p:spTree>
      <p:nvGrpSpPr>
        <p:cNvPr id="1" name=""/>
        <p:cNvGrpSpPr/>
        <p:nvPr/>
      </p:nvGrpSpPr>
      <p:grpSpPr>
        <a:xfrm>
          <a:off x="0" y="0"/>
          <a:ext cx="0" cy="0"/>
          <a:chOff x="0" y="0"/>
          <a:chExt cx="0" cy="0"/>
        </a:xfrm>
      </p:grpSpPr>
      <p:sp>
        <p:nvSpPr>
          <p:cNvPr id="14" name="文本占位符 5">
            <a:extLst>
              <a:ext uri="{FF2B5EF4-FFF2-40B4-BE49-F238E27FC236}">
                <a16:creationId xmlns:a16="http://schemas.microsoft.com/office/drawing/2014/main" xmlns="" id="{D2CF7FBC-0DCE-4430-927A-758913C29D17}"/>
              </a:ext>
            </a:extLst>
          </p:cNvPr>
          <p:cNvSpPr>
            <a:spLocks noGrp="1"/>
          </p:cNvSpPr>
          <p:nvPr>
            <p:ph type="body" sz="quarter" idx="10" hasCustomPrompt="1"/>
          </p:nvPr>
        </p:nvSpPr>
        <p:spPr>
          <a:xfrm>
            <a:off x="4632958" y="910849"/>
            <a:ext cx="2926082" cy="424732"/>
          </a:xfrm>
          <a:gradFill>
            <a:gsLst>
              <a:gs pos="0">
                <a:schemeClr val="accent1">
                  <a:lumMod val="5000"/>
                  <a:lumOff val="95000"/>
                  <a:alpha val="0"/>
                </a:schemeClr>
              </a:gs>
              <a:gs pos="23014">
                <a:schemeClr val="bg1">
                  <a:alpha val="60000"/>
                </a:schemeClr>
              </a:gs>
              <a:gs pos="76000">
                <a:schemeClr val="bg1">
                  <a:alpha val="60000"/>
                </a:schemeClr>
              </a:gs>
              <a:gs pos="100000">
                <a:schemeClr val="bg1">
                  <a:alpha val="0"/>
                </a:schemeClr>
              </a:gs>
            </a:gsLst>
            <a:lin ang="0" scaled="0"/>
          </a:gradFill>
        </p:spPr>
        <p:txBody>
          <a:bodyPr wrap="square" anchor="ctr" anchorCtr="0">
            <a:spAutoFit/>
          </a:bodyPr>
          <a:lstStyle>
            <a:lvl1pPr marL="0" indent="0" algn="ctr">
              <a:buNone/>
              <a:defRPr sz="2400">
                <a:solidFill>
                  <a:srgbClr val="FDA628"/>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zh-CN" altLang="en-US" dirty="0"/>
              <a:t>编辑文本样式</a:t>
            </a:r>
          </a:p>
        </p:txBody>
      </p:sp>
      <p:pic>
        <p:nvPicPr>
          <p:cNvPr id="12" name="图片 11">
            <a:extLst>
              <a:ext uri="{FF2B5EF4-FFF2-40B4-BE49-F238E27FC236}">
                <a16:creationId xmlns:a16="http://schemas.microsoft.com/office/drawing/2014/main" xmlns="" id="{3A539F30-AD45-4847-8EC6-C82D99AD72F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4370"/>
          <a:stretch/>
        </p:blipFill>
        <p:spPr>
          <a:xfrm flipH="1" flipV="1">
            <a:off x="0" y="0"/>
            <a:ext cx="5562600" cy="843922"/>
          </a:xfrm>
          <a:prstGeom prst="rect">
            <a:avLst/>
          </a:prstGeom>
        </p:spPr>
      </p:pic>
      <p:pic>
        <p:nvPicPr>
          <p:cNvPr id="15" name="图片 14">
            <a:extLst>
              <a:ext uri="{FF2B5EF4-FFF2-40B4-BE49-F238E27FC236}">
                <a16:creationId xmlns:a16="http://schemas.microsoft.com/office/drawing/2014/main" xmlns="" id="{74E9D4C1-C7E1-4D04-9C30-F34D7A7EB35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39784"/>
          <a:stretch/>
        </p:blipFill>
        <p:spPr>
          <a:xfrm flipH="1" flipV="1">
            <a:off x="-1" y="6902"/>
            <a:ext cx="4048125" cy="841470"/>
          </a:xfrm>
          <a:prstGeom prst="rect">
            <a:avLst/>
          </a:prstGeom>
        </p:spPr>
      </p:pic>
      <p:sp>
        <p:nvSpPr>
          <p:cNvPr id="16" name="标题 1">
            <a:extLst>
              <a:ext uri="{FF2B5EF4-FFF2-40B4-BE49-F238E27FC236}">
                <a16:creationId xmlns:a16="http://schemas.microsoft.com/office/drawing/2014/main" xmlns="" id="{FFD8F7FC-445E-4EA9-B873-3FC2FDD4E087}"/>
              </a:ext>
            </a:extLst>
          </p:cNvPr>
          <p:cNvSpPr>
            <a:spLocks noGrp="1"/>
          </p:cNvSpPr>
          <p:nvPr>
            <p:ph type="title" hasCustomPrompt="1"/>
          </p:nvPr>
        </p:nvSpPr>
        <p:spPr>
          <a:xfrm>
            <a:off x="376416" y="42851"/>
            <a:ext cx="1826141" cy="535531"/>
          </a:xfrm>
        </p:spPr>
        <p:txBody>
          <a:bodyPr vert="horz" wrap="none">
            <a:spAutoFit/>
          </a:bodyPr>
          <a:lstStyle>
            <a:lvl1pPr algn="l">
              <a:defRPr sz="3200">
                <a:solidFill>
                  <a:schemeClr val="bg1"/>
                </a:solidFill>
              </a:defRPr>
            </a:lvl1pPr>
          </a:lstStyle>
          <a:p>
            <a:r>
              <a:rPr lang="zh-CN" altLang="en-US" dirty="0"/>
              <a:t>编辑标题</a:t>
            </a:r>
          </a:p>
        </p:txBody>
      </p:sp>
      <p:pic>
        <p:nvPicPr>
          <p:cNvPr id="17" name="图片 16">
            <a:extLst>
              <a:ext uri="{FF2B5EF4-FFF2-40B4-BE49-F238E27FC236}">
                <a16:creationId xmlns:a16="http://schemas.microsoft.com/office/drawing/2014/main" xmlns="" id="{DF7CB8DE-0391-429D-A1BF-A006FBFA7BD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2891" t="31839" r="221" b="-4104"/>
          <a:stretch/>
        </p:blipFill>
        <p:spPr>
          <a:xfrm>
            <a:off x="6798945" y="-4451"/>
            <a:ext cx="5286375" cy="1696745"/>
          </a:xfrm>
          <a:prstGeom prst="rect">
            <a:avLst/>
          </a:prstGeom>
        </p:spPr>
      </p:pic>
      <p:pic>
        <p:nvPicPr>
          <p:cNvPr id="18" name="图片 17">
            <a:extLst>
              <a:ext uri="{FF2B5EF4-FFF2-40B4-BE49-F238E27FC236}">
                <a16:creationId xmlns:a16="http://schemas.microsoft.com/office/drawing/2014/main" xmlns="" id="{3829446F-1AB2-4C36-BB71-1E297FDE969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09746" y="5918828"/>
            <a:ext cx="4382254" cy="843922"/>
          </a:xfrm>
          <a:prstGeom prst="rect">
            <a:avLst/>
          </a:prstGeom>
        </p:spPr>
      </p:pic>
      <p:pic>
        <p:nvPicPr>
          <p:cNvPr id="19" name="图片 18">
            <a:extLst>
              <a:ext uri="{FF2B5EF4-FFF2-40B4-BE49-F238E27FC236}">
                <a16:creationId xmlns:a16="http://schemas.microsoft.com/office/drawing/2014/main" xmlns="" id="{9949CB3D-4EC5-4D57-868D-6C9AB65EC24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96200" y="5734816"/>
            <a:ext cx="4495800" cy="1123183"/>
          </a:xfrm>
          <a:prstGeom prst="rect">
            <a:avLst/>
          </a:prstGeom>
        </p:spPr>
      </p:pic>
      <p:pic>
        <p:nvPicPr>
          <p:cNvPr id="20" name="图片 19">
            <a:extLst>
              <a:ext uri="{FF2B5EF4-FFF2-40B4-BE49-F238E27FC236}">
                <a16:creationId xmlns:a16="http://schemas.microsoft.com/office/drawing/2014/main" xmlns="" id="{8CC863CB-BF8B-487F-9143-3BC78541C1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59520" y="6188442"/>
            <a:ext cx="5032479" cy="669557"/>
          </a:xfrm>
          <a:prstGeom prst="rect">
            <a:avLst/>
          </a:prstGeom>
        </p:spPr>
      </p:pic>
    </p:spTree>
    <p:extLst>
      <p:ext uri="{BB962C8B-B14F-4D97-AF65-F5344CB8AC3E}">
        <p14:creationId xmlns:p14="http://schemas.microsoft.com/office/powerpoint/2010/main" val="5425533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4">
                                            <p:bg/>
                                          </p:spTgt>
                                        </p:tgtEl>
                                        <p:attrNameLst>
                                          <p:attrName>style.visibility</p:attrName>
                                        </p:attrNameLst>
                                      </p:cBhvr>
                                      <p:to>
                                        <p:strVal val="visible"/>
                                      </p:to>
                                    </p:set>
                                    <p:animEffect transition="in" filter="barn(outVertical)">
                                      <p:cBhvr>
                                        <p:cTn id="7" dur="500"/>
                                        <p:tgtEl>
                                          <p:spTgt spid="14">
                                            <p:bg/>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barn(outVertical)">
                                      <p:cBhvr>
                                        <p:cTn id="10"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nimBg="1">
        <p:tmplLst>
          <p:tmpl>
            <p:tnLst>
              <p:par>
                <p:cTn presetID="16" presetClass="entr" presetSubtype="37"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barn(outVertical)">
                      <p:cBhvr>
                        <p:cTn dur="500"/>
                        <p:tgtEl>
                          <p:spTgt spid="14"/>
                        </p:tgtEl>
                      </p:cBhvr>
                    </p:animEffect>
                  </p:childTnLst>
                </p:cTn>
              </p:par>
            </p:tnLst>
          </p:tmpl>
          <p:tmpl lvl="1">
            <p:tnLst>
              <p:par>
                <p:cTn presetID="16" presetClass="entr" presetSubtype="37"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barn(outVertical)">
                      <p:cBhvr>
                        <p:cTn dur="500"/>
                        <p:tgtEl>
                          <p:spTgt spid="14"/>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内容页-小标题">
    <p:spTree>
      <p:nvGrpSpPr>
        <p:cNvPr id="1" name=""/>
        <p:cNvGrpSpPr/>
        <p:nvPr/>
      </p:nvGrpSpPr>
      <p:grpSpPr>
        <a:xfrm>
          <a:off x="0" y="0"/>
          <a:ext cx="0" cy="0"/>
          <a:chOff x="0" y="0"/>
          <a:chExt cx="0" cy="0"/>
        </a:xfrm>
      </p:grpSpPr>
      <p:sp>
        <p:nvSpPr>
          <p:cNvPr id="12" name="文本占位符 5">
            <a:extLst>
              <a:ext uri="{FF2B5EF4-FFF2-40B4-BE49-F238E27FC236}">
                <a16:creationId xmlns:a16="http://schemas.microsoft.com/office/drawing/2014/main" xmlns="" id="{72B9F36A-A851-480C-A172-88FC8B5C0455}"/>
              </a:ext>
            </a:extLst>
          </p:cNvPr>
          <p:cNvSpPr>
            <a:spLocks noGrp="1"/>
          </p:cNvSpPr>
          <p:nvPr>
            <p:ph type="body" sz="quarter" idx="10" hasCustomPrompt="1"/>
          </p:nvPr>
        </p:nvSpPr>
        <p:spPr>
          <a:xfrm>
            <a:off x="4382252" y="910849"/>
            <a:ext cx="3427494" cy="424732"/>
          </a:xfrm>
          <a:gradFill>
            <a:gsLst>
              <a:gs pos="0">
                <a:schemeClr val="accent1">
                  <a:lumMod val="5000"/>
                  <a:lumOff val="95000"/>
                  <a:alpha val="0"/>
                </a:schemeClr>
              </a:gs>
              <a:gs pos="23014">
                <a:schemeClr val="bg1">
                  <a:alpha val="60000"/>
                </a:schemeClr>
              </a:gs>
              <a:gs pos="76000">
                <a:schemeClr val="bg1">
                  <a:alpha val="60000"/>
                </a:schemeClr>
              </a:gs>
              <a:gs pos="100000">
                <a:schemeClr val="bg1">
                  <a:alpha val="0"/>
                </a:schemeClr>
              </a:gs>
            </a:gsLst>
            <a:lin ang="0" scaled="0"/>
          </a:gradFill>
        </p:spPr>
        <p:txBody>
          <a:bodyPr wrap="square" anchor="ctr" anchorCtr="0">
            <a:spAutoFit/>
          </a:bodyPr>
          <a:lstStyle>
            <a:lvl1pPr marL="0" indent="0" algn="ctr">
              <a:buNone/>
              <a:defRPr sz="2400">
                <a:solidFill>
                  <a:srgbClr val="FDA628"/>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zh-CN" altLang="en-US" dirty="0"/>
              <a:t>编辑文本样式</a:t>
            </a:r>
          </a:p>
        </p:txBody>
      </p:sp>
      <p:pic>
        <p:nvPicPr>
          <p:cNvPr id="13" name="图片 12">
            <a:extLst>
              <a:ext uri="{FF2B5EF4-FFF2-40B4-BE49-F238E27FC236}">
                <a16:creationId xmlns:a16="http://schemas.microsoft.com/office/drawing/2014/main" xmlns="" id="{2DA2A3B5-31ED-4695-AFD5-CBB4944C69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4370"/>
          <a:stretch/>
        </p:blipFill>
        <p:spPr>
          <a:xfrm flipH="1" flipV="1">
            <a:off x="0" y="0"/>
            <a:ext cx="5562600" cy="843922"/>
          </a:xfrm>
          <a:prstGeom prst="rect">
            <a:avLst/>
          </a:prstGeom>
        </p:spPr>
      </p:pic>
      <p:pic>
        <p:nvPicPr>
          <p:cNvPr id="14" name="图片 13">
            <a:extLst>
              <a:ext uri="{FF2B5EF4-FFF2-40B4-BE49-F238E27FC236}">
                <a16:creationId xmlns:a16="http://schemas.microsoft.com/office/drawing/2014/main" xmlns="" id="{6C73B539-616F-495E-A9F2-91B3BE1E7D3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39784"/>
          <a:stretch/>
        </p:blipFill>
        <p:spPr>
          <a:xfrm flipH="1" flipV="1">
            <a:off x="-1" y="6902"/>
            <a:ext cx="4048125" cy="841470"/>
          </a:xfrm>
          <a:prstGeom prst="rect">
            <a:avLst/>
          </a:prstGeom>
        </p:spPr>
      </p:pic>
      <p:sp>
        <p:nvSpPr>
          <p:cNvPr id="15" name="标题 1">
            <a:extLst>
              <a:ext uri="{FF2B5EF4-FFF2-40B4-BE49-F238E27FC236}">
                <a16:creationId xmlns:a16="http://schemas.microsoft.com/office/drawing/2014/main" xmlns="" id="{C1CF095A-743A-408A-99D4-99F43DE23B5B}"/>
              </a:ext>
            </a:extLst>
          </p:cNvPr>
          <p:cNvSpPr>
            <a:spLocks noGrp="1"/>
          </p:cNvSpPr>
          <p:nvPr>
            <p:ph type="title" hasCustomPrompt="1"/>
          </p:nvPr>
        </p:nvSpPr>
        <p:spPr>
          <a:xfrm>
            <a:off x="376416" y="42851"/>
            <a:ext cx="1826141" cy="535531"/>
          </a:xfrm>
        </p:spPr>
        <p:txBody>
          <a:bodyPr vert="horz" wrap="none">
            <a:spAutoFit/>
          </a:bodyPr>
          <a:lstStyle>
            <a:lvl1pPr algn="l">
              <a:defRPr sz="3200">
                <a:solidFill>
                  <a:schemeClr val="bg1"/>
                </a:solidFill>
              </a:defRPr>
            </a:lvl1pPr>
          </a:lstStyle>
          <a:p>
            <a:r>
              <a:rPr lang="zh-CN" altLang="en-US" dirty="0"/>
              <a:t>编辑标题</a:t>
            </a:r>
          </a:p>
        </p:txBody>
      </p:sp>
      <p:pic>
        <p:nvPicPr>
          <p:cNvPr id="16" name="图片 15">
            <a:extLst>
              <a:ext uri="{FF2B5EF4-FFF2-40B4-BE49-F238E27FC236}">
                <a16:creationId xmlns:a16="http://schemas.microsoft.com/office/drawing/2014/main" xmlns="" id="{8432E8EC-BE65-4938-8895-18277A3B2CD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2891" t="31839" r="221" b="-4104"/>
          <a:stretch/>
        </p:blipFill>
        <p:spPr>
          <a:xfrm>
            <a:off x="6798945" y="-4451"/>
            <a:ext cx="5286375" cy="1696745"/>
          </a:xfrm>
          <a:prstGeom prst="rect">
            <a:avLst/>
          </a:prstGeom>
        </p:spPr>
      </p:pic>
      <p:pic>
        <p:nvPicPr>
          <p:cNvPr id="17" name="图片 16">
            <a:extLst>
              <a:ext uri="{FF2B5EF4-FFF2-40B4-BE49-F238E27FC236}">
                <a16:creationId xmlns:a16="http://schemas.microsoft.com/office/drawing/2014/main" xmlns="" id="{6266C6F5-E918-47B3-8C26-7C45A9BDA02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09746" y="5918828"/>
            <a:ext cx="4382254" cy="843922"/>
          </a:xfrm>
          <a:prstGeom prst="rect">
            <a:avLst/>
          </a:prstGeom>
        </p:spPr>
      </p:pic>
      <p:pic>
        <p:nvPicPr>
          <p:cNvPr id="18" name="图片 17">
            <a:extLst>
              <a:ext uri="{FF2B5EF4-FFF2-40B4-BE49-F238E27FC236}">
                <a16:creationId xmlns:a16="http://schemas.microsoft.com/office/drawing/2014/main" xmlns="" id="{FCE6580F-47DE-4B37-8732-6A0CC7FACC1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96200" y="5734816"/>
            <a:ext cx="4495800" cy="1123183"/>
          </a:xfrm>
          <a:prstGeom prst="rect">
            <a:avLst/>
          </a:prstGeom>
        </p:spPr>
      </p:pic>
      <p:pic>
        <p:nvPicPr>
          <p:cNvPr id="19" name="图片 18">
            <a:extLst>
              <a:ext uri="{FF2B5EF4-FFF2-40B4-BE49-F238E27FC236}">
                <a16:creationId xmlns:a16="http://schemas.microsoft.com/office/drawing/2014/main" xmlns="" id="{13746162-D9C4-418B-B994-0554A012D08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59520" y="6188442"/>
            <a:ext cx="5032479" cy="669557"/>
          </a:xfrm>
          <a:prstGeom prst="rect">
            <a:avLst/>
          </a:prstGeom>
        </p:spPr>
      </p:pic>
      <p:pic>
        <p:nvPicPr>
          <p:cNvPr id="20" name="图片 19">
            <a:extLst>
              <a:ext uri="{FF2B5EF4-FFF2-40B4-BE49-F238E27FC236}">
                <a16:creationId xmlns:a16="http://schemas.microsoft.com/office/drawing/2014/main" xmlns="" id="{10DBCED8-8809-4FFF-9B47-2CC0D7F4112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10604695" y="4869180"/>
            <a:ext cx="1587303" cy="1988819"/>
          </a:xfrm>
          <a:prstGeom prst="rect">
            <a:avLst/>
          </a:prstGeom>
        </p:spPr>
      </p:pic>
    </p:spTree>
    <p:extLst>
      <p:ext uri="{BB962C8B-B14F-4D97-AF65-F5344CB8AC3E}">
        <p14:creationId xmlns:p14="http://schemas.microsoft.com/office/powerpoint/2010/main" val="35420679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2">
                                            <p:bg/>
                                          </p:spTgt>
                                        </p:tgtEl>
                                        <p:attrNameLst>
                                          <p:attrName>style.visibility</p:attrName>
                                        </p:attrNameLst>
                                      </p:cBhvr>
                                      <p:to>
                                        <p:strVal val="visible"/>
                                      </p:to>
                                    </p:set>
                                    <p:animEffect transition="in" filter="barn(outVertical)">
                                      <p:cBhvr>
                                        <p:cTn id="7" dur="500"/>
                                        <p:tgtEl>
                                          <p:spTgt spid="12">
                                            <p:bg/>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barn(outVertical)">
                                      <p:cBhvr>
                                        <p:cTn id="10"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tmplLst>
          <p:tmpl>
            <p:tnLst>
              <p:par>
                <p:cTn presetID="16" presetClass="entr" presetSubtype="37"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barn(outVertical)">
                      <p:cBhvr>
                        <p:cTn dur="500"/>
                        <p:tgtEl>
                          <p:spTgt spid="12"/>
                        </p:tgtEl>
                      </p:cBhvr>
                    </p:animEffect>
                  </p:childTnLst>
                </p:cTn>
              </p:par>
            </p:tnLst>
          </p:tmpl>
          <p:tmpl lvl="1">
            <p:tnLst>
              <p:par>
                <p:cTn presetID="16" presetClass="entr" presetSubtype="37"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barn(outVertical)">
                      <p:cBhvr>
                        <p:cTn dur="500"/>
                        <p:tgtEl>
                          <p:spTgt spid="12"/>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DEDD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2EDF7F50-9DDC-429D-A844-AD51A1F5FD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E12E0433-87B9-4779-86C5-57874C3D41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18FD3B07-D806-4BE0-B72B-DB0275B7B0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8137CA-D131-4EF6-9B14-D9F7E276C745}" type="datetimeFigureOut">
              <a:rPr lang="zh-CN" altLang="en-US" smtClean="0"/>
              <a:t>2024/10/12</a:t>
            </a:fld>
            <a:endParaRPr lang="zh-CN" altLang="en-US"/>
          </a:p>
        </p:txBody>
      </p:sp>
      <p:sp>
        <p:nvSpPr>
          <p:cNvPr id="5" name="页脚占位符 4">
            <a:extLst>
              <a:ext uri="{FF2B5EF4-FFF2-40B4-BE49-F238E27FC236}">
                <a16:creationId xmlns:a16="http://schemas.microsoft.com/office/drawing/2014/main" xmlns="" id="{0C1F2046-F07B-4D3E-A33F-27E4276A78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4095F106-1773-47AA-88ED-9215FDFC77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755A1B-FC52-483B-B683-58CCB7978464}" type="slidenum">
              <a:rPr lang="zh-CN" altLang="en-US" smtClean="0"/>
              <a:t>‹#›</a:t>
            </a:fld>
            <a:endParaRPr lang="zh-CN" altLang="en-US"/>
          </a:p>
        </p:txBody>
      </p:sp>
      <p:pic>
        <p:nvPicPr>
          <p:cNvPr id="7" name="Picture 6" descr="A white circle with leaves and blue text&#10;&#10;Description automatically generated">
            <a:extLst>
              <a:ext uri="{FF2B5EF4-FFF2-40B4-BE49-F238E27FC236}">
                <a16:creationId xmlns:a16="http://schemas.microsoft.com/office/drawing/2014/main" xmlns="" id="{492F2954-7BCB-D537-969A-15DFCFF4712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430125" y="219075"/>
            <a:ext cx="1200150" cy="1200150"/>
          </a:xfrm>
          <a:prstGeom prst="rect">
            <a:avLst/>
          </a:prstGeom>
        </p:spPr>
      </p:pic>
    </p:spTree>
    <p:extLst>
      <p:ext uri="{BB962C8B-B14F-4D97-AF65-F5344CB8AC3E}">
        <p14:creationId xmlns:p14="http://schemas.microsoft.com/office/powerpoint/2010/main" val="536053326"/>
      </p:ext>
    </p:extLst>
  </p:cSld>
  <p:clrMap bg1="lt1" tx1="dk1" bg2="lt2" tx2="dk2" accent1="accent1" accent2="accent2" accent3="accent3" accent4="accent4" accent5="accent5" accent6="accent6" hlink="hlink" folHlink="folHlink"/>
  <p:sldLayoutIdLst>
    <p:sldLayoutId id="2147483655" r:id="rId1"/>
    <p:sldLayoutId id="2147483661" r:id="rId2"/>
    <p:sldLayoutId id="2147483660" r:id="rId3"/>
    <p:sldLayoutId id="2147483654" r:id="rId4"/>
    <p:sldLayoutId id="2147483662" r:id="rId5"/>
    <p:sldLayoutId id="2147483663" r:id="rId6"/>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21.sv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1.sv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6.jpe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1.sv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xmlns="" id="{C0CBFE1E-5098-44DA-B52F-C33E5C6233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1647" y="5550570"/>
            <a:ext cx="949736" cy="994606"/>
          </a:xfrm>
          <a:prstGeom prst="rect">
            <a:avLst/>
          </a:prstGeom>
        </p:spPr>
      </p:pic>
      <p:pic>
        <p:nvPicPr>
          <p:cNvPr id="2" name="Picture 1">
            <a:extLst>
              <a:ext uri="{FF2B5EF4-FFF2-40B4-BE49-F238E27FC236}">
                <a16:creationId xmlns:a16="http://schemas.microsoft.com/office/drawing/2014/main" xmlns="" id="{91E81BD4-400A-C63D-648C-AEA5BEA00710}"/>
              </a:ext>
            </a:extLst>
          </p:cNvPr>
          <p:cNvPicPr>
            <a:picLocks noChangeAspect="1"/>
          </p:cNvPicPr>
          <p:nvPr/>
        </p:nvPicPr>
        <p:blipFill>
          <a:blip r:embed="rId4"/>
          <a:stretch>
            <a:fillRect/>
          </a:stretch>
        </p:blipFill>
        <p:spPr>
          <a:xfrm>
            <a:off x="4962618" y="129956"/>
            <a:ext cx="6041660" cy="969348"/>
          </a:xfrm>
          <a:prstGeom prst="rect">
            <a:avLst/>
          </a:prstGeom>
        </p:spPr>
      </p:pic>
      <p:sp>
        <p:nvSpPr>
          <p:cNvPr id="7" name="TextBox 6"/>
          <p:cNvSpPr txBox="1"/>
          <p:nvPr/>
        </p:nvSpPr>
        <p:spPr>
          <a:xfrm>
            <a:off x="4106228" y="1732135"/>
            <a:ext cx="8222123" cy="2554545"/>
          </a:xfrm>
          <a:prstGeom prst="rect">
            <a:avLst/>
          </a:prstGeom>
          <a:noFill/>
        </p:spPr>
        <p:txBody>
          <a:bodyPr wrap="none" rtlCol="0">
            <a:spAutoFit/>
          </a:bodyPr>
          <a:lstStyle/>
          <a:p>
            <a:r>
              <a:rPr lang="en-US" sz="6000" b="1" dirty="0" err="1" smtClean="0">
                <a:solidFill>
                  <a:srgbClr val="002060"/>
                </a:solidFill>
              </a:rPr>
              <a:t>Bài</a:t>
            </a:r>
            <a:r>
              <a:rPr lang="en-US" sz="6000" b="1" dirty="0" smtClean="0">
                <a:solidFill>
                  <a:srgbClr val="002060"/>
                </a:solidFill>
              </a:rPr>
              <a:t> 5: THIÊN NHIÊN </a:t>
            </a:r>
          </a:p>
          <a:p>
            <a:r>
              <a:rPr lang="en-US" sz="6000" b="1" dirty="0" smtClean="0">
                <a:solidFill>
                  <a:srgbClr val="002060"/>
                </a:solidFill>
              </a:rPr>
              <a:t>ĐỒNG BẰNG BẮC BỘ</a:t>
            </a:r>
          </a:p>
          <a:p>
            <a:pPr algn="ctr"/>
            <a:r>
              <a:rPr lang="en-US" sz="4000" b="1" dirty="0" smtClean="0">
                <a:solidFill>
                  <a:srgbClr val="002060"/>
                </a:solidFill>
              </a:rPr>
              <a:t>(TIẾT 2)</a:t>
            </a:r>
            <a:endParaRPr lang="en-US" sz="4000" b="1" dirty="0">
              <a:solidFill>
                <a:srgbClr val="002060"/>
              </a:solidFill>
            </a:endParaRPr>
          </a:p>
        </p:txBody>
      </p:sp>
    </p:spTree>
    <p:extLst>
      <p:ext uri="{BB962C8B-B14F-4D97-AF65-F5344CB8AC3E}">
        <p14:creationId xmlns:p14="http://schemas.microsoft.com/office/powerpoint/2010/main" val="42693360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14B1253-BFFC-65D8-530F-1FD0FAC6EA83}"/>
              </a:ext>
            </a:extLst>
          </p:cNvPr>
          <p:cNvPicPr>
            <a:picLocks noChangeAspect="1"/>
          </p:cNvPicPr>
          <p:nvPr/>
        </p:nvPicPr>
        <p:blipFill>
          <a:blip r:embed="rId3"/>
          <a:stretch>
            <a:fillRect/>
          </a:stretch>
        </p:blipFill>
        <p:spPr>
          <a:xfrm>
            <a:off x="267127" y="510557"/>
            <a:ext cx="7109717" cy="5997715"/>
          </a:xfrm>
          <a:prstGeom prst="rect">
            <a:avLst/>
          </a:prstGeom>
        </p:spPr>
      </p:pic>
      <p:sp>
        <p:nvSpPr>
          <p:cNvPr id="2" name="TextBox 1">
            <a:extLst>
              <a:ext uri="{FF2B5EF4-FFF2-40B4-BE49-F238E27FC236}">
                <a16:creationId xmlns:a16="http://schemas.microsoft.com/office/drawing/2014/main" xmlns="" id="{B5FD18B0-DC78-CC2D-F519-EF7CDE7BC579}"/>
              </a:ext>
            </a:extLst>
          </p:cNvPr>
          <p:cNvSpPr txBox="1"/>
          <p:nvPr/>
        </p:nvSpPr>
        <p:spPr>
          <a:xfrm>
            <a:off x="8324101" y="873518"/>
            <a:ext cx="2962275" cy="707886"/>
          </a:xfrm>
          <a:prstGeom prst="rect">
            <a:avLst/>
          </a:prstGeom>
          <a:noFill/>
        </p:spPr>
        <p:txBody>
          <a:bodyPr wrap="square" rtlCol="0">
            <a:spAutoFit/>
          </a:bodyPr>
          <a:lstStyle/>
          <a:p>
            <a:r>
              <a:rPr lang="en-US" sz="4000" b="1" dirty="0" err="1">
                <a:solidFill>
                  <a:srgbClr val="FF0000"/>
                </a:solidFill>
                <a:latin typeface="Cambria" panose="02040503050406030204" pitchFamily="18" charset="0"/>
                <a:ea typeface="Cambria" panose="02040503050406030204" pitchFamily="18" charset="0"/>
              </a:rPr>
              <a:t>Sông</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Hồng</a:t>
            </a:r>
            <a:endParaRPr lang="en-US" sz="4000" b="1" dirty="0">
              <a:solidFill>
                <a:srgbClr val="FF0000"/>
              </a:solidFill>
              <a:latin typeface="Cambria" panose="02040503050406030204" pitchFamily="18" charset="0"/>
              <a:ea typeface="Cambria" panose="02040503050406030204" pitchFamily="18" charset="0"/>
            </a:endParaRPr>
          </a:p>
        </p:txBody>
      </p:sp>
      <p:sp>
        <p:nvSpPr>
          <p:cNvPr id="3" name="Rectangle: Rounded Corners 2">
            <a:extLst>
              <a:ext uri="{FF2B5EF4-FFF2-40B4-BE49-F238E27FC236}">
                <a16:creationId xmlns:a16="http://schemas.microsoft.com/office/drawing/2014/main" xmlns="" id="{2060D028-CF05-996C-3056-A44F5902F91D}"/>
              </a:ext>
            </a:extLst>
          </p:cNvPr>
          <p:cNvSpPr/>
          <p:nvPr/>
        </p:nvSpPr>
        <p:spPr>
          <a:xfrm rot="17653406">
            <a:off x="1845171" y="1508661"/>
            <a:ext cx="395820" cy="146565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xmlns="" id="{7A23BE14-FF2F-4F62-9FE3-1C78CE231701}"/>
              </a:ext>
            </a:extLst>
          </p:cNvPr>
          <p:cNvSpPr/>
          <p:nvPr/>
        </p:nvSpPr>
        <p:spPr>
          <a:xfrm rot="19028115">
            <a:off x="3629377" y="2479837"/>
            <a:ext cx="348780" cy="130533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8011F488-7F2A-2670-4BF7-80DF44046B2C}"/>
              </a:ext>
            </a:extLst>
          </p:cNvPr>
          <p:cNvSpPr txBox="1"/>
          <p:nvPr/>
        </p:nvSpPr>
        <p:spPr>
          <a:xfrm>
            <a:off x="7839182" y="1859838"/>
            <a:ext cx="3714323" cy="707886"/>
          </a:xfrm>
          <a:prstGeom prst="rect">
            <a:avLst/>
          </a:prstGeom>
          <a:noFill/>
        </p:spPr>
        <p:txBody>
          <a:bodyPr wrap="square" rtlCol="0">
            <a:spAutoFit/>
          </a:bodyPr>
          <a:lstStyle/>
          <a:p>
            <a:r>
              <a:rPr lang="en-US" sz="4000" b="1" dirty="0" err="1">
                <a:solidFill>
                  <a:srgbClr val="FF0000"/>
                </a:solidFill>
                <a:latin typeface="Cambria" panose="02040503050406030204" pitchFamily="18" charset="0"/>
                <a:ea typeface="Cambria" panose="02040503050406030204" pitchFamily="18" charset="0"/>
              </a:rPr>
              <a:t>Sông</a:t>
            </a:r>
            <a:r>
              <a:rPr lang="en-US" sz="4000" b="1" dirty="0">
                <a:solidFill>
                  <a:srgbClr val="FF0000"/>
                </a:solidFill>
                <a:latin typeface="Cambria" panose="02040503050406030204" pitchFamily="18" charset="0"/>
                <a:ea typeface="Cambria" panose="02040503050406030204" pitchFamily="18" charset="0"/>
              </a:rPr>
              <a:t> Thái Bình</a:t>
            </a:r>
          </a:p>
        </p:txBody>
      </p:sp>
      <p:sp>
        <p:nvSpPr>
          <p:cNvPr id="7" name="Rectangle: Rounded Corners 6">
            <a:extLst>
              <a:ext uri="{FF2B5EF4-FFF2-40B4-BE49-F238E27FC236}">
                <a16:creationId xmlns:a16="http://schemas.microsoft.com/office/drawing/2014/main" xmlns="" id="{A7BCFCE0-EF2B-BABF-0F77-77B522254952}"/>
              </a:ext>
            </a:extLst>
          </p:cNvPr>
          <p:cNvSpPr/>
          <p:nvPr/>
        </p:nvSpPr>
        <p:spPr>
          <a:xfrm rot="19028115">
            <a:off x="2446639" y="3562366"/>
            <a:ext cx="320378" cy="89716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89B4A69D-1AA2-8C6A-0E96-D27437EBE024}"/>
              </a:ext>
            </a:extLst>
          </p:cNvPr>
          <p:cNvSpPr txBox="1"/>
          <p:nvPr/>
        </p:nvSpPr>
        <p:spPr>
          <a:xfrm>
            <a:off x="8507002" y="2815334"/>
            <a:ext cx="3056777" cy="707886"/>
          </a:xfrm>
          <a:prstGeom prst="rect">
            <a:avLst/>
          </a:prstGeom>
          <a:noFill/>
        </p:spPr>
        <p:txBody>
          <a:bodyPr wrap="square" rtlCol="0">
            <a:spAutoFit/>
          </a:bodyPr>
          <a:lstStyle/>
          <a:p>
            <a:r>
              <a:rPr lang="en-US" sz="4000" b="1" dirty="0" err="1">
                <a:solidFill>
                  <a:srgbClr val="FF0000"/>
                </a:solidFill>
                <a:latin typeface="Cambria" panose="02040503050406030204" pitchFamily="18" charset="0"/>
                <a:ea typeface="Cambria" panose="02040503050406030204" pitchFamily="18" charset="0"/>
              </a:rPr>
              <a:t>Sông</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Đáy</a:t>
            </a:r>
            <a:endParaRPr lang="en-US" sz="4000" b="1" dirty="0">
              <a:solidFill>
                <a:srgbClr val="FF0000"/>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xmlns="" id="{6998BE28-1E34-2948-C399-A0583C277DD6}"/>
              </a:ext>
            </a:extLst>
          </p:cNvPr>
          <p:cNvSpPr/>
          <p:nvPr/>
        </p:nvSpPr>
        <p:spPr>
          <a:xfrm rot="16991131">
            <a:off x="3648716" y="3634283"/>
            <a:ext cx="320378" cy="89716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DD83B99C-4CA6-E5A5-01C8-5E84FA856C4D}"/>
              </a:ext>
            </a:extLst>
          </p:cNvPr>
          <p:cNvSpPr txBox="1"/>
          <p:nvPr/>
        </p:nvSpPr>
        <p:spPr>
          <a:xfrm>
            <a:off x="8476179" y="3729734"/>
            <a:ext cx="3056777" cy="707886"/>
          </a:xfrm>
          <a:prstGeom prst="rect">
            <a:avLst/>
          </a:prstGeom>
          <a:noFill/>
        </p:spPr>
        <p:txBody>
          <a:bodyPr wrap="square" rtlCol="0">
            <a:spAutoFit/>
          </a:bodyPr>
          <a:lstStyle/>
          <a:p>
            <a:r>
              <a:rPr lang="en-US" sz="4000" b="1" dirty="0" err="1">
                <a:solidFill>
                  <a:srgbClr val="FF0000"/>
                </a:solidFill>
                <a:latin typeface="Cambria" panose="02040503050406030204" pitchFamily="18" charset="0"/>
                <a:ea typeface="Cambria" panose="02040503050406030204" pitchFamily="18" charset="0"/>
              </a:rPr>
              <a:t>Sông</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Trà</a:t>
            </a:r>
            <a:r>
              <a:rPr lang="en-US" sz="4000" b="1" dirty="0">
                <a:solidFill>
                  <a:srgbClr val="FF0000"/>
                </a:solidFill>
                <a:latin typeface="Cambria" panose="02040503050406030204" pitchFamily="18" charset="0"/>
                <a:ea typeface="Cambria" panose="02040503050406030204" pitchFamily="18" charset="0"/>
              </a:rPr>
              <a:t> Lý</a:t>
            </a:r>
          </a:p>
        </p:txBody>
      </p:sp>
      <p:sp>
        <p:nvSpPr>
          <p:cNvPr id="14" name="Rectangle: Rounded Corners 13">
            <a:extLst>
              <a:ext uri="{FF2B5EF4-FFF2-40B4-BE49-F238E27FC236}">
                <a16:creationId xmlns:a16="http://schemas.microsoft.com/office/drawing/2014/main" xmlns="" id="{11D3FCE7-6B97-0996-AC74-4EFF93F35154}"/>
              </a:ext>
            </a:extLst>
          </p:cNvPr>
          <p:cNvSpPr/>
          <p:nvPr/>
        </p:nvSpPr>
        <p:spPr>
          <a:xfrm rot="15571034">
            <a:off x="3268572" y="2884268"/>
            <a:ext cx="320378" cy="89716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066DB476-25C9-B440-303D-33F6F8297CAA}"/>
              </a:ext>
            </a:extLst>
          </p:cNvPr>
          <p:cNvSpPr txBox="1"/>
          <p:nvPr/>
        </p:nvSpPr>
        <p:spPr>
          <a:xfrm>
            <a:off x="8568647" y="4705779"/>
            <a:ext cx="3056777" cy="707886"/>
          </a:xfrm>
          <a:prstGeom prst="rect">
            <a:avLst/>
          </a:prstGeom>
          <a:noFill/>
        </p:spPr>
        <p:txBody>
          <a:bodyPr wrap="square" rtlCol="0">
            <a:spAutoFit/>
          </a:bodyPr>
          <a:lstStyle/>
          <a:p>
            <a:r>
              <a:rPr lang="en-US" sz="4000" b="1" dirty="0" err="1">
                <a:solidFill>
                  <a:srgbClr val="FF0000"/>
                </a:solidFill>
                <a:latin typeface="Cambria" panose="02040503050406030204" pitchFamily="18" charset="0"/>
                <a:ea typeface="Cambria" panose="02040503050406030204" pitchFamily="18" charset="0"/>
              </a:rPr>
              <a:t>Sông</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Luộc</a:t>
            </a:r>
            <a:endParaRPr lang="en-US" sz="40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046783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fade">
                                      <p:cBhvr>
                                        <p:cTn id="42" dur="500"/>
                                        <p:tgtEl>
                                          <p:spTgt spid="1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9"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14B1253-BFFC-65D8-530F-1FD0FAC6EA83}"/>
              </a:ext>
            </a:extLst>
          </p:cNvPr>
          <p:cNvPicPr>
            <a:picLocks noChangeAspect="1"/>
          </p:cNvPicPr>
          <p:nvPr/>
        </p:nvPicPr>
        <p:blipFill>
          <a:blip r:embed="rId3"/>
          <a:stretch>
            <a:fillRect/>
          </a:stretch>
        </p:blipFill>
        <p:spPr>
          <a:xfrm>
            <a:off x="267128" y="510558"/>
            <a:ext cx="6117608" cy="5160778"/>
          </a:xfrm>
          <a:prstGeom prst="rect">
            <a:avLst/>
          </a:prstGeom>
        </p:spPr>
      </p:pic>
      <p:sp>
        <p:nvSpPr>
          <p:cNvPr id="13" name="TextBox 12">
            <a:extLst>
              <a:ext uri="{FF2B5EF4-FFF2-40B4-BE49-F238E27FC236}">
                <a16:creationId xmlns:a16="http://schemas.microsoft.com/office/drawing/2014/main" xmlns="" id="{DE26E425-C4DE-0AA6-0AF3-C04003BB2818}"/>
              </a:ext>
            </a:extLst>
          </p:cNvPr>
          <p:cNvSpPr txBox="1"/>
          <p:nvPr/>
        </p:nvSpPr>
        <p:spPr>
          <a:xfrm>
            <a:off x="6571352" y="585668"/>
            <a:ext cx="5100092" cy="2554545"/>
          </a:xfrm>
          <a:custGeom>
            <a:avLst/>
            <a:gdLst>
              <a:gd name="connsiteX0" fmla="*/ 0 w 5100092"/>
              <a:gd name="connsiteY0" fmla="*/ 0 h 2554545"/>
              <a:gd name="connsiteX1" fmla="*/ 5100092 w 5100092"/>
              <a:gd name="connsiteY1" fmla="*/ 0 h 2554545"/>
              <a:gd name="connsiteX2" fmla="*/ 5100092 w 5100092"/>
              <a:gd name="connsiteY2" fmla="*/ 2554545 h 2554545"/>
              <a:gd name="connsiteX3" fmla="*/ 0 w 5100092"/>
              <a:gd name="connsiteY3" fmla="*/ 2554545 h 2554545"/>
              <a:gd name="connsiteX4" fmla="*/ 0 w 5100092"/>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092" h="2554545" fill="none" extrusionOk="0">
                <a:moveTo>
                  <a:pt x="0" y="0"/>
                </a:moveTo>
                <a:cubicBezTo>
                  <a:pt x="2196065" y="5222"/>
                  <a:pt x="3970274" y="24918"/>
                  <a:pt x="5100092" y="0"/>
                </a:cubicBezTo>
                <a:cubicBezTo>
                  <a:pt x="4938847" y="837733"/>
                  <a:pt x="5056332" y="1383476"/>
                  <a:pt x="5100092" y="2554545"/>
                </a:cubicBezTo>
                <a:cubicBezTo>
                  <a:pt x="3802207" y="2389784"/>
                  <a:pt x="565093" y="2672695"/>
                  <a:pt x="0" y="2554545"/>
                </a:cubicBezTo>
                <a:cubicBezTo>
                  <a:pt x="-55725" y="1859262"/>
                  <a:pt x="17072" y="437056"/>
                  <a:pt x="0" y="0"/>
                </a:cubicBezTo>
                <a:close/>
              </a:path>
              <a:path w="5100092" h="2554545" stroke="0" extrusionOk="0">
                <a:moveTo>
                  <a:pt x="0" y="0"/>
                </a:moveTo>
                <a:cubicBezTo>
                  <a:pt x="638149" y="11849"/>
                  <a:pt x="4253575" y="-161459"/>
                  <a:pt x="5100092" y="0"/>
                </a:cubicBezTo>
                <a:cubicBezTo>
                  <a:pt x="5103222" y="1191849"/>
                  <a:pt x="4998916" y="1724527"/>
                  <a:pt x="5100092" y="2554545"/>
                </a:cubicBezTo>
                <a:cubicBezTo>
                  <a:pt x="2638618" y="2408685"/>
                  <a:pt x="2549433" y="2476221"/>
                  <a:pt x="0" y="2554545"/>
                </a:cubicBezTo>
                <a:cubicBezTo>
                  <a:pt x="74291" y="1310571"/>
                  <a:pt x="168006" y="1199883"/>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3200" b="1" dirty="0">
                <a:solidFill>
                  <a:srgbClr val="002060"/>
                </a:solidFill>
                <a:latin typeface="Calibri" panose="020F0502020204030204" pitchFamily="34" charset="0"/>
                <a:cs typeface="Calibri" panose="020F0502020204030204" pitchFamily="34" charset="0"/>
              </a:rPr>
              <a:t>Nhận xét về mạng lưới sông ngòi ở vùng (dày đặc hay thưa thớt mạng lưới sông ngòi tập trung ở từng khu vực hay tỏa khắp vùng)</a:t>
            </a:r>
          </a:p>
        </p:txBody>
      </p:sp>
      <p:sp>
        <p:nvSpPr>
          <p:cNvPr id="16" name="TextBox 15">
            <a:extLst>
              <a:ext uri="{FF2B5EF4-FFF2-40B4-BE49-F238E27FC236}">
                <a16:creationId xmlns:a16="http://schemas.microsoft.com/office/drawing/2014/main" xmlns="" id="{31062E5A-8C1B-AAC7-B726-C28895E1C62C}"/>
              </a:ext>
            </a:extLst>
          </p:cNvPr>
          <p:cNvSpPr txBox="1"/>
          <p:nvPr/>
        </p:nvSpPr>
        <p:spPr>
          <a:xfrm>
            <a:off x="6897064" y="4080154"/>
            <a:ext cx="5010685" cy="1938992"/>
          </a:xfrm>
          <a:custGeom>
            <a:avLst/>
            <a:gdLst>
              <a:gd name="connsiteX0" fmla="*/ 0 w 5010685"/>
              <a:gd name="connsiteY0" fmla="*/ 0 h 1938992"/>
              <a:gd name="connsiteX1" fmla="*/ 5010685 w 5010685"/>
              <a:gd name="connsiteY1" fmla="*/ 0 h 1938992"/>
              <a:gd name="connsiteX2" fmla="*/ 5010685 w 5010685"/>
              <a:gd name="connsiteY2" fmla="*/ 1938992 h 1938992"/>
              <a:gd name="connsiteX3" fmla="*/ 0 w 5010685"/>
              <a:gd name="connsiteY3" fmla="*/ 1938992 h 1938992"/>
              <a:gd name="connsiteX4" fmla="*/ 0 w 5010685"/>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0685" h="1938992" fill="none" extrusionOk="0">
                <a:moveTo>
                  <a:pt x="0" y="0"/>
                </a:moveTo>
                <a:cubicBezTo>
                  <a:pt x="1698835" y="5222"/>
                  <a:pt x="3774653" y="24918"/>
                  <a:pt x="5010685" y="0"/>
                </a:cubicBezTo>
                <a:cubicBezTo>
                  <a:pt x="4849440" y="738305"/>
                  <a:pt x="4966925" y="1407801"/>
                  <a:pt x="5010685" y="1938992"/>
                </a:cubicBezTo>
                <a:cubicBezTo>
                  <a:pt x="3689171" y="1774231"/>
                  <a:pt x="1730168" y="2057142"/>
                  <a:pt x="0" y="1938992"/>
                </a:cubicBezTo>
                <a:cubicBezTo>
                  <a:pt x="-55725" y="1490404"/>
                  <a:pt x="17072" y="314236"/>
                  <a:pt x="0" y="0"/>
                </a:cubicBezTo>
                <a:close/>
              </a:path>
              <a:path w="5010685" h="1938992" stroke="0" extrusionOk="0">
                <a:moveTo>
                  <a:pt x="0" y="0"/>
                </a:moveTo>
                <a:cubicBezTo>
                  <a:pt x="1269823" y="11849"/>
                  <a:pt x="2697409" y="-161459"/>
                  <a:pt x="5010685" y="0"/>
                </a:cubicBezTo>
                <a:cubicBezTo>
                  <a:pt x="5013815" y="920782"/>
                  <a:pt x="4909509" y="1107979"/>
                  <a:pt x="5010685" y="1938992"/>
                </a:cubicBezTo>
                <a:cubicBezTo>
                  <a:pt x="3613972" y="1793132"/>
                  <a:pt x="1713350" y="1860668"/>
                  <a:pt x="0" y="1938992"/>
                </a:cubicBezTo>
                <a:cubicBezTo>
                  <a:pt x="74291" y="991210"/>
                  <a:pt x="168006" y="302097"/>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just"/>
            <a:r>
              <a:rPr lang="vi-VN" sz="4000" b="1" dirty="0">
                <a:solidFill>
                  <a:srgbClr val="002060"/>
                </a:solidFill>
                <a:latin typeface="Calibri" panose="020F0502020204030204" pitchFamily="34" charset="0"/>
                <a:cs typeface="Calibri" panose="020F0502020204030204" pitchFamily="34" charset="0"/>
              </a:rPr>
              <a:t>Vùng có mạng lưới sông ngòi dày đặc tỏa khắp vùng.</a:t>
            </a:r>
          </a:p>
        </p:txBody>
      </p:sp>
      <p:sp>
        <p:nvSpPr>
          <p:cNvPr id="17" name="Freeform: Shape 34">
            <a:extLst>
              <a:ext uri="{FF2B5EF4-FFF2-40B4-BE49-F238E27FC236}">
                <a16:creationId xmlns:a16="http://schemas.microsoft.com/office/drawing/2014/main" xmlns="" id="{858C1556-27E0-5211-0484-424495CF8944}"/>
              </a:ext>
            </a:extLst>
          </p:cNvPr>
          <p:cNvSpPr/>
          <p:nvPr/>
        </p:nvSpPr>
        <p:spPr>
          <a:xfrm>
            <a:off x="6765558" y="3210240"/>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1964878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14B1253-BFFC-65D8-530F-1FD0FAC6EA83}"/>
              </a:ext>
            </a:extLst>
          </p:cNvPr>
          <p:cNvPicPr>
            <a:picLocks noChangeAspect="1"/>
          </p:cNvPicPr>
          <p:nvPr/>
        </p:nvPicPr>
        <p:blipFill>
          <a:blip r:embed="rId3"/>
          <a:stretch>
            <a:fillRect/>
          </a:stretch>
        </p:blipFill>
        <p:spPr>
          <a:xfrm>
            <a:off x="267128" y="510558"/>
            <a:ext cx="6117608" cy="5160778"/>
          </a:xfrm>
          <a:prstGeom prst="rect">
            <a:avLst/>
          </a:prstGeom>
        </p:spPr>
      </p:pic>
      <p:sp>
        <p:nvSpPr>
          <p:cNvPr id="13" name="TextBox 12">
            <a:extLst>
              <a:ext uri="{FF2B5EF4-FFF2-40B4-BE49-F238E27FC236}">
                <a16:creationId xmlns:a16="http://schemas.microsoft.com/office/drawing/2014/main" xmlns="" id="{DE26E425-C4DE-0AA6-0AF3-C04003BB2818}"/>
              </a:ext>
            </a:extLst>
          </p:cNvPr>
          <p:cNvSpPr txBox="1"/>
          <p:nvPr/>
        </p:nvSpPr>
        <p:spPr>
          <a:xfrm>
            <a:off x="6632997" y="945264"/>
            <a:ext cx="5100092" cy="1200329"/>
          </a:xfrm>
          <a:custGeom>
            <a:avLst/>
            <a:gdLst>
              <a:gd name="connsiteX0" fmla="*/ 0 w 5100092"/>
              <a:gd name="connsiteY0" fmla="*/ 0 h 1200329"/>
              <a:gd name="connsiteX1" fmla="*/ 5100092 w 5100092"/>
              <a:gd name="connsiteY1" fmla="*/ 0 h 1200329"/>
              <a:gd name="connsiteX2" fmla="*/ 5100092 w 5100092"/>
              <a:gd name="connsiteY2" fmla="*/ 1200329 h 1200329"/>
              <a:gd name="connsiteX3" fmla="*/ 0 w 5100092"/>
              <a:gd name="connsiteY3" fmla="*/ 1200329 h 1200329"/>
              <a:gd name="connsiteX4" fmla="*/ 0 w 5100092"/>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092" h="1200329" fill="none" extrusionOk="0">
                <a:moveTo>
                  <a:pt x="0" y="0"/>
                </a:moveTo>
                <a:cubicBezTo>
                  <a:pt x="2196065" y="5222"/>
                  <a:pt x="3970274" y="24918"/>
                  <a:pt x="5100092" y="0"/>
                </a:cubicBezTo>
                <a:cubicBezTo>
                  <a:pt x="5166826" y="180425"/>
                  <a:pt x="5153109" y="1037242"/>
                  <a:pt x="5100092" y="1200329"/>
                </a:cubicBezTo>
                <a:cubicBezTo>
                  <a:pt x="3802207" y="1035568"/>
                  <a:pt x="565093" y="1318479"/>
                  <a:pt x="0" y="1200329"/>
                </a:cubicBezTo>
                <a:cubicBezTo>
                  <a:pt x="40680" y="790633"/>
                  <a:pt x="-39089" y="241570"/>
                  <a:pt x="0" y="0"/>
                </a:cubicBezTo>
                <a:close/>
              </a:path>
              <a:path w="5100092" h="1200329" stroke="0" extrusionOk="0">
                <a:moveTo>
                  <a:pt x="0" y="0"/>
                </a:moveTo>
                <a:cubicBezTo>
                  <a:pt x="638149" y="11849"/>
                  <a:pt x="4253575" y="-161459"/>
                  <a:pt x="5100092" y="0"/>
                </a:cubicBezTo>
                <a:cubicBezTo>
                  <a:pt x="5025050" y="255061"/>
                  <a:pt x="5170614" y="845340"/>
                  <a:pt x="5100092" y="1200329"/>
                </a:cubicBezTo>
                <a:cubicBezTo>
                  <a:pt x="2638618" y="1054469"/>
                  <a:pt x="2549433" y="1122005"/>
                  <a:pt x="0" y="1200329"/>
                </a:cubicBezTo>
                <a:cubicBezTo>
                  <a:pt x="-104018" y="661816"/>
                  <a:pt x="-19313" y="342843"/>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3600" b="1" dirty="0">
                <a:solidFill>
                  <a:srgbClr val="002060"/>
                </a:solidFill>
                <a:latin typeface="Calibri" panose="020F0502020204030204" pitchFamily="34" charset="0"/>
                <a:cs typeface="Calibri" panose="020F0502020204030204" pitchFamily="34" charset="0"/>
              </a:rPr>
              <a:t>Nêu vai trò của sông ngòi ở vùng?</a:t>
            </a:r>
            <a:endPar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字魂86号-杨任东楷书"/>
              <a:cs typeface="Calibri" panose="020F0502020204030204" pitchFamily="34" charset="0"/>
            </a:endParaRPr>
          </a:p>
        </p:txBody>
      </p:sp>
      <p:sp>
        <p:nvSpPr>
          <p:cNvPr id="16" name="TextBox 15">
            <a:extLst>
              <a:ext uri="{FF2B5EF4-FFF2-40B4-BE49-F238E27FC236}">
                <a16:creationId xmlns:a16="http://schemas.microsoft.com/office/drawing/2014/main" xmlns="" id="{31062E5A-8C1B-AAC7-B726-C28895E1C62C}"/>
              </a:ext>
            </a:extLst>
          </p:cNvPr>
          <p:cNvSpPr txBox="1"/>
          <p:nvPr/>
        </p:nvSpPr>
        <p:spPr>
          <a:xfrm>
            <a:off x="6814872" y="3196575"/>
            <a:ext cx="5010685" cy="1938992"/>
          </a:xfrm>
          <a:custGeom>
            <a:avLst/>
            <a:gdLst>
              <a:gd name="connsiteX0" fmla="*/ 0 w 5010685"/>
              <a:gd name="connsiteY0" fmla="*/ 0 h 1938992"/>
              <a:gd name="connsiteX1" fmla="*/ 5010685 w 5010685"/>
              <a:gd name="connsiteY1" fmla="*/ 0 h 1938992"/>
              <a:gd name="connsiteX2" fmla="*/ 5010685 w 5010685"/>
              <a:gd name="connsiteY2" fmla="*/ 1938992 h 1938992"/>
              <a:gd name="connsiteX3" fmla="*/ 0 w 5010685"/>
              <a:gd name="connsiteY3" fmla="*/ 1938992 h 1938992"/>
              <a:gd name="connsiteX4" fmla="*/ 0 w 5010685"/>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0685" h="1938992" fill="none" extrusionOk="0">
                <a:moveTo>
                  <a:pt x="0" y="0"/>
                </a:moveTo>
                <a:cubicBezTo>
                  <a:pt x="1698835" y="5222"/>
                  <a:pt x="3774653" y="24918"/>
                  <a:pt x="5010685" y="0"/>
                </a:cubicBezTo>
                <a:cubicBezTo>
                  <a:pt x="4849440" y="738305"/>
                  <a:pt x="4966925" y="1407801"/>
                  <a:pt x="5010685" y="1938992"/>
                </a:cubicBezTo>
                <a:cubicBezTo>
                  <a:pt x="3689171" y="1774231"/>
                  <a:pt x="1730168" y="2057142"/>
                  <a:pt x="0" y="1938992"/>
                </a:cubicBezTo>
                <a:cubicBezTo>
                  <a:pt x="-55725" y="1490404"/>
                  <a:pt x="17072" y="314236"/>
                  <a:pt x="0" y="0"/>
                </a:cubicBezTo>
                <a:close/>
              </a:path>
              <a:path w="5010685" h="1938992" stroke="0" extrusionOk="0">
                <a:moveTo>
                  <a:pt x="0" y="0"/>
                </a:moveTo>
                <a:cubicBezTo>
                  <a:pt x="1269823" y="11849"/>
                  <a:pt x="2697409" y="-161459"/>
                  <a:pt x="5010685" y="0"/>
                </a:cubicBezTo>
                <a:cubicBezTo>
                  <a:pt x="5013815" y="920782"/>
                  <a:pt x="4909509" y="1107979"/>
                  <a:pt x="5010685" y="1938992"/>
                </a:cubicBezTo>
                <a:cubicBezTo>
                  <a:pt x="3613972" y="1793132"/>
                  <a:pt x="1713350" y="1860668"/>
                  <a:pt x="0" y="1938992"/>
                </a:cubicBezTo>
                <a:cubicBezTo>
                  <a:pt x="74291" y="991210"/>
                  <a:pt x="168006" y="302097"/>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vi-VN" sz="4000" b="1" dirty="0">
                <a:solidFill>
                  <a:srgbClr val="002060"/>
                </a:solidFill>
                <a:latin typeface="Calibri" panose="020F0502020204030204" pitchFamily="34" charset="0"/>
                <a:cs typeface="Calibri" panose="020F0502020204030204" pitchFamily="34" charset="0"/>
              </a:rPr>
              <a:t>Sông ngòi cung cấp cho vùng lượng nước và phù sa lớn</a:t>
            </a:r>
            <a:endParaRPr kumimoji="0" lang="vi-VN" sz="4000" b="1" i="0" u="none" strike="noStrike" kern="1200" cap="none" spc="0" normalizeH="0" baseline="0" noProof="0" dirty="0">
              <a:ln>
                <a:noFill/>
              </a:ln>
              <a:solidFill>
                <a:srgbClr val="002060"/>
              </a:solidFill>
              <a:effectLst/>
              <a:uLnTx/>
              <a:uFillTx/>
              <a:latin typeface="Calibri" panose="020F0502020204030204" pitchFamily="34" charset="0"/>
              <a:ea typeface="字魂86号-杨任东楷书"/>
              <a:cs typeface="Calibri" panose="020F0502020204030204" pitchFamily="34" charset="0"/>
            </a:endParaRPr>
          </a:p>
        </p:txBody>
      </p:sp>
      <p:sp>
        <p:nvSpPr>
          <p:cNvPr id="17" name="Freeform: Shape 34">
            <a:extLst>
              <a:ext uri="{FF2B5EF4-FFF2-40B4-BE49-F238E27FC236}">
                <a16:creationId xmlns:a16="http://schemas.microsoft.com/office/drawing/2014/main" xmlns="" id="{858C1556-27E0-5211-0484-424495CF8944}"/>
              </a:ext>
            </a:extLst>
          </p:cNvPr>
          <p:cNvSpPr/>
          <p:nvPr/>
        </p:nvSpPr>
        <p:spPr>
          <a:xfrm>
            <a:off x="6683365" y="2234194"/>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3229248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Nhóm 24">
            <a:extLst>
              <a:ext uri="{FF2B5EF4-FFF2-40B4-BE49-F238E27FC236}">
                <a16:creationId xmlns:a16="http://schemas.microsoft.com/office/drawing/2014/main" xmlns="" id="{BBAAFF93-6A52-FAFF-9326-A77EEC6F5F42}"/>
              </a:ext>
            </a:extLst>
          </p:cNvPr>
          <p:cNvGrpSpPr/>
          <p:nvPr/>
        </p:nvGrpSpPr>
        <p:grpSpPr>
          <a:xfrm>
            <a:off x="101232" y="0"/>
            <a:ext cx="8046175" cy="797808"/>
            <a:chOff x="9312876" y="568126"/>
            <a:chExt cx="8365523" cy="1196712"/>
          </a:xfrm>
        </p:grpSpPr>
        <p:pic>
          <p:nvPicPr>
            <p:cNvPr id="12" name="Picture 5">
              <a:extLst>
                <a:ext uri="{FF2B5EF4-FFF2-40B4-BE49-F238E27FC236}">
                  <a16:creationId xmlns:a16="http://schemas.microsoft.com/office/drawing/2014/main" xmlns="" id="{020311BC-DE53-FC0C-BB2C-B21E15B510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314446" y="626900"/>
              <a:ext cx="8363953" cy="1137938"/>
            </a:xfrm>
            <a:prstGeom prst="rect">
              <a:avLst/>
            </a:prstGeom>
          </p:spPr>
        </p:pic>
        <p:sp>
          <p:nvSpPr>
            <p:cNvPr id="13" name="Hình chữ nhật 20">
              <a:extLst>
                <a:ext uri="{FF2B5EF4-FFF2-40B4-BE49-F238E27FC236}">
                  <a16:creationId xmlns:a16="http://schemas.microsoft.com/office/drawing/2014/main" xmlns="" id="{77BE2CD0-52D8-31FA-9AD6-FD4990282756}"/>
                </a:ext>
              </a:extLst>
            </p:cNvPr>
            <p:cNvSpPr/>
            <p:nvPr/>
          </p:nvSpPr>
          <p:spPr>
            <a:xfrm>
              <a:off x="9312876" y="568126"/>
              <a:ext cx="6533037" cy="1107996"/>
            </a:xfrm>
            <a:prstGeom prst="rect">
              <a:avLst/>
            </a:prstGeom>
            <a:noFill/>
          </p:spPr>
          <p:txBody>
            <a:bodyPr wrap="none" lIns="60960" tIns="30480" rIns="60960" bIns="30480">
              <a:spAutoFit/>
            </a:bodyP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r>
                <a:rPr kumimoji="0" lang="en-US" sz="4400" b="1" i="0" u="none" strike="noStrike" kern="1200" cap="none" spc="0" normalizeH="0" baseline="0" noProof="0" dirty="0">
                  <a:ln w="0"/>
                  <a:solidFill>
                    <a:prstClr val="white"/>
                  </a:solidFill>
                  <a:effectLst/>
                  <a:uLnTx/>
                  <a:uFillTx/>
                  <a:latin typeface="Calibri"/>
                  <a:ea typeface="字魂86号-杨任东楷书"/>
                  <a:cs typeface="Arial"/>
                  <a:sym typeface="Arial"/>
                </a:rPr>
                <a:t>d. </a:t>
              </a:r>
              <a:r>
                <a:rPr kumimoji="0" lang="en-US" sz="4400" b="1" i="0" u="none" strike="noStrike" kern="1200" cap="none" spc="0" normalizeH="0" baseline="0" noProof="0" dirty="0" err="1">
                  <a:ln w="0"/>
                  <a:solidFill>
                    <a:prstClr val="white"/>
                  </a:solidFill>
                  <a:effectLst/>
                  <a:uLnTx/>
                  <a:uFillTx/>
                  <a:latin typeface="Calibri"/>
                  <a:ea typeface="字魂86号-杨任东楷书"/>
                  <a:cs typeface="Arial"/>
                  <a:sym typeface="Arial"/>
                </a:rPr>
                <a:t>Tìm</a:t>
              </a:r>
              <a:r>
                <a:rPr kumimoji="0" lang="en-US" sz="4400" b="1" i="0" u="none" strike="noStrike" kern="1200" cap="none" spc="0" normalizeH="0" baseline="0" noProof="0" dirty="0">
                  <a:ln w="0"/>
                  <a:solidFill>
                    <a:prstClr val="white"/>
                  </a:solidFill>
                  <a:effectLst/>
                  <a:uLnTx/>
                  <a:uFillTx/>
                  <a:latin typeface="Calibri"/>
                  <a:ea typeface="字魂86号-杨任东楷书"/>
                  <a:cs typeface="Arial"/>
                  <a:sym typeface="Arial"/>
                </a:rPr>
                <a:t> </a:t>
              </a:r>
              <a:r>
                <a:rPr kumimoji="0" lang="en-US" sz="4400" b="1" i="0" u="none" strike="noStrike" kern="1200" cap="none" spc="0" normalizeH="0" baseline="0" noProof="0" dirty="0" err="1">
                  <a:ln w="0"/>
                  <a:solidFill>
                    <a:prstClr val="white"/>
                  </a:solidFill>
                  <a:effectLst/>
                  <a:uLnTx/>
                  <a:uFillTx/>
                  <a:latin typeface="Calibri"/>
                  <a:ea typeface="字魂86号-杨任东楷书"/>
                  <a:cs typeface="Arial"/>
                  <a:sym typeface="Arial"/>
                </a:rPr>
                <a:t>hiểu</a:t>
              </a:r>
              <a:r>
                <a:rPr kumimoji="0" lang="en-US" sz="4400" b="1" i="0" u="none" strike="noStrike" kern="1200" cap="none" spc="0" normalizeH="0" baseline="0" noProof="0" dirty="0">
                  <a:ln w="0"/>
                  <a:solidFill>
                    <a:prstClr val="white"/>
                  </a:solidFill>
                  <a:effectLst/>
                  <a:uLnTx/>
                  <a:uFillTx/>
                  <a:latin typeface="Calibri"/>
                  <a:ea typeface="字魂86号-杨任东楷书"/>
                  <a:cs typeface="Arial"/>
                  <a:sym typeface="Arial"/>
                </a:rPr>
                <a:t> </a:t>
              </a:r>
              <a:r>
                <a:rPr kumimoji="0" lang="en-US" sz="4400" b="1" i="0" u="none" strike="noStrike" kern="1200" cap="none" spc="0" normalizeH="0" baseline="0" noProof="0" dirty="0" err="1">
                  <a:ln w="0"/>
                  <a:solidFill>
                    <a:prstClr val="white"/>
                  </a:solidFill>
                  <a:effectLst/>
                  <a:uLnTx/>
                  <a:uFillTx/>
                  <a:latin typeface="Calibri"/>
                  <a:ea typeface="字魂86号-杨任东楷书"/>
                  <a:cs typeface="Arial"/>
                  <a:sym typeface="Arial"/>
                </a:rPr>
                <a:t>đất</a:t>
              </a:r>
              <a:r>
                <a:rPr kumimoji="0" lang="en-US" sz="4400" b="1" i="0" u="none" strike="noStrike" kern="1200" cap="none" spc="0" normalizeH="0" baseline="0" noProof="0" dirty="0">
                  <a:ln w="0"/>
                  <a:solidFill>
                    <a:prstClr val="white"/>
                  </a:solidFill>
                  <a:effectLst/>
                  <a:uLnTx/>
                  <a:uFillTx/>
                  <a:latin typeface="Calibri"/>
                  <a:ea typeface="字魂86号-杨任东楷书"/>
                  <a:cs typeface="Arial"/>
                  <a:sym typeface="Arial"/>
                </a:rPr>
                <a:t> </a:t>
              </a:r>
              <a:r>
                <a:rPr kumimoji="0" lang="en-US" sz="4400" b="1" i="0" u="none" strike="noStrike" kern="1200" cap="none" spc="0" normalizeH="0" baseline="0" noProof="0" dirty="0" err="1">
                  <a:ln w="0"/>
                  <a:solidFill>
                    <a:prstClr val="white"/>
                  </a:solidFill>
                  <a:effectLst/>
                  <a:uLnTx/>
                  <a:uFillTx/>
                  <a:latin typeface="Calibri"/>
                  <a:ea typeface="字魂86号-杨任东楷书"/>
                  <a:cs typeface="Arial"/>
                  <a:sym typeface="Arial"/>
                </a:rPr>
                <a:t>và</a:t>
              </a:r>
              <a:r>
                <a:rPr kumimoji="0" lang="en-US" sz="4400" b="1" i="0" u="none" strike="noStrike" kern="1200" cap="none" spc="0" normalizeH="0" baseline="0" noProof="0" dirty="0">
                  <a:ln w="0"/>
                  <a:solidFill>
                    <a:prstClr val="white"/>
                  </a:solidFill>
                  <a:effectLst/>
                  <a:uLnTx/>
                  <a:uFillTx/>
                  <a:latin typeface="Calibri"/>
                  <a:ea typeface="字魂86号-杨任东楷书"/>
                  <a:cs typeface="Arial"/>
                  <a:sym typeface="Arial"/>
                </a:rPr>
                <a:t> </a:t>
              </a:r>
              <a:r>
                <a:rPr kumimoji="0" lang="en-US" sz="4400" b="1" i="0" u="none" strike="noStrike" kern="1200" cap="none" spc="0" normalizeH="0" baseline="0" noProof="0" dirty="0" err="1">
                  <a:ln w="0"/>
                  <a:solidFill>
                    <a:prstClr val="white"/>
                  </a:solidFill>
                  <a:effectLst/>
                  <a:uLnTx/>
                  <a:uFillTx/>
                  <a:latin typeface="Calibri"/>
                  <a:ea typeface="字魂86号-杨任东楷书"/>
                  <a:cs typeface="Arial"/>
                  <a:sym typeface="Arial"/>
                </a:rPr>
                <a:t>sinh</a:t>
              </a:r>
              <a:r>
                <a:rPr kumimoji="0" lang="en-US" sz="4400" b="1" i="0" u="none" strike="noStrike" kern="1200" cap="none" spc="0" normalizeH="0" baseline="0" noProof="0" dirty="0">
                  <a:ln w="0"/>
                  <a:solidFill>
                    <a:prstClr val="white"/>
                  </a:solidFill>
                  <a:effectLst/>
                  <a:uLnTx/>
                  <a:uFillTx/>
                  <a:latin typeface="Calibri"/>
                  <a:ea typeface="字魂86号-杨任东楷书"/>
                  <a:cs typeface="Arial"/>
                  <a:sym typeface="Arial"/>
                </a:rPr>
                <a:t> </a:t>
              </a:r>
              <a:r>
                <a:rPr kumimoji="0" lang="en-US" sz="4400" b="1" i="0" u="none" strike="noStrike" kern="1200" cap="none" spc="0" normalizeH="0" baseline="0" noProof="0" dirty="0" err="1">
                  <a:ln w="0"/>
                  <a:solidFill>
                    <a:prstClr val="white"/>
                  </a:solidFill>
                  <a:effectLst/>
                  <a:uLnTx/>
                  <a:uFillTx/>
                  <a:latin typeface="Calibri"/>
                  <a:ea typeface="字魂86号-杨任东楷书"/>
                  <a:cs typeface="Arial"/>
                  <a:sym typeface="Arial"/>
                </a:rPr>
                <a:t>vật</a:t>
              </a:r>
              <a:endParaRPr kumimoji="0" lang="vi-VN" sz="4400" b="1" i="0" u="none" strike="noStrike" kern="1200" cap="none" spc="0" normalizeH="0" baseline="0" noProof="0" dirty="0">
                <a:ln w="0"/>
                <a:solidFill>
                  <a:prstClr val="white"/>
                </a:solidFill>
                <a:effectLst/>
                <a:uLnTx/>
                <a:uFillTx/>
                <a:latin typeface="Arial" panose="020B0604020202020204" pitchFamily="34" charset="0"/>
                <a:ea typeface="字魂86号-杨任东楷书"/>
                <a:cs typeface="Arial"/>
                <a:sym typeface="Arial"/>
              </a:endParaRPr>
            </a:p>
          </p:txBody>
        </p:sp>
      </p:grpSp>
      <p:grpSp>
        <p:nvGrpSpPr>
          <p:cNvPr id="17" name="组合 19">
            <a:extLst>
              <a:ext uri="{FF2B5EF4-FFF2-40B4-BE49-F238E27FC236}">
                <a16:creationId xmlns:a16="http://schemas.microsoft.com/office/drawing/2014/main" xmlns="" id="{DB459693-83DA-1AE4-47E4-81CA7A34AECF}"/>
              </a:ext>
            </a:extLst>
          </p:cNvPr>
          <p:cNvGrpSpPr/>
          <p:nvPr/>
        </p:nvGrpSpPr>
        <p:grpSpPr>
          <a:xfrm>
            <a:off x="180753" y="799513"/>
            <a:ext cx="12011247" cy="1820397"/>
            <a:chOff x="692006" y="116442"/>
            <a:chExt cx="11176173" cy="2919244"/>
          </a:xfrm>
        </p:grpSpPr>
        <p:sp>
          <p:nvSpPr>
            <p:cNvPr id="18" name="矩形 16">
              <a:extLst>
                <a:ext uri="{FF2B5EF4-FFF2-40B4-BE49-F238E27FC236}">
                  <a16:creationId xmlns:a16="http://schemas.microsoft.com/office/drawing/2014/main" xmlns="" id="{B5896978-0950-829A-C69E-9693D957F3C4}"/>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86号-杨任东楷书"/>
                <a:ea typeface="字魂86号-杨任东楷书"/>
                <a:cs typeface="+mn-cs"/>
              </a:endParaRPr>
            </a:p>
          </p:txBody>
        </p:sp>
        <p:sp>
          <p:nvSpPr>
            <p:cNvPr id="20" name="矩形 16">
              <a:extLst>
                <a:ext uri="{FF2B5EF4-FFF2-40B4-BE49-F238E27FC236}">
                  <a16:creationId xmlns:a16="http://schemas.microsoft.com/office/drawing/2014/main" xmlns="" id="{FC93FD5F-FFF6-8422-DE83-11675AB97B24}"/>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86号-杨任东楷书"/>
                <a:ea typeface="字魂86号-杨任东楷书"/>
                <a:cs typeface="+mn-cs"/>
              </a:endParaRPr>
            </a:p>
          </p:txBody>
        </p:sp>
      </p:grpSp>
      <p:sp>
        <p:nvSpPr>
          <p:cNvPr id="21" name="Rectangle 70">
            <a:extLst>
              <a:ext uri="{FF2B5EF4-FFF2-40B4-BE49-F238E27FC236}">
                <a16:creationId xmlns:a16="http://schemas.microsoft.com/office/drawing/2014/main" xmlns="" id="{6DB0BD3D-DCB2-94C7-39AB-B791C980AC6D}"/>
              </a:ext>
            </a:extLst>
          </p:cNvPr>
          <p:cNvSpPr>
            <a:spLocks noChangeArrowheads="1"/>
          </p:cNvSpPr>
          <p:nvPr/>
        </p:nvSpPr>
        <p:spPr bwMode="auto">
          <a:xfrm>
            <a:off x="552893" y="944651"/>
            <a:ext cx="1144063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lvl="0" algn="just">
              <a:lnSpc>
                <a:spcPct val="100000"/>
              </a:lnSpc>
              <a:spcBef>
                <a:spcPct val="0"/>
              </a:spcBef>
              <a:buNone/>
            </a:pPr>
            <a:r>
              <a:rPr lang="vi-VN" altLang="zh-CN" b="1" noProof="1">
                <a:solidFill>
                  <a:srgbClr val="002060"/>
                </a:solidFill>
                <a:latin typeface="Cambria" panose="02040503050406030204" pitchFamily="18" charset="0"/>
                <a:ea typeface="Cambria" panose="02040503050406030204" pitchFamily="18" charset="0"/>
                <a:cs typeface="Arial" panose="020B0604020202020204" pitchFamily="34" charset="0"/>
                <a:sym typeface="+mn-lt"/>
              </a:rPr>
              <a:t>Đọc thông tin và quan sát các hình 4, 5, em hãy:</a:t>
            </a:r>
          </a:p>
          <a:p>
            <a:pPr lvl="0" algn="just">
              <a:lnSpc>
                <a:spcPct val="100000"/>
              </a:lnSpc>
              <a:spcBef>
                <a:spcPct val="0"/>
              </a:spcBef>
              <a:buNone/>
            </a:pPr>
            <a:r>
              <a:rPr lang="vi-VN" altLang="zh-CN" b="1" noProof="1">
                <a:solidFill>
                  <a:srgbClr val="002060"/>
                </a:solidFill>
                <a:latin typeface="Cambria" panose="02040503050406030204" pitchFamily="18" charset="0"/>
                <a:ea typeface="Cambria" panose="02040503050406030204" pitchFamily="18" charset="0"/>
                <a:cs typeface="Arial" panose="020B0604020202020204" pitchFamily="34" charset="0"/>
                <a:sym typeface="+mn-lt"/>
              </a:rPr>
              <a:t>- Cho biết tên loại đất chính ở vùng Đồng bằng Bắc Bộ.</a:t>
            </a:r>
          </a:p>
          <a:p>
            <a:pPr lvl="0" algn="just">
              <a:lnSpc>
                <a:spcPct val="100000"/>
              </a:lnSpc>
              <a:spcBef>
                <a:spcPct val="0"/>
              </a:spcBef>
              <a:buNone/>
            </a:pPr>
            <a:r>
              <a:rPr lang="vi-VN" altLang="zh-CN" b="1" noProof="1">
                <a:solidFill>
                  <a:srgbClr val="002060"/>
                </a:solidFill>
                <a:latin typeface="Cambria" panose="02040503050406030204" pitchFamily="18" charset="0"/>
                <a:ea typeface="Cambria" panose="02040503050406030204" pitchFamily="18" charset="0"/>
                <a:cs typeface="Arial" panose="020B0604020202020204" pitchFamily="34" charset="0"/>
                <a:sym typeface="+mn-lt"/>
              </a:rPr>
              <a:t>- Nêu đặc điểm của sinh vật tự nhiên ở vùng Đồng bằng Bắc Bộ.</a:t>
            </a:r>
            <a:endParaRPr kumimoji="0" lang="vi-VN" altLang="zh-CN" b="1" i="0" u="none" strike="noStrike" kern="1200" cap="none" spc="0" normalizeH="0" baseline="0" noProof="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mn-lt"/>
            </a:endParaRPr>
          </a:p>
        </p:txBody>
      </p:sp>
      <p:pic>
        <p:nvPicPr>
          <p:cNvPr id="3" name="Picture 2">
            <a:extLst>
              <a:ext uri="{FF2B5EF4-FFF2-40B4-BE49-F238E27FC236}">
                <a16:creationId xmlns:a16="http://schemas.microsoft.com/office/drawing/2014/main" xmlns="" id="{800BFE10-F61D-603A-E155-DE2A18F9F5A0}"/>
              </a:ext>
            </a:extLst>
          </p:cNvPr>
          <p:cNvPicPr>
            <a:picLocks noChangeAspect="1"/>
          </p:cNvPicPr>
          <p:nvPr/>
        </p:nvPicPr>
        <p:blipFill>
          <a:blip r:embed="rId5"/>
          <a:stretch>
            <a:fillRect/>
          </a:stretch>
        </p:blipFill>
        <p:spPr>
          <a:xfrm>
            <a:off x="1977346" y="2891372"/>
            <a:ext cx="8509147" cy="319093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211637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hù sa là gì? Tìm hiểu về Đất phù sa tại Việt Nam">
            <a:extLst>
              <a:ext uri="{FF2B5EF4-FFF2-40B4-BE49-F238E27FC236}">
                <a16:creationId xmlns:a16="http://schemas.microsoft.com/office/drawing/2014/main" xmlns="" id="{E246A305-94A9-08B6-6A2A-59FB3BB54D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0050" y="1276564"/>
            <a:ext cx="609600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xmlns="" id="{8EAFD480-A003-01D2-9F6D-7CF7DA39B13A}"/>
              </a:ext>
            </a:extLst>
          </p:cNvPr>
          <p:cNvSpPr txBox="1"/>
          <p:nvPr/>
        </p:nvSpPr>
        <p:spPr>
          <a:xfrm>
            <a:off x="945222" y="277444"/>
            <a:ext cx="10243337" cy="707886"/>
          </a:xfrm>
          <a:custGeom>
            <a:avLst/>
            <a:gdLst>
              <a:gd name="connsiteX0" fmla="*/ 0 w 10243337"/>
              <a:gd name="connsiteY0" fmla="*/ 0 h 707886"/>
              <a:gd name="connsiteX1" fmla="*/ 10243337 w 10243337"/>
              <a:gd name="connsiteY1" fmla="*/ 0 h 707886"/>
              <a:gd name="connsiteX2" fmla="*/ 10243337 w 10243337"/>
              <a:gd name="connsiteY2" fmla="*/ 707886 h 707886"/>
              <a:gd name="connsiteX3" fmla="*/ 0 w 10243337"/>
              <a:gd name="connsiteY3" fmla="*/ 707886 h 707886"/>
              <a:gd name="connsiteX4" fmla="*/ 0 w 10243337"/>
              <a:gd name="connsiteY4" fmla="*/ 0 h 707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3337" h="707886" fill="none" extrusionOk="0">
                <a:moveTo>
                  <a:pt x="0" y="0"/>
                </a:moveTo>
                <a:cubicBezTo>
                  <a:pt x="1719300" y="5222"/>
                  <a:pt x="7376465" y="24918"/>
                  <a:pt x="10243337" y="0"/>
                </a:cubicBezTo>
                <a:cubicBezTo>
                  <a:pt x="10302747" y="312948"/>
                  <a:pt x="10245246" y="396148"/>
                  <a:pt x="10243337" y="707886"/>
                </a:cubicBezTo>
                <a:cubicBezTo>
                  <a:pt x="8238521" y="543125"/>
                  <a:pt x="1791009" y="826036"/>
                  <a:pt x="0" y="707886"/>
                </a:cubicBezTo>
                <a:cubicBezTo>
                  <a:pt x="-25096" y="447386"/>
                  <a:pt x="-54860" y="82424"/>
                  <a:pt x="0" y="0"/>
                </a:cubicBezTo>
                <a:close/>
              </a:path>
              <a:path w="10243337" h="707886" stroke="0" extrusionOk="0">
                <a:moveTo>
                  <a:pt x="0" y="0"/>
                </a:moveTo>
                <a:cubicBezTo>
                  <a:pt x="4127897" y="11849"/>
                  <a:pt x="7504424" y="-161459"/>
                  <a:pt x="10243337" y="0"/>
                </a:cubicBezTo>
                <a:cubicBezTo>
                  <a:pt x="10289653" y="266683"/>
                  <a:pt x="10252099" y="423695"/>
                  <a:pt x="10243337" y="707886"/>
                </a:cubicBezTo>
                <a:cubicBezTo>
                  <a:pt x="6670689" y="562026"/>
                  <a:pt x="4741921" y="629562"/>
                  <a:pt x="0" y="707886"/>
                </a:cubicBezTo>
                <a:cubicBezTo>
                  <a:pt x="62918" y="356284"/>
                  <a:pt x="-6891" y="345692"/>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4000" b="1" dirty="0">
                <a:solidFill>
                  <a:srgbClr val="002060"/>
                </a:solidFill>
                <a:latin typeface="Calibri" panose="020F0502020204030204" pitchFamily="34" charset="0"/>
                <a:cs typeface="Calibri" panose="020F0502020204030204" pitchFamily="34" charset="0"/>
              </a:rPr>
              <a:t>Vùng đồng bằng Bắc Bộ chủ yếu là đất phù sa</a:t>
            </a:r>
            <a:endParaRPr kumimoji="0" lang="vi-VN" sz="4000" b="1" i="0" u="none" strike="noStrike" kern="1200" cap="none" spc="0" normalizeH="0" baseline="0" noProof="0" dirty="0">
              <a:ln>
                <a:noFill/>
              </a:ln>
              <a:solidFill>
                <a:srgbClr val="002060"/>
              </a:solidFill>
              <a:effectLst/>
              <a:uLnTx/>
              <a:uFillTx/>
              <a:latin typeface="Calibri" panose="020F0502020204030204" pitchFamily="34" charset="0"/>
              <a:ea typeface="字魂86号-杨任东楷书"/>
              <a:cs typeface="Calibri" panose="020F0502020204030204" pitchFamily="34" charset="0"/>
            </a:endParaRPr>
          </a:p>
        </p:txBody>
      </p:sp>
    </p:spTree>
    <p:extLst>
      <p:ext uri="{BB962C8B-B14F-4D97-AF65-F5344CB8AC3E}">
        <p14:creationId xmlns:p14="http://schemas.microsoft.com/office/powerpoint/2010/main" val="27187970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EAFD480-A003-01D2-9F6D-7CF7DA39B13A}"/>
              </a:ext>
            </a:extLst>
          </p:cNvPr>
          <p:cNvSpPr txBox="1"/>
          <p:nvPr/>
        </p:nvSpPr>
        <p:spPr>
          <a:xfrm>
            <a:off x="277403" y="195251"/>
            <a:ext cx="11527604" cy="2308324"/>
          </a:xfrm>
          <a:custGeom>
            <a:avLst/>
            <a:gdLst>
              <a:gd name="connsiteX0" fmla="*/ 0 w 11527604"/>
              <a:gd name="connsiteY0" fmla="*/ 0 h 2308324"/>
              <a:gd name="connsiteX1" fmla="*/ 11527604 w 11527604"/>
              <a:gd name="connsiteY1" fmla="*/ 0 h 2308324"/>
              <a:gd name="connsiteX2" fmla="*/ 11527604 w 11527604"/>
              <a:gd name="connsiteY2" fmla="*/ 2308324 h 2308324"/>
              <a:gd name="connsiteX3" fmla="*/ 0 w 11527604"/>
              <a:gd name="connsiteY3" fmla="*/ 2308324 h 2308324"/>
              <a:gd name="connsiteX4" fmla="*/ 0 w 11527604"/>
              <a:gd name="connsiteY4" fmla="*/ 0 h 230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7604" h="2308324" fill="none" extrusionOk="0">
                <a:moveTo>
                  <a:pt x="0" y="0"/>
                </a:moveTo>
                <a:cubicBezTo>
                  <a:pt x="2308485" y="5222"/>
                  <a:pt x="9001708" y="24918"/>
                  <a:pt x="11527604" y="0"/>
                </a:cubicBezTo>
                <a:cubicBezTo>
                  <a:pt x="11366359" y="295473"/>
                  <a:pt x="11483844" y="1186317"/>
                  <a:pt x="11527604" y="2308324"/>
                </a:cubicBezTo>
                <a:cubicBezTo>
                  <a:pt x="8300385" y="2143563"/>
                  <a:pt x="3135303" y="2426474"/>
                  <a:pt x="0" y="2308324"/>
                </a:cubicBezTo>
                <a:cubicBezTo>
                  <a:pt x="-55725" y="1490219"/>
                  <a:pt x="17072" y="609588"/>
                  <a:pt x="0" y="0"/>
                </a:cubicBezTo>
                <a:close/>
              </a:path>
              <a:path w="11527604" h="2308324" stroke="0" extrusionOk="0">
                <a:moveTo>
                  <a:pt x="0" y="0"/>
                </a:moveTo>
                <a:cubicBezTo>
                  <a:pt x="3656386" y="11849"/>
                  <a:pt x="9117348" y="-161459"/>
                  <a:pt x="11527604" y="0"/>
                </a:cubicBezTo>
                <a:cubicBezTo>
                  <a:pt x="11530734" y="699270"/>
                  <a:pt x="11426428" y="2031698"/>
                  <a:pt x="11527604" y="2308324"/>
                </a:cubicBezTo>
                <a:cubicBezTo>
                  <a:pt x="6215172" y="2162464"/>
                  <a:pt x="2576497" y="2230000"/>
                  <a:pt x="0" y="2308324"/>
                </a:cubicBezTo>
                <a:cubicBezTo>
                  <a:pt x="74291" y="1581858"/>
                  <a:pt x="168006" y="1077334"/>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3600" b="1" dirty="0">
                <a:solidFill>
                  <a:srgbClr val="002060"/>
                </a:solidFill>
                <a:latin typeface="Calibri" panose="020F0502020204030204" pitchFamily="34" charset="0"/>
                <a:cs typeface="Calibri" panose="020F0502020204030204" pitchFamily="34" charset="0"/>
              </a:rPr>
              <a:t>Sinh vật tự nhiên của vùng đất rất phong phú như</a:t>
            </a:r>
            <a:r>
              <a:rPr lang="en-US" sz="3600" b="1" dirty="0">
                <a:solidFill>
                  <a:srgbClr val="002060"/>
                </a:solidFill>
                <a:latin typeface="Calibri" panose="020F0502020204030204" pitchFamily="34" charset="0"/>
                <a:cs typeface="Calibri" panose="020F0502020204030204" pitchFamily="34" charset="0"/>
              </a:rPr>
              <a:t>ng</a:t>
            </a:r>
            <a:r>
              <a:rPr lang="vi-VN" sz="3600" b="1" dirty="0">
                <a:solidFill>
                  <a:srgbClr val="002060"/>
                </a:solidFill>
                <a:latin typeface="Calibri" panose="020F0502020204030204" pitchFamily="34" charset="0"/>
                <a:cs typeface="Calibri" panose="020F0502020204030204" pitchFamily="34" charset="0"/>
              </a:rPr>
              <a:t> chịu tác động mạnh mẽ bởi con người. Hiện nay nhiều loài động vật thực vật tự nhiên được bảo vệ trong các khu bảo tồn thiên nhiên vườn (vườn quốc gia khu dự trữ sinh quyển).</a:t>
            </a:r>
            <a:endPar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字魂86号-杨任东楷书"/>
              <a:cs typeface="Calibri" panose="020F0502020204030204" pitchFamily="34" charset="0"/>
            </a:endParaRPr>
          </a:p>
        </p:txBody>
      </p:sp>
      <p:pic>
        <p:nvPicPr>
          <p:cNvPr id="4" name="Picture 3">
            <a:extLst>
              <a:ext uri="{FF2B5EF4-FFF2-40B4-BE49-F238E27FC236}">
                <a16:creationId xmlns:a16="http://schemas.microsoft.com/office/drawing/2014/main" xmlns="" id="{68659FA5-165D-2534-DEDE-D01FE03CFC97}"/>
              </a:ext>
            </a:extLst>
          </p:cNvPr>
          <p:cNvPicPr>
            <a:picLocks noChangeAspect="1"/>
          </p:cNvPicPr>
          <p:nvPr/>
        </p:nvPicPr>
        <p:blipFill>
          <a:blip r:embed="rId3"/>
          <a:stretch>
            <a:fillRect/>
          </a:stretch>
        </p:blipFill>
        <p:spPr>
          <a:xfrm rot="391945">
            <a:off x="601840" y="3026274"/>
            <a:ext cx="5890542" cy="33437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098" name="Picture 2" descr="Khám phá thế giới động thực vật &quot;độc lạ&quot; ở rừng già Cúc Phương - Báo Quảng  Ninh điện tử">
            <a:extLst>
              <a:ext uri="{FF2B5EF4-FFF2-40B4-BE49-F238E27FC236}">
                <a16:creationId xmlns:a16="http://schemas.microsoft.com/office/drawing/2014/main" xmlns="" id="{562DBC54-4941-B60D-D711-030A168E85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112539">
            <a:off x="6801492" y="3173287"/>
            <a:ext cx="4751370" cy="31675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20721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wipe(down)">
                                      <p:cBhvr>
                                        <p:cTn id="15"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035E69E-A18D-4BA5-F245-D1A8E432727C}"/>
              </a:ext>
            </a:extLst>
          </p:cNvPr>
          <p:cNvPicPr>
            <a:picLocks noChangeAspect="1"/>
          </p:cNvPicPr>
          <p:nvPr/>
        </p:nvPicPr>
        <p:blipFill>
          <a:blip r:embed="rId3"/>
          <a:stretch>
            <a:fillRect/>
          </a:stretch>
        </p:blipFill>
        <p:spPr>
          <a:xfrm>
            <a:off x="1208064" y="1766336"/>
            <a:ext cx="10412870" cy="3078747"/>
          </a:xfrm>
          <a:prstGeom prst="rect">
            <a:avLst/>
          </a:prstGeom>
        </p:spPr>
      </p:pic>
    </p:spTree>
    <p:extLst>
      <p:ext uri="{BB962C8B-B14F-4D97-AF65-F5344CB8AC3E}">
        <p14:creationId xmlns:p14="http://schemas.microsoft.com/office/powerpoint/2010/main" val="2824203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Nhóm 24">
            <a:extLst>
              <a:ext uri="{FF2B5EF4-FFF2-40B4-BE49-F238E27FC236}">
                <a16:creationId xmlns:a16="http://schemas.microsoft.com/office/drawing/2014/main" xmlns="" id="{BBAAFF93-6A52-FAFF-9326-A77EEC6F5F42}"/>
              </a:ext>
            </a:extLst>
          </p:cNvPr>
          <p:cNvGrpSpPr/>
          <p:nvPr/>
        </p:nvGrpSpPr>
        <p:grpSpPr>
          <a:xfrm>
            <a:off x="2034282" y="64588"/>
            <a:ext cx="9647435" cy="880634"/>
            <a:chOff x="9314446" y="626900"/>
            <a:chExt cx="8363953" cy="1137938"/>
          </a:xfrm>
        </p:grpSpPr>
        <p:pic>
          <p:nvPicPr>
            <p:cNvPr id="12" name="Picture 5">
              <a:extLst>
                <a:ext uri="{FF2B5EF4-FFF2-40B4-BE49-F238E27FC236}">
                  <a16:creationId xmlns:a16="http://schemas.microsoft.com/office/drawing/2014/main" xmlns="" id="{020311BC-DE53-FC0C-BB2C-B21E15B510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314446" y="626900"/>
              <a:ext cx="8363953" cy="1137938"/>
            </a:xfrm>
            <a:prstGeom prst="rect">
              <a:avLst/>
            </a:prstGeom>
          </p:spPr>
        </p:pic>
        <p:sp>
          <p:nvSpPr>
            <p:cNvPr id="13" name="Hình chữ nhật 20">
              <a:extLst>
                <a:ext uri="{FF2B5EF4-FFF2-40B4-BE49-F238E27FC236}">
                  <a16:creationId xmlns:a16="http://schemas.microsoft.com/office/drawing/2014/main" xmlns="" id="{77BE2CD0-52D8-31FA-9AD6-FD4990282756}"/>
                </a:ext>
              </a:extLst>
            </p:cNvPr>
            <p:cNvSpPr/>
            <p:nvPr/>
          </p:nvSpPr>
          <p:spPr>
            <a:xfrm>
              <a:off x="10562973" y="652269"/>
              <a:ext cx="4923577" cy="728186"/>
            </a:xfrm>
            <a:prstGeom prst="rect">
              <a:avLst/>
            </a:prstGeom>
            <a:noFill/>
          </p:spPr>
          <p:txBody>
            <a:bodyPr wrap="none" lIns="60960" tIns="30480" rIns="60960" bIns="30480">
              <a:spAutoFit/>
            </a:bodyP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r>
                <a:rPr kumimoji="0" lang="en-US" sz="4800" b="1" i="0" u="none" strike="noStrike" kern="1200" cap="none" spc="0" normalizeH="0" baseline="0" noProof="0" dirty="0">
                  <a:ln w="0"/>
                  <a:solidFill>
                    <a:prstClr val="white"/>
                  </a:solidFill>
                  <a:effectLst/>
                  <a:uLnTx/>
                  <a:uFillTx/>
                  <a:latin typeface="Calibri"/>
                  <a:ea typeface="字魂86号-杨任东楷书"/>
                  <a:cs typeface="Arial"/>
                  <a:sym typeface="Arial"/>
                </a:rPr>
                <a:t>Hoàn </a:t>
              </a:r>
              <a:r>
                <a:rPr kumimoji="0" lang="en-US" sz="4800" b="1" i="0" u="none" strike="noStrike" kern="1200" cap="none" spc="0" normalizeH="0" baseline="0" noProof="0" dirty="0" err="1">
                  <a:ln w="0"/>
                  <a:solidFill>
                    <a:prstClr val="white"/>
                  </a:solidFill>
                  <a:effectLst/>
                  <a:uLnTx/>
                  <a:uFillTx/>
                  <a:latin typeface="Calibri"/>
                  <a:ea typeface="字魂86号-杨任东楷书"/>
                  <a:cs typeface="Arial"/>
                  <a:sym typeface="Arial"/>
                </a:rPr>
                <a:t>thành</a:t>
              </a:r>
              <a:r>
                <a:rPr kumimoji="0" lang="en-US" sz="4800" b="1" i="0" u="none" strike="noStrike" kern="1200" cap="none" spc="0" normalizeH="0" baseline="0" noProof="0" dirty="0">
                  <a:ln w="0"/>
                  <a:solidFill>
                    <a:prstClr val="white"/>
                  </a:solidFill>
                  <a:effectLst/>
                  <a:uLnTx/>
                  <a:uFillTx/>
                  <a:latin typeface="Calibri"/>
                  <a:ea typeface="字魂86号-杨任东楷书"/>
                  <a:cs typeface="Arial"/>
                  <a:sym typeface="Arial"/>
                </a:rPr>
                <a:t> </a:t>
              </a:r>
              <a:r>
                <a:rPr kumimoji="0" lang="en-US" sz="4800" b="1" i="0" u="none" strike="noStrike" kern="1200" cap="none" spc="0" normalizeH="0" baseline="0" noProof="0" dirty="0" err="1">
                  <a:ln w="0"/>
                  <a:solidFill>
                    <a:prstClr val="white"/>
                  </a:solidFill>
                  <a:effectLst/>
                  <a:uLnTx/>
                  <a:uFillTx/>
                  <a:latin typeface="Calibri"/>
                  <a:ea typeface="字魂86号-杨任东楷书"/>
                  <a:cs typeface="Arial"/>
                  <a:sym typeface="Arial"/>
                </a:rPr>
                <a:t>bảng</a:t>
              </a:r>
              <a:r>
                <a:rPr kumimoji="0" lang="en-US" sz="4800" b="1" i="0" u="none" strike="noStrike" kern="1200" cap="none" spc="0" normalizeH="0" baseline="0" noProof="0" dirty="0">
                  <a:ln w="0"/>
                  <a:solidFill>
                    <a:prstClr val="white"/>
                  </a:solidFill>
                  <a:effectLst/>
                  <a:uLnTx/>
                  <a:uFillTx/>
                  <a:latin typeface="Calibri"/>
                  <a:ea typeface="字魂86号-杨任东楷书"/>
                  <a:cs typeface="Arial"/>
                  <a:sym typeface="Arial"/>
                </a:rPr>
                <a:t> </a:t>
              </a:r>
              <a:r>
                <a:rPr kumimoji="0" lang="en-US" sz="4800" b="1" i="0" u="none" strike="noStrike" kern="1200" cap="none" spc="0" normalizeH="0" baseline="0" noProof="0" dirty="0" err="1">
                  <a:ln w="0"/>
                  <a:solidFill>
                    <a:prstClr val="white"/>
                  </a:solidFill>
                  <a:effectLst/>
                  <a:uLnTx/>
                  <a:uFillTx/>
                  <a:latin typeface="Calibri"/>
                  <a:ea typeface="字魂86号-杨任东楷书"/>
                  <a:cs typeface="Arial"/>
                  <a:sym typeface="Arial"/>
                </a:rPr>
                <a:t>sau</a:t>
              </a:r>
              <a:r>
                <a:rPr kumimoji="0" lang="en-US" sz="4800" b="1" i="0" u="none" strike="noStrike" kern="1200" cap="none" spc="0" normalizeH="0" baseline="0" noProof="0" dirty="0">
                  <a:ln w="0"/>
                  <a:solidFill>
                    <a:prstClr val="white"/>
                  </a:solidFill>
                  <a:effectLst/>
                  <a:uLnTx/>
                  <a:uFillTx/>
                  <a:latin typeface="Calibri"/>
                  <a:ea typeface="字魂86号-杨任东楷书"/>
                  <a:cs typeface="Arial"/>
                  <a:sym typeface="Arial"/>
                </a:rPr>
                <a:t> </a:t>
              </a:r>
              <a:endParaRPr kumimoji="0" lang="vi-VN" sz="4800" b="1" i="0" u="none" strike="noStrike" kern="1200" cap="none" spc="0" normalizeH="0" baseline="0" noProof="0" dirty="0">
                <a:ln w="0"/>
                <a:solidFill>
                  <a:prstClr val="white"/>
                </a:solidFill>
                <a:effectLst/>
                <a:uLnTx/>
                <a:uFillTx/>
                <a:latin typeface="Arial" panose="020B0604020202020204" pitchFamily="34" charset="0"/>
                <a:ea typeface="字魂86号-杨任东楷书"/>
                <a:cs typeface="Arial"/>
                <a:sym typeface="Arial"/>
              </a:endParaRPr>
            </a:p>
          </p:txBody>
        </p:sp>
      </p:grpSp>
      <p:graphicFrame>
        <p:nvGraphicFramePr>
          <p:cNvPr id="2" name="Table 1">
            <a:extLst>
              <a:ext uri="{FF2B5EF4-FFF2-40B4-BE49-F238E27FC236}">
                <a16:creationId xmlns:a16="http://schemas.microsoft.com/office/drawing/2014/main" xmlns="" id="{87591543-9EAA-9AA8-52CF-778DEA953177}"/>
              </a:ext>
            </a:extLst>
          </p:cNvPr>
          <p:cNvGraphicFramePr>
            <a:graphicFrameLocks noGrp="1"/>
          </p:cNvGraphicFramePr>
          <p:nvPr>
            <p:extLst>
              <p:ext uri="{D42A27DB-BD31-4B8C-83A1-F6EECF244321}">
                <p14:modId xmlns:p14="http://schemas.microsoft.com/office/powerpoint/2010/main" val="1053326911"/>
              </p:ext>
            </p:extLst>
          </p:nvPr>
        </p:nvGraphicFramePr>
        <p:xfrm>
          <a:off x="565079" y="2321959"/>
          <a:ext cx="11147460" cy="4376791"/>
        </p:xfrm>
        <a:graphic>
          <a:graphicData uri="http://schemas.openxmlformats.org/drawingml/2006/table">
            <a:tbl>
              <a:tblPr bandRow="1">
                <a:tableStyleId>{5C22544A-7EE6-4342-B048-85BDC9FD1C3A}</a:tableStyleId>
              </a:tblPr>
              <a:tblGrid>
                <a:gridCol w="4613096">
                  <a:extLst>
                    <a:ext uri="{9D8B030D-6E8A-4147-A177-3AD203B41FA5}">
                      <a16:colId xmlns:a16="http://schemas.microsoft.com/office/drawing/2014/main" xmlns="" val="2413243596"/>
                    </a:ext>
                  </a:extLst>
                </a:gridCol>
                <a:gridCol w="6534364">
                  <a:extLst>
                    <a:ext uri="{9D8B030D-6E8A-4147-A177-3AD203B41FA5}">
                      <a16:colId xmlns:a16="http://schemas.microsoft.com/office/drawing/2014/main" xmlns="" val="377273574"/>
                    </a:ext>
                  </a:extLst>
                </a:gridCol>
              </a:tblGrid>
              <a:tr h="1138955">
                <a:tc>
                  <a:txBody>
                    <a:bodyPr/>
                    <a:lstStyle/>
                    <a:p>
                      <a:pPr marL="0" marR="0" algn="ctr">
                        <a:spcBef>
                          <a:spcPts val="0"/>
                        </a:spcBef>
                        <a:spcAft>
                          <a:spcPts val="0"/>
                        </a:spcAft>
                      </a:pPr>
                      <a:r>
                        <a:rPr lang="nl-NL" sz="440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Yếu tố tự nhiên</a:t>
                      </a:r>
                      <a:endParaRPr lang="en-US" sz="4400" dirty="0">
                        <a:solidFill>
                          <a:srgbClr val="002060"/>
                        </a:solidFill>
                        <a:effectLst/>
                        <a:latin typeface="Cambria" panose="02040503050406030204" pitchFamily="18" charset="0"/>
                        <a:ea typeface="Cambria" panose="020405030504060302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nl-NL" sz="440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Đặc điểm</a:t>
                      </a:r>
                      <a:endParaRPr lang="en-US" sz="4400" dirty="0">
                        <a:solidFill>
                          <a:srgbClr val="002060"/>
                        </a:solidFill>
                        <a:effectLst/>
                        <a:latin typeface="Cambria" panose="02040503050406030204" pitchFamily="18" charset="0"/>
                        <a:ea typeface="Cambria" panose="020405030504060302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xmlns="" val="3577104988"/>
                  </a:ext>
                </a:extLst>
              </a:tr>
              <a:tr h="1067736">
                <a:tc>
                  <a:txBody>
                    <a:bodyPr/>
                    <a:lstStyle/>
                    <a:p>
                      <a:pPr marL="0" marR="0">
                        <a:spcBef>
                          <a:spcPts val="0"/>
                        </a:spcBef>
                        <a:spcAft>
                          <a:spcPts val="0"/>
                        </a:spcAft>
                      </a:pPr>
                      <a:r>
                        <a:rPr lang="nl-NL" sz="440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Địa hình</a:t>
                      </a:r>
                      <a:endParaRPr lang="en-US" sz="4400" dirty="0">
                        <a:solidFill>
                          <a:srgbClr val="002060"/>
                        </a:solidFill>
                        <a:effectLst/>
                        <a:latin typeface="Cambria" panose="02040503050406030204" pitchFamily="18" charset="0"/>
                        <a:ea typeface="Cambria" panose="020405030504060302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nl-NL" sz="440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endParaRPr lang="en-US" sz="4400">
                        <a:solidFill>
                          <a:srgbClr val="002060"/>
                        </a:solidFill>
                        <a:effectLst/>
                        <a:latin typeface="Cambria" panose="02040503050406030204" pitchFamily="18" charset="0"/>
                        <a:ea typeface="Cambria" panose="020405030504060302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058713111"/>
                  </a:ext>
                </a:extLst>
              </a:tr>
              <a:tr h="1102364">
                <a:tc>
                  <a:txBody>
                    <a:bodyPr/>
                    <a:lstStyle/>
                    <a:p>
                      <a:pPr marL="0" marR="0">
                        <a:spcBef>
                          <a:spcPts val="0"/>
                        </a:spcBef>
                        <a:spcAft>
                          <a:spcPts val="0"/>
                        </a:spcAft>
                      </a:pPr>
                      <a:r>
                        <a:rPr lang="nl-NL" sz="4400">
                          <a:solidFill>
                            <a:srgbClr val="002060"/>
                          </a:solidFill>
                          <a:effectLst/>
                          <a:latin typeface="Cambria" panose="02040503050406030204" pitchFamily="18" charset="0"/>
                          <a:ea typeface="Cambria" panose="02040503050406030204" pitchFamily="18" charset="0"/>
                          <a:cs typeface="Calibri" panose="020F0502020204030204" pitchFamily="34" charset="0"/>
                        </a:rPr>
                        <a:t>Khí hậu</a:t>
                      </a:r>
                      <a:endParaRPr lang="en-US" sz="4400">
                        <a:solidFill>
                          <a:srgbClr val="002060"/>
                        </a:solidFill>
                        <a:effectLst/>
                        <a:latin typeface="Cambria" panose="02040503050406030204" pitchFamily="18" charset="0"/>
                        <a:ea typeface="Cambria" panose="020405030504060302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nl-NL" sz="440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endParaRPr lang="en-US" sz="4400">
                        <a:solidFill>
                          <a:srgbClr val="002060"/>
                        </a:solidFill>
                        <a:effectLst/>
                        <a:latin typeface="Cambria" panose="02040503050406030204" pitchFamily="18" charset="0"/>
                        <a:ea typeface="Cambria" panose="020405030504060302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334921337"/>
                  </a:ext>
                </a:extLst>
              </a:tr>
              <a:tr h="1067736">
                <a:tc>
                  <a:txBody>
                    <a:bodyPr/>
                    <a:lstStyle/>
                    <a:p>
                      <a:pPr marL="0" marR="0">
                        <a:spcBef>
                          <a:spcPts val="0"/>
                        </a:spcBef>
                        <a:spcAft>
                          <a:spcPts val="0"/>
                        </a:spcAft>
                      </a:pPr>
                      <a:r>
                        <a:rPr lang="nl-NL" sz="4400">
                          <a:solidFill>
                            <a:srgbClr val="002060"/>
                          </a:solidFill>
                          <a:effectLst/>
                          <a:latin typeface="Cambria" panose="02040503050406030204" pitchFamily="18" charset="0"/>
                          <a:ea typeface="Cambria" panose="02040503050406030204" pitchFamily="18" charset="0"/>
                          <a:cs typeface="Calibri" panose="020F0502020204030204" pitchFamily="34" charset="0"/>
                        </a:rPr>
                        <a:t>Sông ngòi</a:t>
                      </a:r>
                      <a:endParaRPr lang="en-US" sz="4400">
                        <a:solidFill>
                          <a:srgbClr val="002060"/>
                        </a:solidFill>
                        <a:effectLst/>
                        <a:latin typeface="Cambria" panose="02040503050406030204" pitchFamily="18" charset="0"/>
                        <a:ea typeface="Cambria" panose="020405030504060302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nl-NL" sz="440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endParaRPr lang="en-US" sz="4400" dirty="0">
                        <a:solidFill>
                          <a:srgbClr val="002060"/>
                        </a:solidFill>
                        <a:effectLst/>
                        <a:latin typeface="Cambria" panose="02040503050406030204" pitchFamily="18" charset="0"/>
                        <a:ea typeface="Cambria" panose="020405030504060302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297827182"/>
                  </a:ext>
                </a:extLst>
              </a:tr>
            </a:tbl>
          </a:graphicData>
        </a:graphic>
      </p:graphicFrame>
      <p:sp>
        <p:nvSpPr>
          <p:cNvPr id="4" name="TextBox 3">
            <a:extLst>
              <a:ext uri="{FF2B5EF4-FFF2-40B4-BE49-F238E27FC236}">
                <a16:creationId xmlns:a16="http://schemas.microsoft.com/office/drawing/2014/main" xmlns="" id="{75D1B10E-C522-C42F-6C43-D2AF63572DB4}"/>
              </a:ext>
            </a:extLst>
          </p:cNvPr>
          <p:cNvSpPr txBox="1"/>
          <p:nvPr/>
        </p:nvSpPr>
        <p:spPr>
          <a:xfrm>
            <a:off x="1243173" y="1058238"/>
            <a:ext cx="10376899" cy="1077218"/>
          </a:xfrm>
          <a:prstGeom prst="rect">
            <a:avLst/>
          </a:prstGeom>
          <a:noFill/>
        </p:spPr>
        <p:txBody>
          <a:bodyPr wrap="square" rtlCol="0">
            <a:spAutoFit/>
          </a:bodyPr>
          <a:lstStyle/>
          <a:p>
            <a:pPr algn="ctr"/>
            <a:r>
              <a:rPr lang="vi-VN" sz="3200" b="1" dirty="0">
                <a:solidFill>
                  <a:srgbClr val="002060"/>
                </a:solidFill>
                <a:latin typeface="Cambria" panose="02040503050406030204" pitchFamily="18" charset="0"/>
                <a:ea typeface="Cambria" panose="02040503050406030204" pitchFamily="18" charset="0"/>
              </a:rPr>
              <a:t>ĐẶC ĐIỂM, ẢNH HƯỞNG CỦA YẾU TỐ TỰ NHIÊN VÙNG ĐỒNG BẰNG BẮC BỘ ĐỐI VỚI ĐỜI SỐNG VÀ SẢN XUẤT</a:t>
            </a:r>
            <a:endParaRPr lang="en-US" sz="3200" b="1" dirty="0">
              <a:solidFill>
                <a:srgbClr val="00206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xmlns="" id="{EAA1A9CA-563A-E3D2-DF2A-8BDBA59C0EDF}"/>
              </a:ext>
            </a:extLst>
          </p:cNvPr>
          <p:cNvSpPr txBox="1"/>
          <p:nvPr/>
        </p:nvSpPr>
        <p:spPr>
          <a:xfrm>
            <a:off x="5465852" y="3431568"/>
            <a:ext cx="5743254" cy="1077218"/>
          </a:xfrm>
          <a:prstGeom prst="rect">
            <a:avLst/>
          </a:prstGeom>
          <a:noFill/>
        </p:spPr>
        <p:txBody>
          <a:bodyPr wrap="square" rtlCol="0">
            <a:spAutoFit/>
          </a:bodyPr>
          <a:lstStyle/>
          <a:p>
            <a:pPr algn="just"/>
            <a:r>
              <a:rPr lang="vi-VN" sz="3200" b="1" dirty="0">
                <a:solidFill>
                  <a:srgbClr val="FF0000"/>
                </a:solidFill>
                <a:latin typeface="Cambria" panose="02040503050406030204" pitchFamily="18" charset="0"/>
                <a:ea typeface="Cambria" panose="02040503050406030204" pitchFamily="18" charset="0"/>
              </a:rPr>
              <a:t>Tương đối bằng phẳng, độ cao trung bình dưới 25m</a:t>
            </a:r>
            <a:endParaRPr lang="en-US" sz="3200" b="1" dirty="0">
              <a:solidFill>
                <a:srgbClr val="FF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xmlns="" id="{92332C47-47F2-AE7E-F4D2-64570CDB73F2}"/>
              </a:ext>
            </a:extLst>
          </p:cNvPr>
          <p:cNvSpPr txBox="1"/>
          <p:nvPr/>
        </p:nvSpPr>
        <p:spPr>
          <a:xfrm>
            <a:off x="5476126" y="4500081"/>
            <a:ext cx="5743254" cy="1077218"/>
          </a:xfrm>
          <a:prstGeom prst="rect">
            <a:avLst/>
          </a:prstGeom>
          <a:noFill/>
        </p:spPr>
        <p:txBody>
          <a:bodyPr wrap="square" rtlCol="0">
            <a:spAutoFit/>
          </a:bodyPr>
          <a:lstStyle/>
          <a:p>
            <a:pPr algn="just"/>
            <a:r>
              <a:rPr lang="vi-VN" sz="3200" b="1" dirty="0">
                <a:solidFill>
                  <a:srgbClr val="FF0000"/>
                </a:solidFill>
                <a:latin typeface="Cambria" panose="02040503050406030204" pitchFamily="18" charset="0"/>
                <a:ea typeface="Cambria" panose="02040503050406030204" pitchFamily="18" charset="0"/>
              </a:rPr>
              <a:t>Khí hậu nhiệt đới gió mùa, có một mùa đông lạnh.</a:t>
            </a:r>
            <a:endParaRPr lang="en-US" sz="3200" b="1" dirty="0">
              <a:solidFill>
                <a:srgbClr val="FF0000"/>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xmlns="" id="{ACDCF480-9F81-4035-8DDD-8DFF6C7A234F}"/>
              </a:ext>
            </a:extLst>
          </p:cNvPr>
          <p:cNvSpPr txBox="1"/>
          <p:nvPr/>
        </p:nvSpPr>
        <p:spPr>
          <a:xfrm>
            <a:off x="5445303" y="5702157"/>
            <a:ext cx="5743254" cy="1077218"/>
          </a:xfrm>
          <a:prstGeom prst="rect">
            <a:avLst/>
          </a:prstGeom>
          <a:noFill/>
        </p:spPr>
        <p:txBody>
          <a:bodyPr wrap="square" rtlCol="0">
            <a:spAutoFit/>
          </a:bodyPr>
          <a:lstStyle/>
          <a:p>
            <a:pPr algn="just"/>
            <a:r>
              <a:rPr lang="vi-VN" sz="3200" b="1" dirty="0">
                <a:solidFill>
                  <a:srgbClr val="FF0000"/>
                </a:solidFill>
                <a:latin typeface="Cambria" panose="02040503050406030204" pitchFamily="18" charset="0"/>
                <a:ea typeface="Cambria" panose="02040503050406030204" pitchFamily="18" charset="0"/>
              </a:rPr>
              <a:t>Hệ thống sông ngòi dày đặc, tỏa khắp vùng.</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351565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barn(inVertical)">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barn(inVertical)">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barn(inVertical)">
                                      <p:cBhvr>
                                        <p:cTn id="3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5C69F4D-F4AE-2111-28EC-6CCD8C5839C8}"/>
              </a:ext>
            </a:extLst>
          </p:cNvPr>
          <p:cNvPicPr>
            <a:picLocks noChangeAspect="1"/>
          </p:cNvPicPr>
          <p:nvPr/>
        </p:nvPicPr>
        <p:blipFill>
          <a:blip r:embed="rId3"/>
          <a:stretch>
            <a:fillRect/>
          </a:stretch>
        </p:blipFill>
        <p:spPr>
          <a:xfrm>
            <a:off x="4858496" y="581471"/>
            <a:ext cx="7468247" cy="5797798"/>
          </a:xfrm>
          <a:prstGeom prst="rect">
            <a:avLst/>
          </a:prstGeom>
        </p:spPr>
      </p:pic>
    </p:spTree>
    <p:extLst>
      <p:ext uri="{BB962C8B-B14F-4D97-AF65-F5344CB8AC3E}">
        <p14:creationId xmlns:p14="http://schemas.microsoft.com/office/powerpoint/2010/main" val="35260022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5091F12-B184-2ED6-E23F-6406C033DF29}"/>
              </a:ext>
            </a:extLst>
          </p:cNvPr>
          <p:cNvPicPr>
            <a:picLocks noChangeAspect="1"/>
          </p:cNvPicPr>
          <p:nvPr/>
        </p:nvPicPr>
        <p:blipFill>
          <a:blip r:embed="rId3"/>
          <a:stretch>
            <a:fillRect/>
          </a:stretch>
        </p:blipFill>
        <p:spPr>
          <a:xfrm>
            <a:off x="2664844" y="845118"/>
            <a:ext cx="6992864" cy="5050865"/>
          </a:xfrm>
          <a:prstGeom prst="rect">
            <a:avLst/>
          </a:prstGeom>
        </p:spPr>
      </p:pic>
    </p:spTree>
    <p:extLst>
      <p:ext uri="{BB962C8B-B14F-4D97-AF65-F5344CB8AC3E}">
        <p14:creationId xmlns:p14="http://schemas.microsoft.com/office/powerpoint/2010/main" val="3676924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AEADB33B-4DCA-15AC-C76C-9284A63AAF8F}"/>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92933" l="0" r="100000"/>
                    </a14:imgEffect>
                  </a14:imgLayer>
                </a14:imgProps>
              </a:ext>
              <a:ext uri="{28A0092B-C50C-407E-A947-70E740481C1C}">
                <a14:useLocalDpi xmlns:a14="http://schemas.microsoft.com/office/drawing/2010/main" val="0"/>
              </a:ext>
            </a:extLst>
          </a:blip>
          <a:stretch>
            <a:fillRect/>
          </a:stretch>
        </p:blipFill>
        <p:spPr>
          <a:xfrm>
            <a:off x="184709" y="1589958"/>
            <a:ext cx="3041376" cy="5451303"/>
          </a:xfrm>
          <a:prstGeom prst="rect">
            <a:avLst/>
          </a:prstGeom>
        </p:spPr>
      </p:pic>
      <p:sp>
        <p:nvSpPr>
          <p:cNvPr id="18" name="Rectangle 2">
            <a:extLst>
              <a:ext uri="{FF2B5EF4-FFF2-40B4-BE49-F238E27FC236}">
                <a16:creationId xmlns:a16="http://schemas.microsoft.com/office/drawing/2014/main" xmlns="" id="{0726C5B8-9A0C-F9ED-3FFD-DC304A669DC8}"/>
              </a:ext>
            </a:extLst>
          </p:cNvPr>
          <p:cNvSpPr txBox="1">
            <a:spLocks noChangeArrowheads="1"/>
          </p:cNvSpPr>
          <p:nvPr/>
        </p:nvSpPr>
        <p:spPr>
          <a:xfrm>
            <a:off x="3626778" y="873304"/>
            <a:ext cx="7654247" cy="1417833"/>
          </a:xfrm>
          <a:prstGeom prst="rect">
            <a:avLst/>
          </a:prstGeom>
          <a:solidFill>
            <a:schemeClr val="accent2">
              <a:lumMod val="60000"/>
              <a:lumOff val="40000"/>
            </a:schemeClr>
          </a:solidFill>
          <a:ln w="28575">
            <a:solidFill>
              <a:schemeClr val="bg2">
                <a:lumMod val="25000"/>
              </a:schemeClr>
            </a:solidFill>
            <a:miter lim="800000"/>
            <a:headEnd/>
            <a:tailEnd/>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en-US" altLang="en-US" sz="4800" b="1" dirty="0">
                <a:solidFill>
                  <a:prstClr val="black">
                    <a:lumMod val="95000"/>
                    <a:lumOff val="5000"/>
                  </a:prstClr>
                </a:solidFill>
                <a:latin typeface="Cambria" panose="02040503050406030204" pitchFamily="18" charset="0"/>
                <a:ea typeface="Cambria" panose="02040503050406030204" pitchFamily="18" charset="0"/>
              </a:rPr>
              <a:t>Theo </a:t>
            </a:r>
            <a:r>
              <a:rPr lang="en-US" altLang="en-US" sz="4800" b="1" dirty="0" err="1">
                <a:solidFill>
                  <a:prstClr val="black">
                    <a:lumMod val="95000"/>
                    <a:lumOff val="5000"/>
                  </a:prstClr>
                </a:solidFill>
                <a:latin typeface="Cambria" panose="02040503050406030204" pitchFamily="18" charset="0"/>
                <a:ea typeface="Cambria" panose="02040503050406030204" pitchFamily="18" charset="0"/>
              </a:rPr>
              <a:t>em</a:t>
            </a:r>
            <a:r>
              <a:rPr lang="en-US" altLang="en-US" sz="4800" b="1" dirty="0">
                <a:solidFill>
                  <a:prstClr val="black">
                    <a:lumMod val="95000"/>
                    <a:lumOff val="5000"/>
                  </a:prstClr>
                </a:solidFill>
                <a:latin typeface="Cambria" panose="02040503050406030204" pitchFamily="18" charset="0"/>
                <a:ea typeface="Cambria" panose="02040503050406030204" pitchFamily="18" charset="0"/>
              </a:rPr>
              <a:t>, đ</a:t>
            </a:r>
            <a:r>
              <a:rPr lang="vi-VN" altLang="en-US" sz="4800" b="1" dirty="0">
                <a:solidFill>
                  <a:prstClr val="black">
                    <a:lumMod val="95000"/>
                    <a:lumOff val="5000"/>
                  </a:prstClr>
                </a:solidFill>
                <a:latin typeface="Cambria" panose="02040503050406030204" pitchFamily="18" charset="0"/>
                <a:ea typeface="Cambria" panose="02040503050406030204" pitchFamily="18" charset="0"/>
              </a:rPr>
              <a:t>ây là bài hát của vùng nào?</a:t>
            </a:r>
            <a:endParaRPr kumimoji="0" lang="en-US" altLang="en-US" sz="48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Cambria" panose="02040503050406030204" pitchFamily="18" charset="0"/>
            </a:endParaRPr>
          </a:p>
        </p:txBody>
      </p:sp>
      <p:sp>
        <p:nvSpPr>
          <p:cNvPr id="19" name="Rectangle 2">
            <a:extLst>
              <a:ext uri="{FF2B5EF4-FFF2-40B4-BE49-F238E27FC236}">
                <a16:creationId xmlns:a16="http://schemas.microsoft.com/office/drawing/2014/main" xmlns="" id="{AE10217D-9EFD-7AAD-136F-4BBA8217F213}"/>
              </a:ext>
            </a:extLst>
          </p:cNvPr>
          <p:cNvSpPr txBox="1">
            <a:spLocks noChangeArrowheads="1"/>
          </p:cNvSpPr>
          <p:nvPr/>
        </p:nvSpPr>
        <p:spPr>
          <a:xfrm>
            <a:off x="3791165" y="2804845"/>
            <a:ext cx="7654247" cy="1417833"/>
          </a:xfrm>
          <a:prstGeom prst="rect">
            <a:avLst/>
          </a:prstGeom>
          <a:solidFill>
            <a:schemeClr val="accent2">
              <a:lumMod val="60000"/>
              <a:lumOff val="40000"/>
            </a:schemeClr>
          </a:solidFill>
          <a:ln w="28575">
            <a:solidFill>
              <a:schemeClr val="bg2">
                <a:lumMod val="25000"/>
              </a:schemeClr>
            </a:solidFill>
            <a:miter lim="800000"/>
            <a:headEnd/>
            <a:tailEnd/>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vi-VN" altLang="en-US" sz="4800" b="1" dirty="0">
                <a:solidFill>
                  <a:prstClr val="black">
                    <a:lumMod val="95000"/>
                    <a:lumOff val="5000"/>
                  </a:prstClr>
                </a:solidFill>
                <a:latin typeface="Cambria" panose="02040503050406030204" pitchFamily="18" charset="0"/>
                <a:ea typeface="Cambria" panose="02040503050406030204" pitchFamily="18" charset="0"/>
              </a:rPr>
              <a:t>Vùng đồng bằng Bắc Bộ có địa hình như thế nào?</a:t>
            </a:r>
            <a:endParaRPr kumimoji="0" lang="en-US" altLang="en-US" sz="48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12441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4DD439C-309E-C495-AF0F-D21D535BB9FE}"/>
              </a:ext>
            </a:extLst>
          </p:cNvPr>
          <p:cNvPicPr>
            <a:picLocks noChangeAspect="1"/>
          </p:cNvPicPr>
          <p:nvPr/>
        </p:nvPicPr>
        <p:blipFill>
          <a:blip r:embed="rId3"/>
          <a:stretch>
            <a:fillRect/>
          </a:stretch>
        </p:blipFill>
        <p:spPr>
          <a:xfrm>
            <a:off x="3088955" y="1535442"/>
            <a:ext cx="6907800" cy="4923930"/>
          </a:xfrm>
          <a:prstGeom prst="rect">
            <a:avLst/>
          </a:prstGeom>
        </p:spPr>
      </p:pic>
    </p:spTree>
    <p:extLst>
      <p:ext uri="{BB962C8B-B14F-4D97-AF65-F5344CB8AC3E}">
        <p14:creationId xmlns:p14="http://schemas.microsoft.com/office/powerpoint/2010/main" val="2151163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0">
            <a:extLst>
              <a:ext uri="{FF2B5EF4-FFF2-40B4-BE49-F238E27FC236}">
                <a16:creationId xmlns:a16="http://schemas.microsoft.com/office/drawing/2014/main" xmlns="" id="{0250C1EC-2ED3-BB08-FF32-13256179D48F}"/>
              </a:ext>
            </a:extLst>
          </p:cNvPr>
          <p:cNvGrpSpPr/>
          <p:nvPr/>
        </p:nvGrpSpPr>
        <p:grpSpPr>
          <a:xfrm>
            <a:off x="2298925" y="634184"/>
            <a:ext cx="7851942" cy="4379605"/>
            <a:chOff x="1251662" y="1243647"/>
            <a:chExt cx="6556824" cy="4453996"/>
          </a:xfrm>
        </p:grpSpPr>
        <p:sp>
          <p:nvSpPr>
            <p:cNvPr id="35" name="任意多边形: 形状 27">
              <a:extLst>
                <a:ext uri="{FF2B5EF4-FFF2-40B4-BE49-F238E27FC236}">
                  <a16:creationId xmlns:a16="http://schemas.microsoft.com/office/drawing/2014/main" xmlns="" id="{D57FBDCB-853B-BC9F-AC71-8A18444E877B}"/>
                </a:ext>
              </a:extLst>
            </p:cNvPr>
            <p:cNvSpPr/>
            <p:nvPr/>
          </p:nvSpPr>
          <p:spPr>
            <a:xfrm>
              <a:off x="1251662" y="1243647"/>
              <a:ext cx="6556824" cy="4453996"/>
            </a:xfrm>
            <a:custGeom>
              <a:avLst/>
              <a:gdLst>
                <a:gd name="connsiteX0" fmla="*/ 6000607 w 6556824"/>
                <a:gd name="connsiteY0" fmla="*/ 0 h 4453996"/>
                <a:gd name="connsiteX1" fmla="*/ 6556824 w 6556824"/>
                <a:gd name="connsiteY1" fmla="*/ 556217 h 4453996"/>
                <a:gd name="connsiteX2" fmla="*/ 6393912 w 6556824"/>
                <a:gd name="connsiteY2" fmla="*/ 949522 h 4453996"/>
                <a:gd name="connsiteX3" fmla="*/ 6382251 w 6556824"/>
                <a:gd name="connsiteY3" fmla="*/ 959143 h 4453996"/>
                <a:gd name="connsiteX4" fmla="*/ 6382251 w 6556824"/>
                <a:gd name="connsiteY4" fmla="*/ 3494854 h 4453996"/>
                <a:gd name="connsiteX5" fmla="*/ 6393912 w 6556824"/>
                <a:gd name="connsiteY5" fmla="*/ 3504475 h 4453996"/>
                <a:gd name="connsiteX6" fmla="*/ 6556824 w 6556824"/>
                <a:gd name="connsiteY6" fmla="*/ 3897779 h 4453996"/>
                <a:gd name="connsiteX7" fmla="*/ 6000607 w 6556824"/>
                <a:gd name="connsiteY7" fmla="*/ 4453996 h 4453996"/>
                <a:gd name="connsiteX8" fmla="*/ 5607302 w 6556824"/>
                <a:gd name="connsiteY8" fmla="*/ 4291084 h 4453996"/>
                <a:gd name="connsiteX9" fmla="*/ 5581144 w 6556824"/>
                <a:gd name="connsiteY9" fmla="*/ 4259379 h 4453996"/>
                <a:gd name="connsiteX10" fmla="*/ 975681 w 6556824"/>
                <a:gd name="connsiteY10" fmla="*/ 4259379 h 4453996"/>
                <a:gd name="connsiteX11" fmla="*/ 949522 w 6556824"/>
                <a:gd name="connsiteY11" fmla="*/ 4291084 h 4453996"/>
                <a:gd name="connsiteX12" fmla="*/ 556217 w 6556824"/>
                <a:gd name="connsiteY12" fmla="*/ 4453996 h 4453996"/>
                <a:gd name="connsiteX13" fmla="*/ 1 w 6556824"/>
                <a:gd name="connsiteY13" fmla="*/ 3897779 h 4453996"/>
                <a:gd name="connsiteX14" fmla="*/ 94994 w 6556824"/>
                <a:gd name="connsiteY14" fmla="*/ 3586793 h 4453996"/>
                <a:gd name="connsiteX15" fmla="*/ 155623 w 6556824"/>
                <a:gd name="connsiteY15" fmla="*/ 3513309 h 4453996"/>
                <a:gd name="connsiteX16" fmla="*/ 155623 w 6556824"/>
                <a:gd name="connsiteY16" fmla="*/ 940687 h 4453996"/>
                <a:gd name="connsiteX17" fmla="*/ 94994 w 6556824"/>
                <a:gd name="connsiteY17" fmla="*/ 867203 h 4453996"/>
                <a:gd name="connsiteX18" fmla="*/ 0 w 6556824"/>
                <a:gd name="connsiteY18" fmla="*/ 556217 h 4453996"/>
                <a:gd name="connsiteX19" fmla="*/ 556217 w 6556824"/>
                <a:gd name="connsiteY19" fmla="*/ 0 h 4453996"/>
                <a:gd name="connsiteX20" fmla="*/ 1017441 w 6556824"/>
                <a:gd name="connsiteY20" fmla="*/ 245231 h 4453996"/>
                <a:gd name="connsiteX21" fmla="*/ 1020008 w 6556824"/>
                <a:gd name="connsiteY21" fmla="*/ 249960 h 4453996"/>
                <a:gd name="connsiteX22" fmla="*/ 5536816 w 6556824"/>
                <a:gd name="connsiteY22" fmla="*/ 249960 h 4453996"/>
                <a:gd name="connsiteX23" fmla="*/ 5539383 w 6556824"/>
                <a:gd name="connsiteY23" fmla="*/ 245231 h 4453996"/>
                <a:gd name="connsiteX24" fmla="*/ 6000607 w 6556824"/>
                <a:gd name="connsiteY24" fmla="*/ 0 h 445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556824" h="4453996">
                  <a:moveTo>
                    <a:pt x="6000607" y="0"/>
                  </a:moveTo>
                  <a:cubicBezTo>
                    <a:pt x="6307797" y="0"/>
                    <a:pt x="6556824" y="249027"/>
                    <a:pt x="6556824" y="556217"/>
                  </a:cubicBezTo>
                  <a:cubicBezTo>
                    <a:pt x="6556824" y="709812"/>
                    <a:pt x="6494567" y="848866"/>
                    <a:pt x="6393912" y="949522"/>
                  </a:cubicBezTo>
                  <a:lnTo>
                    <a:pt x="6382251" y="959143"/>
                  </a:lnTo>
                  <a:lnTo>
                    <a:pt x="6382251" y="3494854"/>
                  </a:lnTo>
                  <a:lnTo>
                    <a:pt x="6393912" y="3504475"/>
                  </a:lnTo>
                  <a:cubicBezTo>
                    <a:pt x="6494567" y="3605130"/>
                    <a:pt x="6556824" y="3744184"/>
                    <a:pt x="6556824" y="3897779"/>
                  </a:cubicBezTo>
                  <a:cubicBezTo>
                    <a:pt x="6556824" y="4204969"/>
                    <a:pt x="6307797" y="4453996"/>
                    <a:pt x="6000607" y="4453996"/>
                  </a:cubicBezTo>
                  <a:cubicBezTo>
                    <a:pt x="5847012" y="4453996"/>
                    <a:pt x="5707958" y="4391740"/>
                    <a:pt x="5607302" y="4291084"/>
                  </a:cubicBezTo>
                  <a:lnTo>
                    <a:pt x="5581144" y="4259379"/>
                  </a:lnTo>
                  <a:lnTo>
                    <a:pt x="975681" y="4259379"/>
                  </a:lnTo>
                  <a:lnTo>
                    <a:pt x="949522" y="4291084"/>
                  </a:lnTo>
                  <a:cubicBezTo>
                    <a:pt x="848867" y="4391740"/>
                    <a:pt x="709813" y="4453996"/>
                    <a:pt x="556217" y="4453996"/>
                  </a:cubicBezTo>
                  <a:cubicBezTo>
                    <a:pt x="249027" y="4453996"/>
                    <a:pt x="1" y="4204969"/>
                    <a:pt x="1" y="3897779"/>
                  </a:cubicBezTo>
                  <a:cubicBezTo>
                    <a:pt x="1" y="3782583"/>
                    <a:pt x="35020" y="3675566"/>
                    <a:pt x="94994" y="3586793"/>
                  </a:cubicBezTo>
                  <a:lnTo>
                    <a:pt x="155623" y="3513309"/>
                  </a:lnTo>
                  <a:lnTo>
                    <a:pt x="155623" y="940687"/>
                  </a:lnTo>
                  <a:lnTo>
                    <a:pt x="94994" y="867203"/>
                  </a:lnTo>
                  <a:cubicBezTo>
                    <a:pt x="35020" y="778430"/>
                    <a:pt x="0" y="671413"/>
                    <a:pt x="0" y="556217"/>
                  </a:cubicBezTo>
                  <a:cubicBezTo>
                    <a:pt x="0" y="249027"/>
                    <a:pt x="249027" y="0"/>
                    <a:pt x="556217" y="0"/>
                  </a:cubicBezTo>
                  <a:cubicBezTo>
                    <a:pt x="748211" y="0"/>
                    <a:pt x="917485" y="97276"/>
                    <a:pt x="1017441" y="245231"/>
                  </a:cubicBezTo>
                  <a:lnTo>
                    <a:pt x="1020008" y="249960"/>
                  </a:lnTo>
                  <a:lnTo>
                    <a:pt x="5536816" y="249960"/>
                  </a:lnTo>
                  <a:lnTo>
                    <a:pt x="5539383" y="245231"/>
                  </a:lnTo>
                  <a:cubicBezTo>
                    <a:pt x="5639340" y="97276"/>
                    <a:pt x="5808614" y="0"/>
                    <a:pt x="6000607" y="0"/>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sp>
          <p:nvSpPr>
            <p:cNvPr id="36" name="矩形: 圆角 29">
              <a:extLst>
                <a:ext uri="{FF2B5EF4-FFF2-40B4-BE49-F238E27FC236}">
                  <a16:creationId xmlns:a16="http://schemas.microsoft.com/office/drawing/2014/main" xmlns="" id="{2F44562B-7B3E-2231-C46B-39EFBBA7CE02}"/>
                </a:ext>
              </a:extLst>
            </p:cNvPr>
            <p:cNvSpPr/>
            <p:nvPr/>
          </p:nvSpPr>
          <p:spPr>
            <a:xfrm>
              <a:off x="1561009" y="1651861"/>
              <a:ext cx="5913699" cy="3688406"/>
            </a:xfrm>
            <a:prstGeom prst="roundRect">
              <a:avLst>
                <a:gd name="adj" fmla="val 109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等线" panose="02010600030101010101" pitchFamily="2" charset="-122"/>
              </a:endParaRPr>
            </a:p>
          </p:txBody>
        </p:sp>
      </p:grpSp>
      <p:sp>
        <p:nvSpPr>
          <p:cNvPr id="37" name="文本框 38">
            <a:extLst>
              <a:ext uri="{FF2B5EF4-FFF2-40B4-BE49-F238E27FC236}">
                <a16:creationId xmlns:a16="http://schemas.microsoft.com/office/drawing/2014/main" xmlns="" id="{9985A849-0ADE-942B-98A3-D8DA659AF553}"/>
              </a:ext>
            </a:extLst>
          </p:cNvPr>
          <p:cNvSpPr txBox="1"/>
          <p:nvPr/>
        </p:nvSpPr>
        <p:spPr>
          <a:xfrm>
            <a:off x="3702953" y="1304730"/>
            <a:ext cx="507061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HOẠT ĐỘNG 2</a:t>
            </a:r>
            <a:endParaRPr kumimoji="0" lang="zh-CN" altLang="en-US" sz="3600" b="1" i="0" u="none" strike="noStrike" kern="1200" cap="none" spc="0" normalizeH="0" baseline="0" noProof="0" dirty="0">
              <a:ln>
                <a:noFill/>
              </a:ln>
              <a:solidFill>
                <a:srgbClr val="002060"/>
              </a:solidFill>
              <a:effectLst/>
              <a:uLnTx/>
              <a:uFillTx/>
              <a:latin typeface="Cambria" panose="02040503050406030204" pitchFamily="18" charset="0"/>
              <a:ea typeface="思源黑体 CN Medium" panose="020B0600000000000000" pitchFamily="34" charset="-122"/>
            </a:endParaRPr>
          </a:p>
        </p:txBody>
      </p:sp>
      <p:sp>
        <p:nvSpPr>
          <p:cNvPr id="38" name="文本框 38">
            <a:extLst>
              <a:ext uri="{FF2B5EF4-FFF2-40B4-BE49-F238E27FC236}">
                <a16:creationId xmlns:a16="http://schemas.microsoft.com/office/drawing/2014/main" xmlns="" id="{18B7F710-13A1-A0FF-36D6-53A1F6893287}"/>
              </a:ext>
            </a:extLst>
          </p:cNvPr>
          <p:cNvSpPr txBox="1"/>
          <p:nvPr/>
        </p:nvSpPr>
        <p:spPr>
          <a:xfrm>
            <a:off x="3225853" y="2193865"/>
            <a:ext cx="6447403" cy="21236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6600" b="1" dirty="0" err="1">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Đặc</a:t>
            </a:r>
            <a:r>
              <a:rPr lang="en-US" altLang="zh-CN" sz="66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altLang="zh-CN" sz="6600" b="1" dirty="0" err="1">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điểm</a:t>
            </a:r>
            <a:r>
              <a:rPr lang="en-US" altLang="zh-CN" sz="66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altLang="zh-CN" sz="6600" b="1" dirty="0" err="1">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về</a:t>
            </a:r>
            <a:r>
              <a:rPr lang="en-US" altLang="zh-CN" sz="66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altLang="zh-CN" sz="6600" b="1" dirty="0" err="1">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thiên</a:t>
            </a:r>
            <a:r>
              <a:rPr lang="en-US" altLang="zh-CN" sz="66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altLang="zh-CN" sz="6600" b="1" dirty="0" err="1">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nhiên</a:t>
            </a:r>
            <a:endParaRPr kumimoji="0" lang="zh-CN" altLang="en-US" sz="6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思源黑体 CN Medium" panose="020B0600000000000000" pitchFamily="34" charset="-122"/>
            </a:endParaRPr>
          </a:p>
        </p:txBody>
      </p:sp>
      <p:pic>
        <p:nvPicPr>
          <p:cNvPr id="40" name="图片 18" descr="图片包含 草, 户外, 田野, 天空&#10;&#10;描述已自动生成">
            <a:extLst>
              <a:ext uri="{FF2B5EF4-FFF2-40B4-BE49-F238E27FC236}">
                <a16:creationId xmlns:a16="http://schemas.microsoft.com/office/drawing/2014/main" xmlns="" id="{CC70A70D-1CE4-A776-368A-04E16FF28F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771" b="64759"/>
          <a:stretch/>
        </p:blipFill>
        <p:spPr>
          <a:xfrm>
            <a:off x="8330753" y="5086957"/>
            <a:ext cx="3581400" cy="1475566"/>
          </a:xfrm>
          <a:prstGeom prst="rect">
            <a:avLst/>
          </a:prstGeom>
          <a:ln w="73025">
            <a:solidFill>
              <a:schemeClr val="accent1"/>
            </a:solidFill>
            <a:miter lim="800000"/>
          </a:ln>
        </p:spPr>
      </p:pic>
      <p:pic>
        <p:nvPicPr>
          <p:cNvPr id="45" name="图片 10" descr="图片包含 草, 户外, 天空, 田野&#10;&#10;描述已自动生成">
            <a:extLst>
              <a:ext uri="{FF2B5EF4-FFF2-40B4-BE49-F238E27FC236}">
                <a16:creationId xmlns:a16="http://schemas.microsoft.com/office/drawing/2014/main" xmlns="" id="{2D530AE8-D346-5ADE-D0DB-16A6B29A9AC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016" t="42615" r="2017" b="9201"/>
          <a:stretch/>
        </p:blipFill>
        <p:spPr>
          <a:xfrm>
            <a:off x="295382" y="5271891"/>
            <a:ext cx="3581400" cy="1475566"/>
          </a:xfrm>
          <a:prstGeom prst="rect">
            <a:avLst/>
          </a:prstGeom>
          <a:ln w="73025">
            <a:solidFill>
              <a:schemeClr val="accent1"/>
            </a:solidFill>
            <a:miter lim="800000"/>
          </a:ln>
        </p:spPr>
      </p:pic>
    </p:spTree>
    <p:extLst>
      <p:ext uri="{BB962C8B-B14F-4D97-AF65-F5344CB8AC3E}">
        <p14:creationId xmlns:p14="http://schemas.microsoft.com/office/powerpoint/2010/main" val="3360198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strips(downLeft)">
                                      <p:cBhvr>
                                        <p:cTn id="7" dur="1000"/>
                                        <p:tgtEl>
                                          <p:spTgt spid="34"/>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inVertical)">
                                      <p:cBhvr>
                                        <p:cTn id="11" dur="1000"/>
                                        <p:tgtEl>
                                          <p:spTgt spid="37"/>
                                        </p:tgtEl>
                                      </p:cBhvr>
                                    </p:animEffect>
                                  </p:childTnLst>
                                </p:cTn>
                              </p:par>
                            </p:childTnLst>
                          </p:cTn>
                        </p:par>
                        <p:par>
                          <p:cTn id="12" fill="hold">
                            <p:stCondLst>
                              <p:cond delay="2000"/>
                            </p:stCondLst>
                            <p:childTnLst>
                              <p:par>
                                <p:cTn id="13" presetID="16" presetClass="entr" presetSubtype="21"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arn(inVertical)">
                                      <p:cBhvr>
                                        <p:cTn id="15"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Nhóm 24">
            <a:extLst>
              <a:ext uri="{FF2B5EF4-FFF2-40B4-BE49-F238E27FC236}">
                <a16:creationId xmlns:a16="http://schemas.microsoft.com/office/drawing/2014/main" xmlns="" id="{BBAAFF93-6A52-FAFF-9326-A77EEC6F5F42}"/>
              </a:ext>
            </a:extLst>
          </p:cNvPr>
          <p:cNvGrpSpPr/>
          <p:nvPr/>
        </p:nvGrpSpPr>
        <p:grpSpPr>
          <a:xfrm>
            <a:off x="0" y="0"/>
            <a:ext cx="4334544" cy="800219"/>
            <a:chOff x="9314446" y="568126"/>
            <a:chExt cx="8363953" cy="1200329"/>
          </a:xfrm>
        </p:grpSpPr>
        <p:pic>
          <p:nvPicPr>
            <p:cNvPr id="12" name="Picture 5">
              <a:extLst>
                <a:ext uri="{FF2B5EF4-FFF2-40B4-BE49-F238E27FC236}">
                  <a16:creationId xmlns:a16="http://schemas.microsoft.com/office/drawing/2014/main" xmlns="" id="{020311BC-DE53-FC0C-BB2C-B21E15B510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314446" y="626900"/>
              <a:ext cx="8363953" cy="1137938"/>
            </a:xfrm>
            <a:prstGeom prst="rect">
              <a:avLst/>
            </a:prstGeom>
          </p:spPr>
        </p:pic>
        <p:sp>
          <p:nvSpPr>
            <p:cNvPr id="13" name="Hình chữ nhật 20">
              <a:extLst>
                <a:ext uri="{FF2B5EF4-FFF2-40B4-BE49-F238E27FC236}">
                  <a16:creationId xmlns:a16="http://schemas.microsoft.com/office/drawing/2014/main" xmlns="" id="{77BE2CD0-52D8-31FA-9AD6-FD4990282756}"/>
                </a:ext>
              </a:extLst>
            </p:cNvPr>
            <p:cNvSpPr/>
            <p:nvPr/>
          </p:nvSpPr>
          <p:spPr>
            <a:xfrm>
              <a:off x="9993815" y="568126"/>
              <a:ext cx="5171147" cy="1200329"/>
            </a:xfrm>
            <a:prstGeom prst="rect">
              <a:avLst/>
            </a:prstGeom>
            <a:noFill/>
          </p:spPr>
          <p:txBody>
            <a:bodyPr wrap="none" lIns="60960" tIns="30480" rIns="60960" bIns="30480">
              <a:spAutoFit/>
            </a:bodyP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r>
                <a:rPr lang="en-US" sz="4800" b="1" dirty="0">
                  <a:ln w="0"/>
                  <a:solidFill>
                    <a:prstClr val="white"/>
                  </a:solidFill>
                  <a:latin typeface="Calibri"/>
                  <a:cs typeface="Arial"/>
                  <a:sym typeface="Arial"/>
                </a:rPr>
                <a:t>b. </a:t>
              </a:r>
              <a:r>
                <a:rPr lang="en-US" sz="4800" b="1" dirty="0" err="1">
                  <a:ln w="0"/>
                  <a:solidFill>
                    <a:prstClr val="white"/>
                  </a:solidFill>
                  <a:latin typeface="Calibri"/>
                  <a:cs typeface="Arial"/>
                  <a:sym typeface="Arial"/>
                </a:rPr>
                <a:t>Khí</a:t>
              </a:r>
              <a:r>
                <a:rPr lang="en-US" sz="4800" b="1" dirty="0">
                  <a:ln w="0"/>
                  <a:solidFill>
                    <a:prstClr val="white"/>
                  </a:solidFill>
                  <a:latin typeface="Calibri"/>
                  <a:cs typeface="Arial"/>
                  <a:sym typeface="Arial"/>
                </a:rPr>
                <a:t> </a:t>
              </a:r>
              <a:r>
                <a:rPr lang="en-US" sz="4800" b="1" dirty="0" err="1">
                  <a:ln w="0"/>
                  <a:solidFill>
                    <a:prstClr val="white"/>
                  </a:solidFill>
                  <a:latin typeface="Calibri"/>
                  <a:cs typeface="Arial"/>
                  <a:sym typeface="Arial"/>
                </a:rPr>
                <a:t>hậu</a:t>
              </a:r>
              <a:endParaRPr kumimoji="0" lang="vi-VN" sz="4800" b="1" i="0" u="none" strike="noStrike" kern="1200" cap="none" spc="0" normalizeH="0" baseline="0" noProof="0" dirty="0">
                <a:ln w="0"/>
                <a:solidFill>
                  <a:prstClr val="white"/>
                </a:solidFill>
                <a:effectLst/>
                <a:uLnTx/>
                <a:uFillTx/>
                <a:latin typeface="Arial" panose="020B0604020202020204" pitchFamily="34" charset="0"/>
                <a:cs typeface="Arial"/>
                <a:sym typeface="Arial"/>
              </a:endParaRPr>
            </a:p>
          </p:txBody>
        </p:sp>
      </p:grpSp>
      <p:grpSp>
        <p:nvGrpSpPr>
          <p:cNvPr id="17" name="组合 19">
            <a:extLst>
              <a:ext uri="{FF2B5EF4-FFF2-40B4-BE49-F238E27FC236}">
                <a16:creationId xmlns:a16="http://schemas.microsoft.com/office/drawing/2014/main" xmlns="" id="{DB459693-83DA-1AE4-47E4-81CA7A34AECF}"/>
              </a:ext>
            </a:extLst>
          </p:cNvPr>
          <p:cNvGrpSpPr/>
          <p:nvPr/>
        </p:nvGrpSpPr>
        <p:grpSpPr>
          <a:xfrm>
            <a:off x="180753" y="943351"/>
            <a:ext cx="12011247" cy="3659471"/>
            <a:chOff x="692006" y="116442"/>
            <a:chExt cx="11176173" cy="2919244"/>
          </a:xfrm>
        </p:grpSpPr>
        <p:sp>
          <p:nvSpPr>
            <p:cNvPr id="18" name="矩形 16">
              <a:extLst>
                <a:ext uri="{FF2B5EF4-FFF2-40B4-BE49-F238E27FC236}">
                  <a16:creationId xmlns:a16="http://schemas.microsoft.com/office/drawing/2014/main" xmlns="" id="{B5896978-0950-829A-C69E-9693D957F3C4}"/>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20" name="矩形 16">
              <a:extLst>
                <a:ext uri="{FF2B5EF4-FFF2-40B4-BE49-F238E27FC236}">
                  <a16:creationId xmlns:a16="http://schemas.microsoft.com/office/drawing/2014/main" xmlns="" id="{FC93FD5F-FFF6-8422-DE83-11675AB97B24}"/>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grpSp>
      <p:sp>
        <p:nvSpPr>
          <p:cNvPr id="21" name="Rectangle 70">
            <a:extLst>
              <a:ext uri="{FF2B5EF4-FFF2-40B4-BE49-F238E27FC236}">
                <a16:creationId xmlns:a16="http://schemas.microsoft.com/office/drawing/2014/main" xmlns="" id="{6DB0BD3D-DCB2-94C7-39AB-B791C980AC6D}"/>
              </a:ext>
            </a:extLst>
          </p:cNvPr>
          <p:cNvSpPr>
            <a:spLocks noChangeArrowheads="1"/>
          </p:cNvSpPr>
          <p:nvPr/>
        </p:nvSpPr>
        <p:spPr bwMode="auto">
          <a:xfrm>
            <a:off x="635086" y="1355617"/>
            <a:ext cx="1144063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just">
              <a:lnSpc>
                <a:spcPct val="100000"/>
              </a:lnSpc>
              <a:spcBef>
                <a:spcPct val="0"/>
              </a:spcBef>
              <a:buNone/>
            </a:pPr>
            <a:r>
              <a:rPr lang="en-US" altLang="zh-CN" sz="3600" b="1" noProof="1">
                <a:solidFill>
                  <a:srgbClr val="002060"/>
                </a:solidFill>
                <a:latin typeface="Cambria" panose="02040503050406030204" pitchFamily="18" charset="0"/>
                <a:ea typeface="Cambria" panose="02040503050406030204" pitchFamily="18" charset="0"/>
                <a:cs typeface="Arial" panose="020B0604020202020204" pitchFamily="34" charset="0"/>
                <a:sym typeface="+mn-lt"/>
              </a:rPr>
              <a:t>Đọc thông tin, em hãy cho biết:</a:t>
            </a:r>
          </a:p>
          <a:p>
            <a:pPr marL="571500" indent="-571500" algn="just">
              <a:lnSpc>
                <a:spcPct val="100000"/>
              </a:lnSpc>
              <a:spcBef>
                <a:spcPct val="0"/>
              </a:spcBef>
              <a:buFont typeface="Wingdings" panose="05000000000000000000" pitchFamily="2" charset="2"/>
              <a:buChar char="q"/>
            </a:pPr>
            <a:r>
              <a:rPr lang="vi-VN" altLang="zh-CN" sz="3600" b="1" noProof="1">
                <a:solidFill>
                  <a:srgbClr val="002060"/>
                </a:solidFill>
                <a:latin typeface="Cambria" panose="02040503050406030204" pitchFamily="18" charset="0"/>
                <a:ea typeface="Cambria" panose="02040503050406030204" pitchFamily="18" charset="0"/>
                <a:cs typeface="Arial" panose="020B0604020202020204" pitchFamily="34" charset="0"/>
                <a:sym typeface="+mn-lt"/>
              </a:rPr>
              <a:t>Nhiệt độ và lượng mưa trung bình năm của vùng Đồng bằng Bắc Bộ?</a:t>
            </a:r>
          </a:p>
          <a:p>
            <a:pPr marL="571500" indent="-571500" algn="just">
              <a:lnSpc>
                <a:spcPct val="100000"/>
              </a:lnSpc>
              <a:spcBef>
                <a:spcPct val="0"/>
              </a:spcBef>
              <a:buFont typeface="Wingdings" panose="05000000000000000000" pitchFamily="2" charset="2"/>
              <a:buChar char="q"/>
            </a:pPr>
            <a:r>
              <a:rPr lang="vi-VN" altLang="zh-CN" sz="3600" b="1" noProof="1">
                <a:solidFill>
                  <a:srgbClr val="002060"/>
                </a:solidFill>
                <a:latin typeface="Cambria" panose="02040503050406030204" pitchFamily="18" charset="0"/>
                <a:ea typeface="Cambria" panose="02040503050406030204" pitchFamily="18" charset="0"/>
                <a:cs typeface="Arial" panose="020B0604020202020204" pitchFamily="34" charset="0"/>
                <a:sym typeface="+mn-lt"/>
              </a:rPr>
              <a:t>Vùng Đồng bằng Bắc Bộ có mấy mùa, nêu đặc điểm từng mùa?</a:t>
            </a:r>
          </a:p>
        </p:txBody>
      </p:sp>
    </p:spTree>
    <p:extLst>
      <p:ext uri="{BB962C8B-B14F-4D97-AF65-F5344CB8AC3E}">
        <p14:creationId xmlns:p14="http://schemas.microsoft.com/office/powerpoint/2010/main" val="6647267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par>
                                <p:cTn id="13" presetID="16" presetClass="entr" presetSubtype="2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Đồng bằng sông Hồng – Wikipedia tiếng Việt">
            <a:extLst>
              <a:ext uri="{FF2B5EF4-FFF2-40B4-BE49-F238E27FC236}">
                <a16:creationId xmlns:a16="http://schemas.microsoft.com/office/drawing/2014/main" xmlns="" id="{989489D4-2DBA-B906-E6C4-B4F43D02F1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675" y="1276564"/>
            <a:ext cx="5147354" cy="3860516"/>
          </a:xfrm>
          <a:prstGeom prst="rect">
            <a:avLst/>
          </a:prstGeom>
          <a:noFill/>
          <a:extLst>
            <a:ext uri="{909E8E84-426E-40DD-AFC4-6F175D3DCCD1}">
              <a14:hiddenFill xmlns:a14="http://schemas.microsoft.com/office/drawing/2010/main">
                <a:solidFill>
                  <a:srgbClr val="FFFFFF"/>
                </a:solidFill>
              </a14:hiddenFill>
            </a:ext>
          </a:extLst>
        </p:spPr>
      </p:pic>
      <p:sp>
        <p:nvSpPr>
          <p:cNvPr id="12" name="Speech Bubble: Rectangle with Corners Rounded 4">
            <a:extLst>
              <a:ext uri="{FF2B5EF4-FFF2-40B4-BE49-F238E27FC236}">
                <a16:creationId xmlns:a16="http://schemas.microsoft.com/office/drawing/2014/main" xmlns="" id="{E93FDD4A-B16B-9A95-DC5C-FD43DB7C0C2F}"/>
              </a:ext>
            </a:extLst>
          </p:cNvPr>
          <p:cNvSpPr/>
          <p:nvPr/>
        </p:nvSpPr>
        <p:spPr>
          <a:xfrm flipH="1">
            <a:off x="5835721" y="708917"/>
            <a:ext cx="6202654" cy="489049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b="1" dirty="0">
                <a:solidFill>
                  <a:srgbClr val="FF0000"/>
                </a:solidFill>
                <a:latin typeface="Calibri" panose="020F0502020204030204" pitchFamily="34" charset="0"/>
                <a:cs typeface="Calibri" panose="020F0502020204030204" pitchFamily="34" charset="0"/>
              </a:rPr>
              <a:t>Vùng đồng bằng Bắc Bộ có khí hậu nhiệt đới gió mùa với nhiệt độ trung bình năm trên 23 độ C lượng mưa trung bình năm từ 1600 mm đến 1800 mm.</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08716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ió mùa đông bắc tràn về, miền Bắc chìm trong mưa rét ngay ngày đầu năm  Canh Tý">
            <a:extLst>
              <a:ext uri="{FF2B5EF4-FFF2-40B4-BE49-F238E27FC236}">
                <a16:creationId xmlns:a16="http://schemas.microsoft.com/office/drawing/2014/main" xmlns="" id="{BE561AF2-2E99-B950-5F0A-F19DD901C6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16423">
            <a:off x="400692" y="2789811"/>
            <a:ext cx="5944992" cy="37773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2" name="Picture 4" descr="Khó tin thời tiết miền Bắc có nơi nắng nóng như mùa hè | Dân Việt">
            <a:extLst>
              <a:ext uri="{FF2B5EF4-FFF2-40B4-BE49-F238E27FC236}">
                <a16:creationId xmlns:a16="http://schemas.microsoft.com/office/drawing/2014/main" xmlns="" id="{65AA129B-EF0D-2EA6-D3AC-53DE2966E6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54567">
            <a:off x="6464585" y="2866487"/>
            <a:ext cx="5625106" cy="37500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a:extLst>
              <a:ext uri="{FF2B5EF4-FFF2-40B4-BE49-F238E27FC236}">
                <a16:creationId xmlns:a16="http://schemas.microsoft.com/office/drawing/2014/main" xmlns="" id="{54021B8A-730C-E5D5-D514-72C8C19D3469}"/>
              </a:ext>
            </a:extLst>
          </p:cNvPr>
          <p:cNvSpPr txBox="1">
            <a:spLocks noChangeArrowheads="1"/>
          </p:cNvSpPr>
          <p:nvPr/>
        </p:nvSpPr>
        <p:spPr>
          <a:xfrm>
            <a:off x="811659" y="297951"/>
            <a:ext cx="10921429" cy="1756880"/>
          </a:xfrm>
          <a:prstGeom prst="rect">
            <a:avLst/>
          </a:prstGeom>
          <a:solidFill>
            <a:schemeClr val="accent6">
              <a:lumMod val="20000"/>
              <a:lumOff val="80000"/>
            </a:schemeClr>
          </a:solidFill>
          <a:ln w="28575">
            <a:solidFill>
              <a:schemeClr val="bg2">
                <a:lumMod val="25000"/>
              </a:schemeClr>
            </a:solidFill>
            <a:miter lim="800000"/>
            <a:headEnd/>
            <a:tailEnd/>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vi-VN" altLang="en-US" sz="4000" b="1" dirty="0">
                <a:solidFill>
                  <a:prstClr val="black">
                    <a:lumMod val="95000"/>
                    <a:lumOff val="5000"/>
                  </a:prstClr>
                </a:solidFill>
                <a:latin typeface="Cambria" panose="02040503050406030204" pitchFamily="18" charset="0"/>
                <a:ea typeface="Cambria" panose="02040503050406030204" pitchFamily="18" charset="0"/>
              </a:rPr>
              <a:t>Khí hậu của vùng chia làm hai mùa</a:t>
            </a:r>
            <a:r>
              <a:rPr lang="en-US" altLang="en-US" sz="4000" b="1">
                <a:solidFill>
                  <a:prstClr val="black">
                    <a:lumMod val="95000"/>
                    <a:lumOff val="5000"/>
                  </a:prstClr>
                </a:solidFill>
                <a:latin typeface="Cambria" panose="02040503050406030204" pitchFamily="18" charset="0"/>
                <a:ea typeface="Cambria" panose="02040503050406030204" pitchFamily="18" charset="0"/>
              </a:rPr>
              <a:t>:</a:t>
            </a:r>
            <a:r>
              <a:rPr lang="vi-VN" altLang="en-US" sz="4000" b="1">
                <a:solidFill>
                  <a:prstClr val="black">
                    <a:lumMod val="95000"/>
                    <a:lumOff val="5000"/>
                  </a:prstClr>
                </a:solidFill>
                <a:latin typeface="Cambria" panose="02040503050406030204" pitchFamily="18" charset="0"/>
                <a:ea typeface="Cambria" panose="02040503050406030204" pitchFamily="18" charset="0"/>
              </a:rPr>
              <a:t> </a:t>
            </a:r>
            <a:r>
              <a:rPr lang="vi-VN" altLang="en-US" sz="4000" b="1" dirty="0">
                <a:solidFill>
                  <a:prstClr val="black">
                    <a:lumMod val="95000"/>
                    <a:lumOff val="5000"/>
                  </a:prstClr>
                </a:solidFill>
                <a:latin typeface="Cambria" panose="02040503050406030204" pitchFamily="18" charset="0"/>
                <a:ea typeface="Cambria" panose="02040503050406030204" pitchFamily="18" charset="0"/>
              </a:rPr>
              <a:t>mùa đông và mùa hạ.  Mùa đông thì lạnh ít mưa,  mùa hạ thì nóng mưa nhiều</a:t>
            </a:r>
            <a:endParaRPr kumimoji="0" lang="en-US" altLang="en-US" sz="40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060071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barn(inVertical)">
                                      <p:cBhvr>
                                        <p:cTn id="12" dur="500"/>
                                        <p:tgtEl>
                                          <p:spTgt spid="2052"/>
                                        </p:tgtEl>
                                      </p:cBhvr>
                                    </p:animEffect>
                                  </p:childTnLst>
                                </p:cTn>
                              </p:par>
                              <p:par>
                                <p:cTn id="13" presetID="16" presetClass="entr" presetSubtype="21"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barn(inVertical)">
                                      <p:cBhvr>
                                        <p:cTn id="1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Nhóm 24">
            <a:extLst>
              <a:ext uri="{FF2B5EF4-FFF2-40B4-BE49-F238E27FC236}">
                <a16:creationId xmlns:a16="http://schemas.microsoft.com/office/drawing/2014/main" xmlns="" id="{BBAAFF93-6A52-FAFF-9326-A77EEC6F5F42}"/>
              </a:ext>
            </a:extLst>
          </p:cNvPr>
          <p:cNvGrpSpPr/>
          <p:nvPr/>
        </p:nvGrpSpPr>
        <p:grpSpPr>
          <a:xfrm>
            <a:off x="0" y="0"/>
            <a:ext cx="8044665" cy="797808"/>
            <a:chOff x="9314446" y="568126"/>
            <a:chExt cx="8363953" cy="1196712"/>
          </a:xfrm>
        </p:grpSpPr>
        <p:pic>
          <p:nvPicPr>
            <p:cNvPr id="12" name="Picture 5">
              <a:extLst>
                <a:ext uri="{FF2B5EF4-FFF2-40B4-BE49-F238E27FC236}">
                  <a16:creationId xmlns:a16="http://schemas.microsoft.com/office/drawing/2014/main" xmlns="" id="{020311BC-DE53-FC0C-BB2C-B21E15B510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314446" y="626900"/>
              <a:ext cx="8363953" cy="1137938"/>
            </a:xfrm>
            <a:prstGeom prst="rect">
              <a:avLst/>
            </a:prstGeom>
          </p:spPr>
        </p:pic>
        <p:sp>
          <p:nvSpPr>
            <p:cNvPr id="13" name="Hình chữ nhật 20">
              <a:extLst>
                <a:ext uri="{FF2B5EF4-FFF2-40B4-BE49-F238E27FC236}">
                  <a16:creationId xmlns:a16="http://schemas.microsoft.com/office/drawing/2014/main" xmlns="" id="{77BE2CD0-52D8-31FA-9AD6-FD4990282756}"/>
                </a:ext>
              </a:extLst>
            </p:cNvPr>
            <p:cNvSpPr/>
            <p:nvPr/>
          </p:nvSpPr>
          <p:spPr>
            <a:xfrm>
              <a:off x="9609398" y="568126"/>
              <a:ext cx="5939987" cy="1107996"/>
            </a:xfrm>
            <a:prstGeom prst="rect">
              <a:avLst/>
            </a:prstGeom>
            <a:noFill/>
          </p:spPr>
          <p:txBody>
            <a:bodyPr wrap="none" lIns="60960" tIns="30480" rIns="60960" bIns="30480">
              <a:spAutoFit/>
            </a:bodyP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r>
                <a:rPr kumimoji="0" lang="en-US" sz="4400" b="1" i="0" u="none" strike="noStrike" kern="1200" cap="none" spc="0" normalizeH="0" baseline="0" noProof="0" dirty="0">
                  <a:ln w="0"/>
                  <a:solidFill>
                    <a:prstClr val="white"/>
                  </a:solidFill>
                  <a:effectLst/>
                  <a:uLnTx/>
                  <a:uFillTx/>
                  <a:latin typeface="Calibri"/>
                  <a:ea typeface="字魂86号-杨任东楷书"/>
                  <a:cs typeface="Arial"/>
                  <a:sym typeface="Arial"/>
                </a:rPr>
                <a:t>c. </a:t>
              </a:r>
              <a:r>
                <a:rPr kumimoji="0" lang="en-US" sz="4400" b="1" i="0" u="none" strike="noStrike" kern="1200" cap="none" spc="0" normalizeH="0" baseline="0" noProof="0" dirty="0" err="1">
                  <a:ln w="0"/>
                  <a:solidFill>
                    <a:prstClr val="white"/>
                  </a:solidFill>
                  <a:effectLst/>
                  <a:uLnTx/>
                  <a:uFillTx/>
                  <a:latin typeface="Calibri"/>
                  <a:ea typeface="字魂86号-杨任东楷书"/>
                  <a:cs typeface="Arial"/>
                  <a:sym typeface="Arial"/>
                </a:rPr>
                <a:t>Tìm</a:t>
              </a:r>
              <a:r>
                <a:rPr kumimoji="0" lang="en-US" sz="4400" b="1" i="0" u="none" strike="noStrike" kern="1200" cap="none" spc="0" normalizeH="0" baseline="0" noProof="0" dirty="0">
                  <a:ln w="0"/>
                  <a:solidFill>
                    <a:prstClr val="white"/>
                  </a:solidFill>
                  <a:effectLst/>
                  <a:uLnTx/>
                  <a:uFillTx/>
                  <a:latin typeface="Calibri"/>
                  <a:ea typeface="字魂86号-杨任东楷书"/>
                  <a:cs typeface="Arial"/>
                  <a:sym typeface="Arial"/>
                </a:rPr>
                <a:t> </a:t>
              </a:r>
              <a:r>
                <a:rPr kumimoji="0" lang="en-US" sz="4400" b="1" i="0" u="none" strike="noStrike" kern="1200" cap="none" spc="0" normalizeH="0" baseline="0" noProof="0" dirty="0" err="1">
                  <a:ln w="0"/>
                  <a:solidFill>
                    <a:prstClr val="white"/>
                  </a:solidFill>
                  <a:effectLst/>
                  <a:uLnTx/>
                  <a:uFillTx/>
                  <a:latin typeface="Calibri"/>
                  <a:ea typeface="字魂86号-杨任东楷书"/>
                  <a:cs typeface="Arial"/>
                  <a:sym typeface="Arial"/>
                </a:rPr>
                <a:t>hiểu</a:t>
              </a:r>
              <a:r>
                <a:rPr kumimoji="0" lang="en-US" sz="4400" b="1" i="0" u="none" strike="noStrike" kern="1200" cap="none" spc="0" normalizeH="0" baseline="0" noProof="0" dirty="0">
                  <a:ln w="0"/>
                  <a:solidFill>
                    <a:prstClr val="white"/>
                  </a:solidFill>
                  <a:effectLst/>
                  <a:uLnTx/>
                  <a:uFillTx/>
                  <a:latin typeface="Calibri"/>
                  <a:ea typeface="字魂86号-杨任东楷书"/>
                  <a:cs typeface="Arial"/>
                  <a:sym typeface="Arial"/>
                </a:rPr>
                <a:t> </a:t>
              </a:r>
              <a:r>
                <a:rPr kumimoji="0" lang="en-US" sz="4400" b="1" i="0" u="none" strike="noStrike" kern="1200" cap="none" spc="0" normalizeH="0" baseline="0" noProof="0" dirty="0" err="1">
                  <a:ln w="0"/>
                  <a:solidFill>
                    <a:prstClr val="white"/>
                  </a:solidFill>
                  <a:effectLst/>
                  <a:uLnTx/>
                  <a:uFillTx/>
                  <a:latin typeface="Calibri"/>
                  <a:ea typeface="字魂86号-杨任东楷书"/>
                  <a:cs typeface="Arial"/>
                  <a:sym typeface="Arial"/>
                </a:rPr>
                <a:t>về</a:t>
              </a:r>
              <a:r>
                <a:rPr kumimoji="0" lang="en-US" sz="4400" b="1" i="0" u="none" strike="noStrike" kern="1200" cap="none" spc="0" normalizeH="0" baseline="0" noProof="0" dirty="0">
                  <a:ln w="0"/>
                  <a:solidFill>
                    <a:prstClr val="white"/>
                  </a:solidFill>
                  <a:effectLst/>
                  <a:uLnTx/>
                  <a:uFillTx/>
                  <a:latin typeface="Calibri"/>
                  <a:ea typeface="字魂86号-杨任东楷书"/>
                  <a:cs typeface="Arial"/>
                  <a:sym typeface="Arial"/>
                </a:rPr>
                <a:t> </a:t>
              </a:r>
              <a:r>
                <a:rPr kumimoji="0" lang="en-US" sz="4400" b="1" i="0" u="none" strike="noStrike" kern="1200" cap="none" spc="0" normalizeH="0" baseline="0" noProof="0" dirty="0" err="1">
                  <a:ln w="0"/>
                  <a:solidFill>
                    <a:prstClr val="white"/>
                  </a:solidFill>
                  <a:effectLst/>
                  <a:uLnTx/>
                  <a:uFillTx/>
                  <a:latin typeface="Calibri"/>
                  <a:ea typeface="字魂86号-杨任东楷书"/>
                  <a:cs typeface="Arial"/>
                  <a:sym typeface="Arial"/>
                </a:rPr>
                <a:t>sông</a:t>
              </a:r>
              <a:r>
                <a:rPr kumimoji="0" lang="en-US" sz="4400" b="1" i="0" u="none" strike="noStrike" kern="1200" cap="none" spc="0" normalizeH="0" baseline="0" noProof="0" dirty="0">
                  <a:ln w="0"/>
                  <a:solidFill>
                    <a:prstClr val="white"/>
                  </a:solidFill>
                  <a:effectLst/>
                  <a:uLnTx/>
                  <a:uFillTx/>
                  <a:latin typeface="Calibri"/>
                  <a:ea typeface="字魂86号-杨任东楷书"/>
                  <a:cs typeface="Arial"/>
                  <a:sym typeface="Arial"/>
                </a:rPr>
                <a:t> </a:t>
              </a:r>
              <a:r>
                <a:rPr kumimoji="0" lang="en-US" sz="4400" b="1" i="0" u="none" strike="noStrike" kern="1200" cap="none" spc="0" normalizeH="0" baseline="0" noProof="0" dirty="0" err="1">
                  <a:ln w="0"/>
                  <a:solidFill>
                    <a:prstClr val="white"/>
                  </a:solidFill>
                  <a:effectLst/>
                  <a:uLnTx/>
                  <a:uFillTx/>
                  <a:latin typeface="Calibri"/>
                  <a:ea typeface="字魂86号-杨任东楷书"/>
                  <a:cs typeface="Arial"/>
                  <a:sym typeface="Arial"/>
                </a:rPr>
                <a:t>ngòi</a:t>
              </a:r>
              <a:endParaRPr kumimoji="0" lang="vi-VN" sz="4400" b="1" i="0" u="none" strike="noStrike" kern="1200" cap="none" spc="0" normalizeH="0" baseline="0" noProof="0" dirty="0">
                <a:ln w="0"/>
                <a:solidFill>
                  <a:prstClr val="white"/>
                </a:solidFill>
                <a:effectLst/>
                <a:uLnTx/>
                <a:uFillTx/>
                <a:latin typeface="Arial" panose="020B0604020202020204" pitchFamily="34" charset="0"/>
                <a:ea typeface="字魂86号-杨任东楷书"/>
                <a:cs typeface="Arial"/>
                <a:sym typeface="Arial"/>
              </a:endParaRPr>
            </a:p>
          </p:txBody>
        </p:sp>
      </p:grpSp>
      <p:grpSp>
        <p:nvGrpSpPr>
          <p:cNvPr id="17" name="组合 19">
            <a:extLst>
              <a:ext uri="{FF2B5EF4-FFF2-40B4-BE49-F238E27FC236}">
                <a16:creationId xmlns:a16="http://schemas.microsoft.com/office/drawing/2014/main" xmlns="" id="{DB459693-83DA-1AE4-47E4-81CA7A34AECF}"/>
              </a:ext>
            </a:extLst>
          </p:cNvPr>
          <p:cNvGrpSpPr/>
          <p:nvPr/>
        </p:nvGrpSpPr>
        <p:grpSpPr>
          <a:xfrm>
            <a:off x="180753" y="799514"/>
            <a:ext cx="12011247" cy="1327238"/>
            <a:chOff x="692006" y="116442"/>
            <a:chExt cx="11176173" cy="2919244"/>
          </a:xfrm>
        </p:grpSpPr>
        <p:sp>
          <p:nvSpPr>
            <p:cNvPr id="18" name="矩形 16">
              <a:extLst>
                <a:ext uri="{FF2B5EF4-FFF2-40B4-BE49-F238E27FC236}">
                  <a16:creationId xmlns:a16="http://schemas.microsoft.com/office/drawing/2014/main" xmlns="" id="{B5896978-0950-829A-C69E-9693D957F3C4}"/>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86号-杨任东楷书"/>
                <a:ea typeface="字魂86号-杨任东楷书"/>
                <a:cs typeface="+mn-cs"/>
              </a:endParaRPr>
            </a:p>
          </p:txBody>
        </p:sp>
        <p:sp>
          <p:nvSpPr>
            <p:cNvPr id="20" name="矩形 16">
              <a:extLst>
                <a:ext uri="{FF2B5EF4-FFF2-40B4-BE49-F238E27FC236}">
                  <a16:creationId xmlns:a16="http://schemas.microsoft.com/office/drawing/2014/main" xmlns="" id="{FC93FD5F-FFF6-8422-DE83-11675AB97B24}"/>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86号-杨任东楷书"/>
                <a:ea typeface="字魂86号-杨任东楷书"/>
                <a:cs typeface="+mn-cs"/>
              </a:endParaRPr>
            </a:p>
          </p:txBody>
        </p:sp>
      </p:grpSp>
      <p:sp>
        <p:nvSpPr>
          <p:cNvPr id="21" name="Rectangle 70">
            <a:extLst>
              <a:ext uri="{FF2B5EF4-FFF2-40B4-BE49-F238E27FC236}">
                <a16:creationId xmlns:a16="http://schemas.microsoft.com/office/drawing/2014/main" xmlns="" id="{6DB0BD3D-DCB2-94C7-39AB-B791C980AC6D}"/>
              </a:ext>
            </a:extLst>
          </p:cNvPr>
          <p:cNvSpPr>
            <a:spLocks noChangeArrowheads="1"/>
          </p:cNvSpPr>
          <p:nvPr/>
        </p:nvSpPr>
        <p:spPr bwMode="auto">
          <a:xfrm>
            <a:off x="552893" y="944651"/>
            <a:ext cx="1144063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lvl="0" algn="just">
              <a:lnSpc>
                <a:spcPct val="100000"/>
              </a:lnSpc>
              <a:spcBef>
                <a:spcPct val="0"/>
              </a:spcBef>
              <a:buNone/>
            </a:pPr>
            <a:r>
              <a:rPr lang="vi-VN" altLang="zh-CN" sz="3200" b="1" noProof="1">
                <a:solidFill>
                  <a:srgbClr val="002060"/>
                </a:solidFill>
                <a:latin typeface="Cambria" panose="02040503050406030204" pitchFamily="18" charset="0"/>
                <a:ea typeface="Cambria" panose="02040503050406030204" pitchFamily="18" charset="0"/>
                <a:cs typeface="Arial" panose="020B0604020202020204" pitchFamily="34" charset="0"/>
                <a:sym typeface="+mn-lt"/>
              </a:rPr>
              <a:t>Đọc thông tin và quan sát hình 2, em hãy kể tên và xác định trên lược đồ một số sông lớn ở vùng Đồng bằng Bắc Bộ.</a:t>
            </a:r>
            <a:endParaRPr kumimoji="0" lang="vi-VN" altLang="zh-CN" sz="3200" b="1" i="0" u="none" strike="noStrike" kern="1200" cap="none" spc="0" normalizeH="0" baseline="0" noProof="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mn-lt"/>
            </a:endParaRPr>
          </a:p>
        </p:txBody>
      </p:sp>
      <p:pic>
        <p:nvPicPr>
          <p:cNvPr id="5" name="Picture 4">
            <a:extLst>
              <a:ext uri="{FF2B5EF4-FFF2-40B4-BE49-F238E27FC236}">
                <a16:creationId xmlns:a16="http://schemas.microsoft.com/office/drawing/2014/main" xmlns="" id="{A14B1253-BFFC-65D8-530F-1FD0FAC6EA83}"/>
              </a:ext>
            </a:extLst>
          </p:cNvPr>
          <p:cNvPicPr>
            <a:picLocks noChangeAspect="1"/>
          </p:cNvPicPr>
          <p:nvPr/>
        </p:nvPicPr>
        <p:blipFill>
          <a:blip r:embed="rId5"/>
          <a:stretch>
            <a:fillRect/>
          </a:stretch>
        </p:blipFill>
        <p:spPr>
          <a:xfrm>
            <a:off x="3698696" y="2277713"/>
            <a:ext cx="5310936" cy="4480274"/>
          </a:xfrm>
          <a:prstGeom prst="rect">
            <a:avLst/>
          </a:prstGeom>
        </p:spPr>
      </p:pic>
    </p:spTree>
    <p:extLst>
      <p:ext uri="{BB962C8B-B14F-4D97-AF65-F5344CB8AC3E}">
        <p14:creationId xmlns:p14="http://schemas.microsoft.com/office/powerpoint/2010/main" val="1317057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Office 主题​​">
  <a:themeElements>
    <a:clrScheme name="自定义 301">
      <a:dk1>
        <a:srgbClr val="757070"/>
      </a:dk1>
      <a:lt1>
        <a:sysClr val="window" lastClr="FFFFFF"/>
      </a:lt1>
      <a:dk2>
        <a:srgbClr val="44546A"/>
      </a:dk2>
      <a:lt2>
        <a:srgbClr val="E7E6E6"/>
      </a:lt2>
      <a:accent1>
        <a:srgbClr val="E9E4B0"/>
      </a:accent1>
      <a:accent2>
        <a:srgbClr val="D2C860"/>
      </a:accent2>
      <a:accent3>
        <a:srgbClr val="A5A5A5"/>
      </a:accent3>
      <a:accent4>
        <a:srgbClr val="FFC000"/>
      </a:accent4>
      <a:accent5>
        <a:srgbClr val="5B9BD5"/>
      </a:accent5>
      <a:accent6>
        <a:srgbClr val="70AD47"/>
      </a:accent6>
      <a:hlink>
        <a:srgbClr val="0563C1"/>
      </a:hlink>
      <a:folHlink>
        <a:srgbClr val="954F72"/>
      </a:folHlink>
    </a:clrScheme>
    <a:fontScheme name="自定义 48">
      <a:majorFont>
        <a:latin typeface="字魂86号-杨任东楷书"/>
        <a:ea typeface="字魂86号-杨任东楷书"/>
        <a:cs typeface=""/>
      </a:majorFont>
      <a:minorFont>
        <a:latin typeface="字魂86号-杨任东楷书"/>
        <a:ea typeface="字魂86号-杨任东楷书"/>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none" lIns="0" tIns="0" rIns="0" bIns="0" numCol="1" spcCol="0" rtlCol="0" fromWordArt="0" anchor="ctr" anchorCtr="0" forceAA="0" compatLnSpc="1">
        <a:prstTxWarp prst="textNoShape">
          <a:avLst/>
        </a:prstTxWarp>
        <a:noAutofit/>
      </a:bodyPr>
      <a:lstStyle>
        <a:defPPr algn="ctr">
          <a:defRPr sz="20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719</TotalTime>
  <Words>534</Words>
  <Application>Microsoft Office PowerPoint</Application>
  <PresentationFormat>Widescreen</PresentationFormat>
  <Paragraphs>66</Paragraphs>
  <Slides>18</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微软雅黑</vt:lpstr>
      <vt:lpstr>Arial</vt:lpstr>
      <vt:lpstr>Calibri</vt:lpstr>
      <vt:lpstr>Cambria</vt:lpstr>
      <vt:lpstr>Wingdings</vt:lpstr>
      <vt:lpstr>字魂73号-江南手书</vt:lpstr>
      <vt:lpstr>字魂86号-杨任东楷书</vt:lpstr>
      <vt:lpstr>思源黑体 CN Medium</vt:lpstr>
      <vt:lpstr>等线</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智超 高</dc:creator>
  <cp:lastModifiedBy>Hp</cp:lastModifiedBy>
  <cp:revision>107</cp:revision>
  <dcterms:created xsi:type="dcterms:W3CDTF">2019-03-13T05:38:41Z</dcterms:created>
  <dcterms:modified xsi:type="dcterms:W3CDTF">2024-10-12T03:30:35Z</dcterms:modified>
</cp:coreProperties>
</file>