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6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282" r:id="rId12"/>
    <p:sldId id="283" r:id="rId13"/>
    <p:sldId id="284" r:id="rId14"/>
    <p:sldId id="308" r:id="rId15"/>
    <p:sldId id="293" r:id="rId16"/>
    <p:sldId id="309" r:id="rId17"/>
    <p:sldId id="310" r:id="rId18"/>
    <p:sldId id="311" r:id="rId19"/>
    <p:sldId id="312" r:id="rId20"/>
    <p:sldId id="314" r:id="rId21"/>
    <p:sldId id="31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13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2024/10/12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72245207-FABE-6AA7-B737-8A558CEFCB0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2190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21" y="18979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93" y="215681"/>
            <a:ext cx="6041660" cy="969348"/>
          </a:xfrm>
          <a:prstGeom prst="rect">
            <a:avLst/>
          </a:prstGeom>
        </p:spPr>
      </p:pic>
      <p:pic>
        <p:nvPicPr>
          <p:cNvPr id="16" name="图片 15" descr="粉色的花&#10;&#10;描述已自动生成">
            <a:extLst>
              <a:ext uri="{FF2B5EF4-FFF2-40B4-BE49-F238E27FC236}">
                <a16:creationId xmlns="" xmlns:a16="http://schemas.microsoft.com/office/drawing/2014/main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6749" y="2665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89105" y="1720200"/>
            <a:ext cx="82221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</a:rPr>
              <a:t>Bài</a:t>
            </a:r>
            <a:r>
              <a:rPr lang="en-US" sz="6000" b="1" dirty="0" smtClean="0">
                <a:solidFill>
                  <a:srgbClr val="002060"/>
                </a:solidFill>
              </a:rPr>
              <a:t> 5: THIÊN NHIÊN </a:t>
            </a:r>
          </a:p>
          <a:p>
            <a:r>
              <a:rPr lang="en-US" sz="6000" b="1" dirty="0" smtClean="0">
                <a:solidFill>
                  <a:srgbClr val="002060"/>
                </a:solidFill>
              </a:rPr>
              <a:t>ĐỒNG BẰNG BẮC BỘ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(TIẾT 3)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=""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=""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=""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=""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=""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=""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=""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=""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=""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="" xmlns:a16="http://schemas.microsoft.com/office/drawing/2014/main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767715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=""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="" xmlns:a16="http://schemas.microsoft.com/office/drawing/2014/main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=""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=""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=""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=""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=""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=""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=""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=""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=""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=""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=""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=""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=""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=""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=""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=""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=""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=""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=""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=""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=""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=""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=""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=""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="" xmlns:a16="http://schemas.microsoft.com/office/drawing/2014/main" id="{367CDD90-B3A5-4576-4872-9BF758685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8" y="1424604"/>
            <a:ext cx="2833954" cy="4543049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="" xmlns:a16="http://schemas.microsoft.com/office/drawing/2014/main" id="{599FE908-C613-2CAC-E1AD-DC907068914F}"/>
              </a:ext>
            </a:extLst>
          </p:cNvPr>
          <p:cNvSpPr txBox="1"/>
          <p:nvPr/>
        </p:nvSpPr>
        <p:spPr>
          <a:xfrm>
            <a:off x="581025" y="2220985"/>
            <a:ext cx="960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" name="文本框 27">
            <a:extLst>
              <a:ext uri="{FF2B5EF4-FFF2-40B4-BE49-F238E27FC236}">
                <a16:creationId xmlns="" xmlns:a16="http://schemas.microsoft.com/office/drawing/2014/main" id="{D807A3B8-F2F4-D205-21F3-3731EC4721FE}"/>
              </a:ext>
            </a:extLst>
          </p:cNvPr>
          <p:cNvSpPr txBox="1"/>
          <p:nvPr/>
        </p:nvSpPr>
        <p:spPr>
          <a:xfrm>
            <a:off x="625555" y="3707617"/>
            <a:ext cx="878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trước nội dung 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365C5E-BE23-EF0B-9CBB-D6FA6CBE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1078" y="628651"/>
            <a:ext cx="4459792" cy="2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70BBC3-22C7-D2CF-903C-EEBDBA22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52" y="2015007"/>
            <a:ext cx="9144793" cy="23593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=""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=""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=""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=""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571</Words>
  <Application>Microsoft Office PowerPoint</Application>
  <PresentationFormat>Widescreen</PresentationFormat>
  <Paragraphs>62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#9Slide03 Arima Madurai Medium</vt:lpstr>
      <vt:lpstr>Amatic SC</vt:lpstr>
      <vt:lpstr>Arial</vt:lpstr>
      <vt:lpstr>Bebas Neue</vt:lpstr>
      <vt:lpstr>Calibri</vt:lpstr>
      <vt:lpstr>Cambria</vt:lpstr>
      <vt:lpstr>Life Savers ExtraBold</vt:lpstr>
      <vt:lpstr>Nunito</vt:lpstr>
      <vt:lpstr>Quicksand</vt:lpstr>
      <vt:lpstr>Sansita</vt:lpstr>
      <vt:lpstr>Sansita ExtraBold</vt:lpstr>
      <vt:lpstr>Times New Roman</vt:lpstr>
      <vt:lpstr>Wingdings</vt:lpstr>
      <vt:lpstr>仓耳章鱼小丸子体 W01</vt:lpstr>
      <vt:lpstr>思源宋体 CN Heavy</vt:lpstr>
      <vt:lpstr>思源宋体 CN Light</vt:lpstr>
      <vt:lpstr>思源黑体 CN Medium</vt:lpstr>
      <vt:lpstr>等线</vt:lpstr>
      <vt:lpstr>Office 主题​​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31</cp:revision>
  <dcterms:created xsi:type="dcterms:W3CDTF">2023-09-04T01:42:54Z</dcterms:created>
  <dcterms:modified xsi:type="dcterms:W3CDTF">2024-10-12T03:32:59Z</dcterms:modified>
</cp:coreProperties>
</file>