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7" r:id="rId2"/>
    <p:sldId id="303" r:id="rId3"/>
    <p:sldId id="334" r:id="rId4"/>
    <p:sldId id="295" r:id="rId5"/>
    <p:sldId id="306" r:id="rId6"/>
    <p:sldId id="307" r:id="rId7"/>
    <p:sldId id="285" r:id="rId8"/>
    <p:sldId id="308" r:id="rId9"/>
    <p:sldId id="309" r:id="rId10"/>
    <p:sldId id="310" r:id="rId11"/>
    <p:sldId id="305" r:id="rId12"/>
    <p:sldId id="311" r:id="rId13"/>
    <p:sldId id="312" r:id="rId14"/>
    <p:sldId id="313" r:id="rId15"/>
    <p:sldId id="269" r:id="rId16"/>
    <p:sldId id="289" r:id="rId17"/>
    <p:sldId id="315" r:id="rId18"/>
    <p:sldId id="316" r:id="rId19"/>
    <p:sldId id="317" r:id="rId20"/>
    <p:sldId id="318" r:id="rId21"/>
    <p:sldId id="319" r:id="rId22"/>
    <p:sldId id="320" r:id="rId23"/>
    <p:sldId id="321" r:id="rId24"/>
    <p:sldId id="322" r:id="rId25"/>
    <p:sldId id="323" r:id="rId26"/>
    <p:sldId id="324" r:id="rId27"/>
    <p:sldId id="325" r:id="rId28"/>
    <p:sldId id="326" r:id="rId29"/>
    <p:sldId id="267" r:id="rId30"/>
    <p:sldId id="298" r:id="rId31"/>
    <p:sldId id="27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F8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013" autoAdjust="0"/>
  </p:normalViewPr>
  <p:slideViewPr>
    <p:cSldViewPr snapToGrid="0">
      <p:cViewPr varScale="1">
        <p:scale>
          <a:sx n="86" d="100"/>
          <a:sy n="86" d="100"/>
        </p:scale>
        <p:origin x="115"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EA12D-7983-4238-8F19-71CAC3097C9F}" type="datetimeFigureOut">
              <a:rPr lang="en-US" smtClean="0"/>
              <a:t>11/14/2023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BF91B3-49EB-406F-9E63-53B39016FEDF}" type="slidenum">
              <a:rPr lang="en-US" smtClean="0"/>
              <a:t>‹#›</a:t>
            </a:fld>
            <a:endParaRPr lang="en-US"/>
          </a:p>
        </p:txBody>
      </p:sp>
    </p:spTree>
    <p:extLst>
      <p:ext uri="{BB962C8B-B14F-4D97-AF65-F5344CB8AC3E}">
        <p14:creationId xmlns:p14="http://schemas.microsoft.com/office/powerpoint/2010/main" val="72196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311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phát</a:t>
            </a:r>
            <a:r>
              <a:rPr lang="en-US" dirty="0"/>
              <a:t> </a:t>
            </a:r>
            <a:r>
              <a:rPr lang="en-US" dirty="0" err="1"/>
              <a:t>từng</a:t>
            </a:r>
            <a:r>
              <a:rPr lang="en-US" dirty="0"/>
              <a:t> video </a:t>
            </a:r>
            <a:r>
              <a:rPr lang="en-US" dirty="0" err="1"/>
              <a:t>cho</a:t>
            </a:r>
            <a:r>
              <a:rPr lang="en-US" dirty="0"/>
              <a:t> </a:t>
            </a:r>
            <a:r>
              <a:rPr lang="en-US" dirty="0" err="1"/>
              <a:t>hs</a:t>
            </a:r>
            <a:r>
              <a:rPr lang="en-US" dirty="0"/>
              <a:t> </a:t>
            </a:r>
            <a:r>
              <a:rPr lang="en-US" dirty="0" err="1"/>
              <a:t>nghe</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22</a:t>
            </a:fld>
            <a:endParaRPr lang="en-US"/>
          </a:p>
        </p:txBody>
      </p:sp>
    </p:spTree>
    <p:extLst>
      <p:ext uri="{BB962C8B-B14F-4D97-AF65-F5344CB8AC3E}">
        <p14:creationId xmlns:p14="http://schemas.microsoft.com/office/powerpoint/2010/main" val="385182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23</a:t>
            </a:fld>
            <a:endParaRPr lang="en-US"/>
          </a:p>
        </p:txBody>
      </p:sp>
    </p:spTree>
    <p:extLst>
      <p:ext uri="{BB962C8B-B14F-4D97-AF65-F5344CB8AC3E}">
        <p14:creationId xmlns:p14="http://schemas.microsoft.com/office/powerpoint/2010/main" val="490098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26</a:t>
            </a:fld>
            <a:endParaRPr lang="en-US"/>
          </a:p>
        </p:txBody>
      </p:sp>
    </p:spTree>
    <p:extLst>
      <p:ext uri="{BB962C8B-B14F-4D97-AF65-F5344CB8AC3E}">
        <p14:creationId xmlns:p14="http://schemas.microsoft.com/office/powerpoint/2010/main" val="2225397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28</a:t>
            </a:fld>
            <a:endParaRPr lang="en-US"/>
          </a:p>
        </p:txBody>
      </p:sp>
    </p:spTree>
    <p:extLst>
      <p:ext uri="{BB962C8B-B14F-4D97-AF65-F5344CB8AC3E}">
        <p14:creationId xmlns:p14="http://schemas.microsoft.com/office/powerpoint/2010/main" val="2842506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30</a:t>
            </a:fld>
            <a:endParaRPr lang="en-US"/>
          </a:p>
        </p:txBody>
      </p:sp>
    </p:spTree>
    <p:extLst>
      <p:ext uri="{BB962C8B-B14F-4D97-AF65-F5344CB8AC3E}">
        <p14:creationId xmlns:p14="http://schemas.microsoft.com/office/powerpoint/2010/main" val="1081581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874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476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584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7</a:t>
            </a:fld>
            <a:endParaRPr lang="en-US"/>
          </a:p>
        </p:txBody>
      </p:sp>
    </p:spTree>
    <p:extLst>
      <p:ext uri="{BB962C8B-B14F-4D97-AF65-F5344CB8AC3E}">
        <p14:creationId xmlns:p14="http://schemas.microsoft.com/office/powerpoint/2010/main" val="4209799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9</a:t>
            </a:fld>
            <a:endParaRPr lang="en-US"/>
          </a:p>
        </p:txBody>
      </p:sp>
    </p:spTree>
    <p:extLst>
      <p:ext uri="{BB962C8B-B14F-4D97-AF65-F5344CB8AC3E}">
        <p14:creationId xmlns:p14="http://schemas.microsoft.com/office/powerpoint/2010/main" val="1731316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11</a:t>
            </a:fld>
            <a:endParaRPr lang="en-US"/>
          </a:p>
        </p:txBody>
      </p:sp>
    </p:spTree>
    <p:extLst>
      <p:ext uri="{BB962C8B-B14F-4D97-AF65-F5344CB8AC3E}">
        <p14:creationId xmlns:p14="http://schemas.microsoft.com/office/powerpoint/2010/main" val="3512684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13</a:t>
            </a:fld>
            <a:endParaRPr lang="en-US"/>
          </a:p>
        </p:txBody>
      </p:sp>
    </p:spTree>
    <p:extLst>
      <p:ext uri="{BB962C8B-B14F-4D97-AF65-F5344CB8AC3E}">
        <p14:creationId xmlns:p14="http://schemas.microsoft.com/office/powerpoint/2010/main" val="1200059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15</a:t>
            </a:fld>
            <a:endParaRPr lang="en-US"/>
          </a:p>
        </p:txBody>
      </p:sp>
    </p:spTree>
    <p:extLst>
      <p:ext uri="{BB962C8B-B14F-4D97-AF65-F5344CB8AC3E}">
        <p14:creationId xmlns:p14="http://schemas.microsoft.com/office/powerpoint/2010/main" val="574335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20</a:t>
            </a:fld>
            <a:endParaRPr lang="en-US"/>
          </a:p>
        </p:txBody>
      </p:sp>
    </p:spTree>
    <p:extLst>
      <p:ext uri="{BB962C8B-B14F-4D97-AF65-F5344CB8AC3E}">
        <p14:creationId xmlns:p14="http://schemas.microsoft.com/office/powerpoint/2010/main" val="33015123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AFC1BF-EB18-4732-BEFF-DE84A7A81E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FCD1F49D-844C-436C-8B1B-A0F8BEE291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04C3BD9-579F-4CD8-9BA7-0CB0EFC1F770}"/>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11/14/2023</a:t>
            </a:fld>
            <a:endParaRPr lang="en-US"/>
          </a:p>
        </p:txBody>
      </p:sp>
      <p:sp>
        <p:nvSpPr>
          <p:cNvPr id="5" name="Footer Placeholder 4">
            <a:extLst>
              <a:ext uri="{FF2B5EF4-FFF2-40B4-BE49-F238E27FC236}">
                <a16:creationId xmlns:a16="http://schemas.microsoft.com/office/drawing/2014/main" xmlns="" id="{96375068-179A-484D-AB00-20F4FCF113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DA83538-DFFF-4696-9D25-89872E9D78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xmlns="" id="{943A6713-ED1B-4562-83A0-BB8A805A9B1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 y="4038601"/>
            <a:ext cx="12192001" cy="2819400"/>
          </a:xfrm>
          <a:prstGeom prst="rect">
            <a:avLst/>
          </a:prstGeom>
        </p:spPr>
      </p:pic>
    </p:spTree>
    <p:extLst>
      <p:ext uri="{BB962C8B-B14F-4D97-AF65-F5344CB8AC3E}">
        <p14:creationId xmlns:p14="http://schemas.microsoft.com/office/powerpoint/2010/main" val="1960307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D47CAF-4174-46AF-97ED-5C5C65926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F13212F-E67D-45F5-B839-06F2829C39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B86A8E2-EE69-4F8B-8EA3-6B23B6B6E855}"/>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11/14/2023</a:t>
            </a:fld>
            <a:endParaRPr lang="en-US"/>
          </a:p>
        </p:txBody>
      </p:sp>
      <p:sp>
        <p:nvSpPr>
          <p:cNvPr id="5" name="Footer Placeholder 4">
            <a:extLst>
              <a:ext uri="{FF2B5EF4-FFF2-40B4-BE49-F238E27FC236}">
                <a16:creationId xmlns:a16="http://schemas.microsoft.com/office/drawing/2014/main" xmlns="" id="{0256D497-2D5B-48F4-8588-BF5DF072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27A63CE-7403-4DA7-A9B0-9B61F305DC65}"/>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0" name="Freeform: Shape 9">
            <a:extLst>
              <a:ext uri="{FF2B5EF4-FFF2-40B4-BE49-F238E27FC236}">
                <a16:creationId xmlns:a16="http://schemas.microsoft.com/office/drawing/2014/main" xmlns=""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3083038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8A43EC4-7D03-4043-97CA-4DC08AC305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5854056-7BA9-4843-95A1-34D5C0E4CF9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D89A15-A939-410F-B018-A0DBF73C59B8}"/>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11/14/2023</a:t>
            </a:fld>
            <a:endParaRPr lang="en-US"/>
          </a:p>
        </p:txBody>
      </p:sp>
      <p:sp>
        <p:nvSpPr>
          <p:cNvPr id="5" name="Footer Placeholder 4">
            <a:extLst>
              <a:ext uri="{FF2B5EF4-FFF2-40B4-BE49-F238E27FC236}">
                <a16:creationId xmlns:a16="http://schemas.microsoft.com/office/drawing/2014/main" xmlns="" id="{CAB57F51-7C88-4636-BB00-4E359FB8B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1562C8D-62AF-4B15-8DA7-07300AFD3DE6}"/>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3360628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6E26E7-A98A-47D0-9BC1-39A6E76184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4737A5-3C20-4D3A-B7A9-722A52EB6E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F557774-EF44-4597-A602-D33F6A2342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11/14/2023</a:t>
            </a:fld>
            <a:endParaRPr lang="en-US"/>
          </a:p>
        </p:txBody>
      </p:sp>
      <p:sp>
        <p:nvSpPr>
          <p:cNvPr id="5" name="Footer Placeholder 4">
            <a:extLst>
              <a:ext uri="{FF2B5EF4-FFF2-40B4-BE49-F238E27FC236}">
                <a16:creationId xmlns:a16="http://schemas.microsoft.com/office/drawing/2014/main" xmlns="" id="{6EDE7594-5574-4EBE-AC5E-89AB90CA22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CD104DA-35D2-40E4-BC9F-A1891EC44DAC}"/>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xmlns="" id="{ED93AB7C-6BE4-4BEA-8C23-737C7F96245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0800000">
            <a:off x="-1" y="0"/>
            <a:ext cx="12192001" cy="2819400"/>
          </a:xfrm>
          <a:prstGeom prst="rect">
            <a:avLst/>
          </a:prstGeom>
        </p:spPr>
      </p:pic>
    </p:spTree>
    <p:extLst>
      <p:ext uri="{BB962C8B-B14F-4D97-AF65-F5344CB8AC3E}">
        <p14:creationId xmlns:p14="http://schemas.microsoft.com/office/powerpoint/2010/main" val="384677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CB6B88-7B1D-487D-80EF-4A0D821D92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B8A6BD6-CE99-44EA-B94C-A1FA5B261E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F6157CB-80D4-4DEC-B286-337D55B3A044}"/>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11/14/2023</a:t>
            </a:fld>
            <a:endParaRPr lang="en-US"/>
          </a:p>
        </p:txBody>
      </p:sp>
      <p:sp>
        <p:nvSpPr>
          <p:cNvPr id="5" name="Footer Placeholder 4">
            <a:extLst>
              <a:ext uri="{FF2B5EF4-FFF2-40B4-BE49-F238E27FC236}">
                <a16:creationId xmlns:a16="http://schemas.microsoft.com/office/drawing/2014/main" xmlns="" id="{39183053-56D0-4A74-B562-F743990857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07C0B0E-D1F1-4346-A0DC-E83759C56F2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8" name="Freeform: Shape 7">
            <a:extLst>
              <a:ext uri="{FF2B5EF4-FFF2-40B4-BE49-F238E27FC236}">
                <a16:creationId xmlns:a16="http://schemas.microsoft.com/office/drawing/2014/main" xmlns=""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1790242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0AA9EC-37C5-4C97-95F3-74C28B0BBF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ACF38A5-968B-4462-BE16-AEBB6B3A0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0495173-4700-4D73-AC17-562BE881E6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3DA708C-6199-4A0F-83B8-4308927B0B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11/14/2023</a:t>
            </a:fld>
            <a:endParaRPr lang="en-US"/>
          </a:p>
        </p:txBody>
      </p:sp>
      <p:sp>
        <p:nvSpPr>
          <p:cNvPr id="6" name="Footer Placeholder 5">
            <a:extLst>
              <a:ext uri="{FF2B5EF4-FFF2-40B4-BE49-F238E27FC236}">
                <a16:creationId xmlns:a16="http://schemas.microsoft.com/office/drawing/2014/main" xmlns="" id="{8F45834F-189C-4861-8F72-3FA818D1BC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230A0BC-63BC-457D-8CD3-37788C11AE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45105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AEF483-E54D-4954-88DF-77D3E400BD2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24132E9-44F5-494C-963F-5171115C0C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30B7C89-50D9-40BC-BFCA-9597BF8860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EE9B866-279C-451C-90BD-95B9F1D2EC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E9475E0-A112-4057-9E30-12FDE599ED1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F5C25A2-7D05-4453-9D1D-A798C1C25542}"/>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11/14/2023</a:t>
            </a:fld>
            <a:endParaRPr lang="en-US"/>
          </a:p>
        </p:txBody>
      </p:sp>
      <p:sp>
        <p:nvSpPr>
          <p:cNvPr id="8" name="Footer Placeholder 7">
            <a:extLst>
              <a:ext uri="{FF2B5EF4-FFF2-40B4-BE49-F238E27FC236}">
                <a16:creationId xmlns:a16="http://schemas.microsoft.com/office/drawing/2014/main" xmlns="" id="{77ABEE26-D9AC-46E6-9CF3-00F2222A1F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AD30DEA0-22F3-4C3A-8860-978C0B666F39}"/>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1" name="Freeform: Shape 10">
            <a:extLst>
              <a:ext uri="{FF2B5EF4-FFF2-40B4-BE49-F238E27FC236}">
                <a16:creationId xmlns:a16="http://schemas.microsoft.com/office/drawing/2014/main" xmlns=""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Freeform: Shape 12">
            <a:extLst>
              <a:ext uri="{FF2B5EF4-FFF2-40B4-BE49-F238E27FC236}">
                <a16:creationId xmlns:a16="http://schemas.microsoft.com/office/drawing/2014/main" xmlns=""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269902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10D73F-C56A-46CA-9FD6-8F4562876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FA23C00E-F400-4DC7-9976-8B5AD0425C1C}"/>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11/14/2023</a:t>
            </a:fld>
            <a:endParaRPr lang="en-US"/>
          </a:p>
        </p:txBody>
      </p:sp>
      <p:sp>
        <p:nvSpPr>
          <p:cNvPr id="4" name="Footer Placeholder 3">
            <a:extLst>
              <a:ext uri="{FF2B5EF4-FFF2-40B4-BE49-F238E27FC236}">
                <a16:creationId xmlns:a16="http://schemas.microsoft.com/office/drawing/2014/main" xmlns="" id="{A4239923-07C7-4115-94E9-AAA3D6F751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7AC9972F-7636-4753-AD35-B82AFEDA9712}"/>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7" name="Freeform: Shape 6">
            <a:extLst>
              <a:ext uri="{FF2B5EF4-FFF2-40B4-BE49-F238E27FC236}">
                <a16:creationId xmlns:a16="http://schemas.microsoft.com/office/drawing/2014/main" xmlns=""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90614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24AB62B-2CE4-4F8A-85AF-4E5C2523F616}"/>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11/14/2023</a:t>
            </a:fld>
            <a:endParaRPr lang="en-US"/>
          </a:p>
        </p:txBody>
      </p:sp>
      <p:sp>
        <p:nvSpPr>
          <p:cNvPr id="3" name="Footer Placeholder 2">
            <a:extLst>
              <a:ext uri="{FF2B5EF4-FFF2-40B4-BE49-F238E27FC236}">
                <a16:creationId xmlns:a16="http://schemas.microsoft.com/office/drawing/2014/main" xmlns="" id="{5C0DDF96-9579-491E-86A2-2679B43DC4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32F4254A-F310-48E6-A56B-7DBF9685E4E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4246864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06D70D-C775-4675-93FE-42FAB09B8379}"/>
              </a:ext>
            </a:extLst>
          </p:cNvPr>
          <p:cNvSpPr>
            <a:spLocks noGrp="1"/>
          </p:cNvSpPr>
          <p:nvPr>
            <p:ph type="title"/>
          </p:nvPr>
        </p:nvSpPr>
        <p:spPr>
          <a:xfrm>
            <a:off x="4221163" y="355600"/>
            <a:ext cx="3932237" cy="1600200"/>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xmlns="" id="{DDE386CA-A6DF-490C-8B19-A09FC36645E8}"/>
              </a:ext>
            </a:extLst>
          </p:cNvPr>
          <p:cNvSpPr>
            <a:spLocks noGrp="1"/>
          </p:cNvSpPr>
          <p:nvPr>
            <p:ph type="body" sz="half" idx="2"/>
          </p:nvPr>
        </p:nvSpPr>
        <p:spPr>
          <a:xfrm>
            <a:off x="4221163" y="19558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60F30D8-7666-420E-B951-87636E9640DE}"/>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11/14/2023</a:t>
            </a:fld>
            <a:endParaRPr lang="en-US"/>
          </a:p>
        </p:txBody>
      </p:sp>
      <p:sp>
        <p:nvSpPr>
          <p:cNvPr id="6" name="Footer Placeholder 5">
            <a:extLst>
              <a:ext uri="{FF2B5EF4-FFF2-40B4-BE49-F238E27FC236}">
                <a16:creationId xmlns:a16="http://schemas.microsoft.com/office/drawing/2014/main" xmlns="" id="{2F648ABF-3A72-4692-932B-D3F9AD6083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699AF99-273E-4231-97B0-246990717F41}"/>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9" name="Graphic 8">
            <a:extLst>
              <a:ext uri="{FF2B5EF4-FFF2-40B4-BE49-F238E27FC236}">
                <a16:creationId xmlns:a16="http://schemas.microsoft.com/office/drawing/2014/main" xmlns="" id="{3A39CDD7-2CC0-43A4-9231-F1B63696970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xmlns="" id="{54129437-C4E9-45A9-B1DF-2E93E375567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5257800"/>
            <a:ext cx="12192001" cy="1600200"/>
          </a:xfrm>
          <a:prstGeom prst="rect">
            <a:avLst/>
          </a:prstGeom>
        </p:spPr>
      </p:pic>
    </p:spTree>
    <p:extLst>
      <p:ext uri="{BB962C8B-B14F-4D97-AF65-F5344CB8AC3E}">
        <p14:creationId xmlns:p14="http://schemas.microsoft.com/office/powerpoint/2010/main" val="3486343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158BFF-577E-45C5-940A-AF2E1A44D2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504158C-92A0-4416-AFF2-9449F59A5A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8A358B9-DED3-444D-8AC5-111A04C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972ADD0-446F-4ABD-A2B5-745A0994D14D}"/>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11/14/2023</a:t>
            </a:fld>
            <a:endParaRPr lang="en-US"/>
          </a:p>
        </p:txBody>
      </p:sp>
      <p:sp>
        <p:nvSpPr>
          <p:cNvPr id="6" name="Footer Placeholder 5">
            <a:extLst>
              <a:ext uri="{FF2B5EF4-FFF2-40B4-BE49-F238E27FC236}">
                <a16:creationId xmlns:a16="http://schemas.microsoft.com/office/drawing/2014/main" xmlns="" id="{177DC675-4DD3-40ED-877E-C07D0A7C2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B1FDD00-BA86-4A73-883F-DDF0633B72CA}"/>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0092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024BB962-6F78-8F26-3A20-9E6DE56F7D7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525375" y="123825"/>
            <a:ext cx="1428750" cy="1428750"/>
          </a:xfrm>
          <a:prstGeom prst="rect">
            <a:avLst/>
          </a:prstGeom>
        </p:spPr>
      </p:pic>
    </p:spTree>
    <p:extLst>
      <p:ext uri="{BB962C8B-B14F-4D97-AF65-F5344CB8AC3E}">
        <p14:creationId xmlns:p14="http://schemas.microsoft.com/office/powerpoint/2010/main" val="4283195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18" Type="http://schemas.openxmlformats.org/officeDocument/2006/relationships/image" Target="../media/image13.png"/><Relationship Id="rId3" Type="http://schemas.openxmlformats.org/officeDocument/2006/relationships/image" Target="../media/image4.emf"/><Relationship Id="rId7" Type="http://schemas.openxmlformats.org/officeDocument/2006/relationships/image" Target="../media/image15.svg"/><Relationship Id="rId12" Type="http://schemas.openxmlformats.org/officeDocument/2006/relationships/image" Target="../media/image9.png"/><Relationship Id="rId17"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23.sv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11.png"/><Relationship Id="rId10" Type="http://schemas.openxmlformats.org/officeDocument/2006/relationships/image" Target="../media/image8.png"/><Relationship Id="rId19"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7.sv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1.png"/><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6.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1.png"/><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3.sv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6.sv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23.svg"/></Relationships>
</file>

<file path=ppt/slides/_rels/slide1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4.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38.png"/><Relationship Id="rId5" Type="http://schemas.openxmlformats.org/officeDocument/2006/relationships/image" Target="../media/image6.png"/><Relationship Id="rId10" Type="http://schemas.openxmlformats.org/officeDocument/2006/relationships/image" Target="../media/image58.svg"/><Relationship Id="rId4" Type="http://schemas.openxmlformats.org/officeDocument/2006/relationships/image" Target="../media/image45.sv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5.png"/><Relationship Id="rId18" Type="http://schemas.openxmlformats.org/officeDocument/2006/relationships/image" Target="../media/image23.svg"/><Relationship Id="rId3" Type="http://schemas.openxmlformats.org/officeDocument/2006/relationships/slideLayout" Target="../slideLayouts/slideLayout6.xml"/><Relationship Id="rId21" Type="http://schemas.openxmlformats.org/officeDocument/2006/relationships/image" Target="../media/image19.png"/><Relationship Id="rId7" Type="http://schemas.openxmlformats.org/officeDocument/2006/relationships/image" Target="../media/image7.png"/><Relationship Id="rId12" Type="http://schemas.openxmlformats.org/officeDocument/2006/relationships/image" Target="../media/image33.svg"/><Relationship Id="rId17" Type="http://schemas.openxmlformats.org/officeDocument/2006/relationships/image" Target="../media/image11.png"/><Relationship Id="rId2" Type="http://schemas.openxmlformats.org/officeDocument/2006/relationships/video" Target="../media/media1.mp4"/><Relationship Id="rId16" Type="http://schemas.microsoft.com/office/2007/relationships/hdphoto" Target="../media/hdphoto1.wdp"/><Relationship Id="rId20" Type="http://schemas.openxmlformats.org/officeDocument/2006/relationships/image" Target="../media/image18.png"/><Relationship Id="rId1" Type="http://schemas.microsoft.com/office/2007/relationships/media" Target="../media/media1.mp4"/><Relationship Id="rId6" Type="http://schemas.openxmlformats.org/officeDocument/2006/relationships/image" Target="../media/image29.svg"/><Relationship Id="rId11" Type="http://schemas.openxmlformats.org/officeDocument/2006/relationships/image" Target="../media/image17.png"/><Relationship Id="rId5" Type="http://schemas.openxmlformats.org/officeDocument/2006/relationships/image" Target="../media/image15.png"/><Relationship Id="rId15" Type="http://schemas.openxmlformats.org/officeDocument/2006/relationships/image" Target="../media/image10.png"/><Relationship Id="rId10" Type="http://schemas.openxmlformats.org/officeDocument/2006/relationships/image" Target="../media/image31.svg"/><Relationship Id="rId19" Type="http://schemas.openxmlformats.org/officeDocument/2006/relationships/image" Target="../media/image12.png"/><Relationship Id="rId4" Type="http://schemas.openxmlformats.org/officeDocument/2006/relationships/notesSlide" Target="../notesSlides/notesSlide2.xml"/><Relationship Id="rId9" Type="http://schemas.openxmlformats.org/officeDocument/2006/relationships/image" Target="../media/image16.png"/><Relationship Id="rId14"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24.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6.png"/><Relationship Id="rId4" Type="http://schemas.openxmlformats.org/officeDocument/2006/relationships/image" Target="../media/image45.sv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microsoft.com/office/2007/relationships/media" Target="../media/media3.mp4"/><Relationship Id="rId7"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image" Target="../media/image49.png"/><Relationship Id="rId5" Type="http://schemas.microsoft.com/office/2007/relationships/media" Target="../media/media4.mp4"/><Relationship Id="rId10" Type="http://schemas.openxmlformats.org/officeDocument/2006/relationships/image" Target="../media/image48.png"/><Relationship Id="rId4" Type="http://schemas.openxmlformats.org/officeDocument/2006/relationships/video" Target="../media/media3.mp4"/><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5.sv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4.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6.png"/><Relationship Id="rId4" Type="http://schemas.openxmlformats.org/officeDocument/2006/relationships/image" Target="../media/image45.svg"/><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5.svg"/><Relationship Id="rId7"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8.sv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4.emf"/><Relationship Id="rId7"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1.svg"/><Relationship Id="rId11" Type="http://schemas.openxmlformats.org/officeDocument/2006/relationships/image" Target="../media/image13.svg"/><Relationship Id="rId5" Type="http://schemas.openxmlformats.org/officeDocument/2006/relationships/image" Target="../media/image58.png"/><Relationship Id="rId10" Type="http://schemas.openxmlformats.org/officeDocument/2006/relationships/image" Target="../media/image5.png"/><Relationship Id="rId4" Type="http://schemas.openxmlformats.org/officeDocument/2006/relationships/hyperlink" Target="https://www.youtube.com/watch?v=qgT1sModryA" TargetMode="External"/><Relationship Id="rId9" Type="http://schemas.openxmlformats.org/officeDocument/2006/relationships/image" Target="../media/image60.jpg"/></Relationships>
</file>

<file path=ppt/slides/_rels/slide31.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5.png"/><Relationship Id="rId18" Type="http://schemas.openxmlformats.org/officeDocument/2006/relationships/image" Target="../media/image88.svg"/><Relationship Id="rId3" Type="http://schemas.openxmlformats.org/officeDocument/2006/relationships/image" Target="../media/image61.png"/><Relationship Id="rId21" Type="http://schemas.openxmlformats.org/officeDocument/2006/relationships/image" Target="../media/image63.png"/><Relationship Id="rId7" Type="http://schemas.openxmlformats.org/officeDocument/2006/relationships/image" Target="../media/image7.png"/><Relationship Id="rId12" Type="http://schemas.openxmlformats.org/officeDocument/2006/relationships/image" Target="../media/image33.svg"/><Relationship Id="rId17" Type="http://schemas.openxmlformats.org/officeDocument/2006/relationships/image" Target="../media/image62.png"/><Relationship Id="rId2" Type="http://schemas.openxmlformats.org/officeDocument/2006/relationships/notesSlide" Target="../notesSlides/notesSlide15.xml"/><Relationship Id="rId16" Type="http://schemas.openxmlformats.org/officeDocument/2006/relationships/image" Target="../media/image83.svg"/><Relationship Id="rId20" Type="http://schemas.openxmlformats.org/officeDocument/2006/relationships/image" Target="../media/image58.sv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17.png"/><Relationship Id="rId5" Type="http://schemas.openxmlformats.org/officeDocument/2006/relationships/image" Target="../media/image6.png"/><Relationship Id="rId15" Type="http://schemas.openxmlformats.org/officeDocument/2006/relationships/image" Target="../media/image59.png"/><Relationship Id="rId10" Type="http://schemas.openxmlformats.org/officeDocument/2006/relationships/image" Target="../media/image29.svg"/><Relationship Id="rId19" Type="http://schemas.openxmlformats.org/officeDocument/2006/relationships/image" Target="../media/image37.png"/><Relationship Id="rId4" Type="http://schemas.openxmlformats.org/officeDocument/2006/relationships/image" Target="../media/image86.svg"/><Relationship Id="rId9" Type="http://schemas.openxmlformats.org/officeDocument/2006/relationships/image" Target="../media/image15.png"/><Relationship Id="rId1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0.png"/><Relationship Id="rId1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6.png"/><Relationship Id="rId12" Type="http://schemas.openxmlformats.org/officeDocument/2006/relationships/image" Target="../media/image13.svg"/><Relationship Id="rId17" Type="http://schemas.openxmlformats.org/officeDocument/2006/relationships/image" Target="../media/image12.png"/><Relationship Id="rId2" Type="http://schemas.openxmlformats.org/officeDocument/2006/relationships/notesSlide" Target="../notesSlides/notesSlide3.xml"/><Relationship Id="rId16" Type="http://schemas.openxmlformats.org/officeDocument/2006/relationships/image" Target="../media/image23.svg"/><Relationship Id="rId1" Type="http://schemas.openxmlformats.org/officeDocument/2006/relationships/slideLayout" Target="../slideLayouts/slideLayout6.xml"/><Relationship Id="rId6" Type="http://schemas.openxmlformats.org/officeDocument/2006/relationships/image" Target="../media/image17.svg"/><Relationship Id="rId11" Type="http://schemas.openxmlformats.org/officeDocument/2006/relationships/image" Target="../media/image5.png"/><Relationship Id="rId5" Type="http://schemas.openxmlformats.org/officeDocument/2006/relationships/image" Target="../media/image7.png"/><Relationship Id="rId15" Type="http://schemas.openxmlformats.org/officeDocument/2006/relationships/image" Target="../media/image11.png"/><Relationship Id="rId10" Type="http://schemas.openxmlformats.org/officeDocument/2006/relationships/image" Target="../media/image33.svg"/><Relationship Id="rId19" Type="http://schemas.openxmlformats.org/officeDocument/2006/relationships/image" Target="../media/image23.png"/><Relationship Id="rId4" Type="http://schemas.openxmlformats.org/officeDocument/2006/relationships/image" Target="../media/image29.svg"/><Relationship Id="rId9" Type="http://schemas.openxmlformats.org/officeDocument/2006/relationships/image" Target="../media/image17.png"/><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5.svg"/><Relationship Id="rId7" Type="http://schemas.openxmlformats.org/officeDocument/2006/relationships/image" Target="../media/image47.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6.svg"/><Relationship Id="rId4" Type="http://schemas.openxmlformats.org/officeDocument/2006/relationships/image" Target="../media/image6.pn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图片 1">
            <a:extLst>
              <a:ext uri="{FF2B5EF4-FFF2-40B4-BE49-F238E27FC236}">
                <a16:creationId xmlns:a16="http://schemas.microsoft.com/office/drawing/2014/main" xmlns="" id="{0956A574-51EB-46C7-9F06-2A35B7915A32}"/>
              </a:ext>
            </a:extLst>
          </p:cNvPr>
          <p:cNvPicPr>
            <a:picLocks noChangeAspect="1"/>
          </p:cNvPicPr>
          <p:nvPr/>
        </p:nvPicPr>
        <p:blipFill rotWithShape="1">
          <a:blip r:embed="rId3"/>
          <a:srcRect l="6944" r="6004" b="-3571"/>
          <a:stretch/>
        </p:blipFill>
        <p:spPr>
          <a:xfrm>
            <a:off x="4273926" y="1977056"/>
            <a:ext cx="7188839" cy="4516732"/>
          </a:xfrm>
          <a:prstGeom prst="rect">
            <a:avLst/>
          </a:prstGeom>
        </p:spPr>
      </p:pic>
      <p:sp>
        <p:nvSpPr>
          <p:cNvPr id="245" name="Freeform: Shape 244">
            <a:extLst>
              <a:ext uri="{FF2B5EF4-FFF2-40B4-BE49-F238E27FC236}">
                <a16:creationId xmlns:a16="http://schemas.microsoft.com/office/drawing/2014/main" xmlns="" id="{368C9FEB-FACD-4060-B058-6CF83C01A565}"/>
              </a:ext>
            </a:extLst>
          </p:cNvPr>
          <p:cNvSpPr/>
          <p:nvPr/>
        </p:nvSpPr>
        <p:spPr>
          <a:xfrm rot="20589086">
            <a:off x="-1812688" y="3806400"/>
            <a:ext cx="4284552" cy="3641931"/>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pic>
        <p:nvPicPr>
          <p:cNvPr id="5" name="Graphic 4">
            <a:extLst>
              <a:ext uri="{FF2B5EF4-FFF2-40B4-BE49-F238E27FC236}">
                <a16:creationId xmlns:a16="http://schemas.microsoft.com/office/drawing/2014/main" xmlns="" id="{1DB0548D-D74D-4FE4-9F03-571EDC4C4E8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40692" y="911582"/>
            <a:ext cx="2271946" cy="1064478"/>
          </a:xfrm>
          <a:prstGeom prst="rect">
            <a:avLst/>
          </a:prstGeom>
        </p:spPr>
      </p:pic>
      <p:grpSp>
        <p:nvGrpSpPr>
          <p:cNvPr id="7" name="Graphic 143">
            <a:extLst>
              <a:ext uri="{FF2B5EF4-FFF2-40B4-BE49-F238E27FC236}">
                <a16:creationId xmlns:a16="http://schemas.microsoft.com/office/drawing/2014/main" xmlns="" id="{F097E6BD-8CF4-4113-BA6D-E46347973F2B}"/>
              </a:ext>
            </a:extLst>
          </p:cNvPr>
          <p:cNvGrpSpPr/>
          <p:nvPr/>
        </p:nvGrpSpPr>
        <p:grpSpPr>
          <a:xfrm>
            <a:off x="10783413" y="3639722"/>
            <a:ext cx="1876002" cy="3664187"/>
            <a:chOff x="10445531" y="3270549"/>
            <a:chExt cx="1876002" cy="3664187"/>
          </a:xfrm>
        </p:grpSpPr>
        <p:sp>
          <p:nvSpPr>
            <p:cNvPr id="8" name="Freeform: Shape 7">
              <a:extLst>
                <a:ext uri="{FF2B5EF4-FFF2-40B4-BE49-F238E27FC236}">
                  <a16:creationId xmlns:a16="http://schemas.microsoft.com/office/drawing/2014/main" xmlns="" id="{3B777A7B-050E-404F-996B-BBDF0132104B}"/>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 name="Freeform: Shape 8">
              <a:extLst>
                <a:ext uri="{FF2B5EF4-FFF2-40B4-BE49-F238E27FC236}">
                  <a16:creationId xmlns:a16="http://schemas.microsoft.com/office/drawing/2014/main" xmlns="" id="{849A1115-45E5-4B12-B270-73FEB1007B2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xmlns="" id="{0D434F93-BD80-4BD7-BE46-271436367037}"/>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xmlns="" id="{8EEB31FB-0BF8-4B97-BBD6-CE6F653B2132}"/>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xmlns="" id="{E281E77D-57EC-48AB-A586-B3F46BAD6CFD}"/>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xmlns="" id="{379D4A5C-7155-4565-9A4A-A4C637033BF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xmlns="" id="{08301BA0-7743-4C99-9BAF-EBDCF039622E}"/>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xmlns="" id="{08746C2D-1145-485B-8539-FDEEAFE9FFF8}"/>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6" name="Graphic 153">
            <a:extLst>
              <a:ext uri="{FF2B5EF4-FFF2-40B4-BE49-F238E27FC236}">
                <a16:creationId xmlns:a16="http://schemas.microsoft.com/office/drawing/2014/main" xmlns="" id="{A81350EC-B2A5-4F73-BD5D-D491D1AFA7A0}"/>
              </a:ext>
            </a:extLst>
          </p:cNvPr>
          <p:cNvGrpSpPr/>
          <p:nvPr/>
        </p:nvGrpSpPr>
        <p:grpSpPr>
          <a:xfrm>
            <a:off x="11328737" y="3265626"/>
            <a:ext cx="1068908" cy="1281259"/>
            <a:chOff x="11161825" y="3187825"/>
            <a:chExt cx="1068908" cy="1281259"/>
          </a:xfrm>
        </p:grpSpPr>
        <p:sp>
          <p:nvSpPr>
            <p:cNvPr id="17" name="Freeform: Shape 16">
              <a:extLst>
                <a:ext uri="{FF2B5EF4-FFF2-40B4-BE49-F238E27FC236}">
                  <a16:creationId xmlns:a16="http://schemas.microsoft.com/office/drawing/2014/main" xmlns="" id="{4B87F291-996B-4D52-BC43-3B3D37BE150F}"/>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xmlns="" id="{854C7A92-F6F6-4A42-BDBF-3F58216B4843}"/>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xmlns="" id="{7666B429-3420-45BA-95A4-AE8F21477EAD}"/>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xmlns="" id="{1EF4B023-9041-4AB7-BCF7-E65000D3D999}"/>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xmlns="" id="{E7E0AF59-F0A1-44CB-80DF-635B003D3B7A}"/>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2" name="Graphic 154">
            <a:extLst>
              <a:ext uri="{FF2B5EF4-FFF2-40B4-BE49-F238E27FC236}">
                <a16:creationId xmlns:a16="http://schemas.microsoft.com/office/drawing/2014/main" xmlns="" id="{F5C53CD7-C260-46A7-9B45-B0D92CF09A3F}"/>
              </a:ext>
            </a:extLst>
          </p:cNvPr>
          <p:cNvGrpSpPr/>
          <p:nvPr/>
        </p:nvGrpSpPr>
        <p:grpSpPr>
          <a:xfrm>
            <a:off x="9613807" y="3721185"/>
            <a:ext cx="1734184" cy="1380521"/>
            <a:chOff x="9167261" y="3475651"/>
            <a:chExt cx="1734184" cy="1380521"/>
          </a:xfrm>
        </p:grpSpPr>
        <p:sp>
          <p:nvSpPr>
            <p:cNvPr id="23" name="Freeform: Shape 22">
              <a:extLst>
                <a:ext uri="{FF2B5EF4-FFF2-40B4-BE49-F238E27FC236}">
                  <a16:creationId xmlns:a16="http://schemas.microsoft.com/office/drawing/2014/main" xmlns="" id="{D242EABD-D5A0-479E-B4C7-FF5E8BD0E3B4}"/>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xmlns="" id="{0C03ED2D-4C71-4EF6-9491-27C28F98B2D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xmlns="" id="{5363A67B-16D3-4FE9-A37C-9AAEFAC7444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xmlns="" id="{20873EAD-D09A-4B08-A1CF-05DDDCE099D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xmlns="" id="{5267D73E-BCEE-4DCD-BB19-64C3CA7FB686}"/>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xmlns="" id="{4179633A-53C5-4CCA-A919-17932F29477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xmlns="" id="{5B63D155-9237-406E-AE44-42A996437C8B}"/>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xmlns="" id="{D63F963E-F6E9-4F8D-A7DD-3C03E3554C0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xmlns="" id="{D1679CE0-2F27-4BFF-842B-8D115C476B3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xmlns="" id="{91A8DB31-2C69-4B81-BD9D-C5B7057680FB}"/>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xmlns="" id="{CD8426AA-E701-4AE2-B030-8BB3A1A8A0ED}"/>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xmlns="" id="{5682E26F-5FE2-4C8B-A689-509F75EB666B}"/>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xmlns="" id="{DA5F3FF7-4D4A-4332-9392-94FA95765A53}"/>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xmlns="" id="{7855AD87-3E54-4C7E-9396-FDE87FCD4DCD}"/>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xmlns="" id="{F16326E8-1F53-4462-90A2-66BFED08451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xmlns="" id="{2257BDAD-9DF9-461B-9F4C-53D891302E0D}"/>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xmlns="" id="{7D3D4129-ED64-4AA8-B6B2-9480E48E7BEC}"/>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xmlns="" id="{8081F44D-6FE4-4D80-B6C4-8D5160374954}"/>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xmlns="" id="{0B483CB3-B7EC-4B9B-9A90-E15D0533E91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2" name="Graphic 181">
            <a:extLst>
              <a:ext uri="{FF2B5EF4-FFF2-40B4-BE49-F238E27FC236}">
                <a16:creationId xmlns:a16="http://schemas.microsoft.com/office/drawing/2014/main" xmlns="" id="{8D1C9C10-6F92-4AC3-B06A-918063002878}"/>
              </a:ext>
            </a:extLst>
          </p:cNvPr>
          <p:cNvGrpSpPr/>
          <p:nvPr/>
        </p:nvGrpSpPr>
        <p:grpSpPr>
          <a:xfrm>
            <a:off x="9095918" y="258374"/>
            <a:ext cx="3189522" cy="1425943"/>
            <a:chOff x="5558018" y="660645"/>
            <a:chExt cx="3325282" cy="1526875"/>
          </a:xfrm>
        </p:grpSpPr>
        <p:grpSp>
          <p:nvGrpSpPr>
            <p:cNvPr id="43" name="Graphic 181">
              <a:extLst>
                <a:ext uri="{FF2B5EF4-FFF2-40B4-BE49-F238E27FC236}">
                  <a16:creationId xmlns:a16="http://schemas.microsoft.com/office/drawing/2014/main" xmlns="" id="{0D9ADF61-8985-4490-8E40-D14ABE52B224}"/>
                </a:ext>
              </a:extLst>
            </p:cNvPr>
            <p:cNvGrpSpPr/>
            <p:nvPr/>
          </p:nvGrpSpPr>
          <p:grpSpPr>
            <a:xfrm>
              <a:off x="5558018" y="660645"/>
              <a:ext cx="3325282" cy="1526875"/>
              <a:chOff x="5558018" y="660645"/>
              <a:chExt cx="3325282" cy="1526875"/>
            </a:xfrm>
          </p:grpSpPr>
          <p:sp>
            <p:nvSpPr>
              <p:cNvPr id="68" name="Freeform: Shape 67">
                <a:extLst>
                  <a:ext uri="{FF2B5EF4-FFF2-40B4-BE49-F238E27FC236}">
                    <a16:creationId xmlns:a16="http://schemas.microsoft.com/office/drawing/2014/main" xmlns="" id="{35FE65E3-8BD1-49E7-A8D8-43BE3BD3E205}"/>
                  </a:ext>
                </a:extLst>
              </p:cNvPr>
              <p:cNvSpPr/>
              <p:nvPr/>
            </p:nvSpPr>
            <p:spPr>
              <a:xfrm>
                <a:off x="6011999" y="660779"/>
                <a:ext cx="2382377" cy="1260231"/>
              </a:xfrm>
              <a:custGeom>
                <a:avLst/>
                <a:gdLst>
                  <a:gd name="connsiteX0" fmla="*/ 6450 w 2382377"/>
                  <a:gd name="connsiteY0" fmla="*/ 1242400 h 1260231"/>
                  <a:gd name="connsiteX1" fmla="*/ 1170254 w 2382377"/>
                  <a:gd name="connsiteY1" fmla="*/ 193 h 1260231"/>
                  <a:gd name="connsiteX2" fmla="*/ 2379656 w 2382377"/>
                  <a:gd name="connsiteY2" fmla="*/ 1224432 h 1260231"/>
                  <a:gd name="connsiteX3" fmla="*/ 1729151 w 2382377"/>
                  <a:gd name="connsiteY3" fmla="*/ 1228924 h 1260231"/>
                  <a:gd name="connsiteX4" fmla="*/ 1253557 w 2382377"/>
                  <a:gd name="connsiteY4" fmla="*/ 497702 h 1260231"/>
                  <a:gd name="connsiteX5" fmla="*/ 701738 w 2382377"/>
                  <a:gd name="connsiteY5" fmla="*/ 1260231 h 1260231"/>
                  <a:gd name="connsiteX6" fmla="*/ 6450 w 2382377"/>
                  <a:gd name="connsiteY6" fmla="*/ 1242400 h 126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377" h="1260231">
                    <a:moveTo>
                      <a:pt x="6450" y="1242400"/>
                    </a:moveTo>
                    <a:cubicBezTo>
                      <a:pt x="6450" y="1242400"/>
                      <a:pt x="-157707" y="18161"/>
                      <a:pt x="1170254" y="193"/>
                    </a:cubicBezTo>
                    <a:cubicBezTo>
                      <a:pt x="2498214" y="-17774"/>
                      <a:pt x="2379656" y="1224432"/>
                      <a:pt x="2379656" y="1224432"/>
                    </a:cubicBezTo>
                    <a:lnTo>
                      <a:pt x="1729151" y="1228924"/>
                    </a:lnTo>
                    <a:cubicBezTo>
                      <a:pt x="1729151" y="1228924"/>
                      <a:pt x="1787410" y="506686"/>
                      <a:pt x="1253557" y="497702"/>
                    </a:cubicBezTo>
                    <a:cubicBezTo>
                      <a:pt x="562762" y="485996"/>
                      <a:pt x="706230" y="1251384"/>
                      <a:pt x="701738" y="1260231"/>
                    </a:cubicBezTo>
                    <a:lnTo>
                      <a:pt x="6450" y="1242400"/>
                    </a:lnTo>
                    <a:close/>
                  </a:path>
                </a:pathLst>
              </a:custGeom>
              <a:solidFill>
                <a:srgbClr val="FFDB69"/>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xmlns="" id="{6A4BA39A-78BD-4223-84E8-DA2FB4292D07}"/>
                  </a:ext>
                </a:extLst>
              </p:cNvPr>
              <p:cNvSpPr/>
              <p:nvPr/>
            </p:nvSpPr>
            <p:spPr>
              <a:xfrm>
                <a:off x="6011863" y="660645"/>
                <a:ext cx="2382505" cy="1253558"/>
              </a:xfrm>
              <a:custGeom>
                <a:avLst/>
                <a:gdLst>
                  <a:gd name="connsiteX0" fmla="*/ 1170253 w 2382505"/>
                  <a:gd name="connsiteY0" fmla="*/ 190 h 1253558"/>
                  <a:gd name="connsiteX1" fmla="*/ 6450 w 2382505"/>
                  <a:gd name="connsiteY1" fmla="*/ 1242397 h 1253558"/>
                  <a:gd name="connsiteX2" fmla="*/ 497289 w 2382505"/>
                  <a:gd name="connsiteY2" fmla="*/ 1253558 h 1253558"/>
                  <a:gd name="connsiteX3" fmla="*/ 676420 w 2382505"/>
                  <a:gd name="connsiteY3" fmla="*/ 550512 h 1253558"/>
                  <a:gd name="connsiteX4" fmla="*/ 1148203 w 2382505"/>
                  <a:gd name="connsiteY4" fmla="*/ 365257 h 1253558"/>
                  <a:gd name="connsiteX5" fmla="*/ 1632780 w 2382505"/>
                  <a:gd name="connsiteY5" fmla="*/ 515122 h 1253558"/>
                  <a:gd name="connsiteX6" fmla="*/ 1854788 w 2382505"/>
                  <a:gd name="connsiteY6" fmla="*/ 859363 h 1253558"/>
                  <a:gd name="connsiteX7" fmla="*/ 1925569 w 2382505"/>
                  <a:gd name="connsiteY7" fmla="*/ 1227696 h 1253558"/>
                  <a:gd name="connsiteX8" fmla="*/ 2379792 w 2382505"/>
                  <a:gd name="connsiteY8" fmla="*/ 1224566 h 1253558"/>
                  <a:gd name="connsiteX9" fmla="*/ 1170253 w 2382505"/>
                  <a:gd name="connsiteY9" fmla="*/ 190 h 12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2505" h="1253558">
                    <a:moveTo>
                      <a:pt x="1170253" y="190"/>
                    </a:moveTo>
                    <a:cubicBezTo>
                      <a:pt x="-157707" y="18158"/>
                      <a:pt x="6450" y="1242397"/>
                      <a:pt x="6450" y="1242397"/>
                    </a:cubicBezTo>
                    <a:lnTo>
                      <a:pt x="497289" y="1253558"/>
                    </a:lnTo>
                    <a:cubicBezTo>
                      <a:pt x="477961" y="1001061"/>
                      <a:pt x="491981" y="723654"/>
                      <a:pt x="676420" y="550512"/>
                    </a:cubicBezTo>
                    <a:cubicBezTo>
                      <a:pt x="795522" y="438624"/>
                      <a:pt x="983228" y="378052"/>
                      <a:pt x="1148203" y="365257"/>
                    </a:cubicBezTo>
                    <a:cubicBezTo>
                      <a:pt x="1265808" y="356137"/>
                      <a:pt x="1469848" y="370565"/>
                      <a:pt x="1632780" y="515122"/>
                    </a:cubicBezTo>
                    <a:cubicBezTo>
                      <a:pt x="1784279" y="649606"/>
                      <a:pt x="1812591" y="733318"/>
                      <a:pt x="1854788" y="859363"/>
                    </a:cubicBezTo>
                    <a:cubicBezTo>
                      <a:pt x="1894670" y="978738"/>
                      <a:pt x="1907873" y="1103693"/>
                      <a:pt x="1925569" y="1227696"/>
                    </a:cubicBezTo>
                    <a:lnTo>
                      <a:pt x="2379792" y="1224566"/>
                    </a:lnTo>
                    <a:cubicBezTo>
                      <a:pt x="2379792" y="1224566"/>
                      <a:pt x="2498214" y="-17641"/>
                      <a:pt x="1170253" y="190"/>
                    </a:cubicBezTo>
                    <a:close/>
                  </a:path>
                </a:pathLst>
              </a:custGeom>
              <a:solidFill>
                <a:srgbClr val="BFC462"/>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xmlns="" id="{1EFA11FC-2459-40BD-A884-67847BCD6FCC}"/>
                  </a:ext>
                </a:extLst>
              </p:cNvPr>
              <p:cNvSpPr/>
              <p:nvPr/>
            </p:nvSpPr>
            <p:spPr>
              <a:xfrm>
                <a:off x="6011863" y="660645"/>
                <a:ext cx="2382421" cy="1249611"/>
              </a:xfrm>
              <a:custGeom>
                <a:avLst/>
                <a:gdLst>
                  <a:gd name="connsiteX0" fmla="*/ 1170253 w 2382421"/>
                  <a:gd name="connsiteY0" fmla="*/ 190 h 1249611"/>
                  <a:gd name="connsiteX1" fmla="*/ 6450 w 2382421"/>
                  <a:gd name="connsiteY1" fmla="*/ 1242397 h 1249611"/>
                  <a:gd name="connsiteX2" fmla="*/ 283449 w 2382421"/>
                  <a:gd name="connsiteY2" fmla="*/ 1249611 h 1249611"/>
                  <a:gd name="connsiteX3" fmla="*/ 424194 w 2382421"/>
                  <a:gd name="connsiteY3" fmla="*/ 620477 h 1249611"/>
                  <a:gd name="connsiteX4" fmla="*/ 906594 w 2382421"/>
                  <a:gd name="connsiteY4" fmla="*/ 255546 h 1249611"/>
                  <a:gd name="connsiteX5" fmla="*/ 1871122 w 2382421"/>
                  <a:gd name="connsiteY5" fmla="*/ 563035 h 1249611"/>
                  <a:gd name="connsiteX6" fmla="*/ 2154790 w 2382421"/>
                  <a:gd name="connsiteY6" fmla="*/ 1226063 h 1249611"/>
                  <a:gd name="connsiteX7" fmla="*/ 2379656 w 2382421"/>
                  <a:gd name="connsiteY7" fmla="*/ 1224566 h 1249611"/>
                  <a:gd name="connsiteX8" fmla="*/ 1170253 w 2382421"/>
                  <a:gd name="connsiteY8" fmla="*/ 190 h 12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421" h="1249611">
                    <a:moveTo>
                      <a:pt x="1170253" y="190"/>
                    </a:moveTo>
                    <a:cubicBezTo>
                      <a:pt x="-157707" y="18158"/>
                      <a:pt x="6450" y="1242397"/>
                      <a:pt x="6450" y="1242397"/>
                    </a:cubicBezTo>
                    <a:lnTo>
                      <a:pt x="283449" y="1249611"/>
                    </a:lnTo>
                    <a:cubicBezTo>
                      <a:pt x="287260" y="1033457"/>
                      <a:pt x="315028" y="810497"/>
                      <a:pt x="424194" y="620477"/>
                    </a:cubicBezTo>
                    <a:cubicBezTo>
                      <a:pt x="531046" y="434677"/>
                      <a:pt x="696429" y="303868"/>
                      <a:pt x="906594" y="255546"/>
                    </a:cubicBezTo>
                    <a:cubicBezTo>
                      <a:pt x="1256824" y="174965"/>
                      <a:pt x="1634005" y="290937"/>
                      <a:pt x="1871122" y="563035"/>
                    </a:cubicBezTo>
                    <a:cubicBezTo>
                      <a:pt x="2033510" y="749380"/>
                      <a:pt x="2126342" y="983366"/>
                      <a:pt x="2154790" y="1226063"/>
                    </a:cubicBezTo>
                    <a:lnTo>
                      <a:pt x="2379656" y="1224566"/>
                    </a:lnTo>
                    <a:cubicBezTo>
                      <a:pt x="2379792" y="1224566"/>
                      <a:pt x="2498214" y="-17641"/>
                      <a:pt x="1170253" y="190"/>
                    </a:cubicBezTo>
                    <a:close/>
                  </a:path>
                </a:pathLst>
              </a:custGeom>
              <a:solidFill>
                <a:srgbClr val="67BAB4"/>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xmlns="" id="{72A7E38A-6C7D-4326-92DA-5F51BD1540A5}"/>
                  </a:ext>
                </a:extLst>
              </p:cNvPr>
              <p:cNvSpPr/>
              <p:nvPr/>
            </p:nvSpPr>
            <p:spPr>
              <a:xfrm>
                <a:off x="6011863" y="660645"/>
                <a:ext cx="2382338" cy="1246752"/>
              </a:xfrm>
              <a:custGeom>
                <a:avLst/>
                <a:gdLst>
                  <a:gd name="connsiteX0" fmla="*/ 1170253 w 2382338"/>
                  <a:gd name="connsiteY0" fmla="*/ 190 h 1246752"/>
                  <a:gd name="connsiteX1" fmla="*/ 6450 w 2382338"/>
                  <a:gd name="connsiteY1" fmla="*/ 1242397 h 1246752"/>
                  <a:gd name="connsiteX2" fmla="*/ 177278 w 2382338"/>
                  <a:gd name="connsiteY2" fmla="*/ 1246753 h 1246752"/>
                  <a:gd name="connsiteX3" fmla="*/ 440937 w 2382338"/>
                  <a:gd name="connsiteY3" fmla="*/ 370974 h 1246752"/>
                  <a:gd name="connsiteX4" fmla="*/ 1187132 w 2382338"/>
                  <a:gd name="connsiteY4" fmla="*/ 116434 h 1246752"/>
                  <a:gd name="connsiteX5" fmla="*/ 2048347 w 2382338"/>
                  <a:gd name="connsiteY5" fmla="*/ 549151 h 1246752"/>
                  <a:gd name="connsiteX6" fmla="*/ 2278385 w 2382338"/>
                  <a:gd name="connsiteY6" fmla="*/ 1225110 h 1246752"/>
                  <a:gd name="connsiteX7" fmla="*/ 2379520 w 2382338"/>
                  <a:gd name="connsiteY7" fmla="*/ 1224429 h 1246752"/>
                  <a:gd name="connsiteX8" fmla="*/ 1170253 w 2382338"/>
                  <a:gd name="connsiteY8" fmla="*/ 190 h 1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338" h="1246752">
                    <a:moveTo>
                      <a:pt x="1170253" y="190"/>
                    </a:moveTo>
                    <a:cubicBezTo>
                      <a:pt x="-157707" y="18158"/>
                      <a:pt x="6450" y="1242397"/>
                      <a:pt x="6450" y="1242397"/>
                    </a:cubicBezTo>
                    <a:lnTo>
                      <a:pt x="177278" y="1246753"/>
                    </a:lnTo>
                    <a:cubicBezTo>
                      <a:pt x="191978" y="938447"/>
                      <a:pt x="207223" y="601284"/>
                      <a:pt x="440937" y="370974"/>
                    </a:cubicBezTo>
                    <a:cubicBezTo>
                      <a:pt x="632998" y="181907"/>
                      <a:pt x="924562" y="112215"/>
                      <a:pt x="1187132" y="116434"/>
                    </a:cubicBezTo>
                    <a:cubicBezTo>
                      <a:pt x="1525928" y="121879"/>
                      <a:pt x="1850568" y="267661"/>
                      <a:pt x="2048347" y="549151"/>
                    </a:cubicBezTo>
                    <a:cubicBezTo>
                      <a:pt x="2187731" y="747610"/>
                      <a:pt x="2256198" y="984455"/>
                      <a:pt x="2278385" y="1225110"/>
                    </a:cubicBezTo>
                    <a:lnTo>
                      <a:pt x="2379520" y="1224429"/>
                    </a:lnTo>
                    <a:cubicBezTo>
                      <a:pt x="2379792" y="1224566"/>
                      <a:pt x="2498214" y="-17641"/>
                      <a:pt x="1170253" y="190"/>
                    </a:cubicBezTo>
                    <a:close/>
                  </a:path>
                </a:pathLst>
              </a:custGeom>
              <a:solidFill>
                <a:srgbClr val="FF8888"/>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xmlns="" id="{EF3C2F54-30B0-461A-B943-7BC56196D8BF}"/>
                  </a:ext>
                </a:extLst>
              </p:cNvPr>
              <p:cNvSpPr/>
              <p:nvPr/>
            </p:nvSpPr>
            <p:spPr>
              <a:xfrm>
                <a:off x="555801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205"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xmlns="" id="{AF7A6D3B-2D76-431A-8FA8-F5547064C610}"/>
                  </a:ext>
                </a:extLst>
              </p:cNvPr>
              <p:cNvSpPr/>
              <p:nvPr/>
            </p:nvSpPr>
            <p:spPr>
              <a:xfrm>
                <a:off x="737082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341"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44" name="Freeform: Shape 43">
              <a:extLst>
                <a:ext uri="{FF2B5EF4-FFF2-40B4-BE49-F238E27FC236}">
                  <a16:creationId xmlns:a16="http://schemas.microsoft.com/office/drawing/2014/main" xmlns="" id="{D48F2827-13A3-4274-A8CC-6C0F04D35195}"/>
                </a:ext>
              </a:extLst>
            </p:cNvPr>
            <p:cNvSpPr/>
            <p:nvPr/>
          </p:nvSpPr>
          <p:spPr>
            <a:xfrm>
              <a:off x="6223372" y="1240623"/>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537"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xmlns="" id="{60D7E274-1CB8-4AB0-AE97-FD307FA25D0F}"/>
                </a:ext>
              </a:extLst>
            </p:cNvPr>
            <p:cNvSpPr/>
            <p:nvPr/>
          </p:nvSpPr>
          <p:spPr>
            <a:xfrm>
              <a:off x="6643294" y="116167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xmlns="" id="{6A43BA8B-3A88-4A5C-871A-728C2D33BE38}"/>
                </a:ext>
              </a:extLst>
            </p:cNvPr>
            <p:cNvSpPr/>
            <p:nvPr/>
          </p:nvSpPr>
          <p:spPr>
            <a:xfrm>
              <a:off x="6687396" y="792797"/>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4" y="47713"/>
                    <a:pt x="87321" y="41180"/>
                  </a:cubicBezTo>
                  <a:cubicBezTo>
                    <a:pt x="91269" y="30971"/>
                    <a:pt x="95216" y="20626"/>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7" name="Freeform: Shape 46">
              <a:extLst>
                <a:ext uri="{FF2B5EF4-FFF2-40B4-BE49-F238E27FC236}">
                  <a16:creationId xmlns:a16="http://schemas.microsoft.com/office/drawing/2014/main" xmlns="" id="{D862E438-0384-4AE1-A1F2-24515CFFC9BD}"/>
                </a:ext>
              </a:extLst>
            </p:cNvPr>
            <p:cNvSpPr/>
            <p:nvPr/>
          </p:nvSpPr>
          <p:spPr>
            <a:xfrm>
              <a:off x="7234860" y="857725"/>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4"/>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xmlns="" id="{EC35BE93-D7E9-4CC6-9CA4-8653D9820411}"/>
                </a:ext>
              </a:extLst>
            </p:cNvPr>
            <p:cNvSpPr/>
            <p:nvPr/>
          </p:nvSpPr>
          <p:spPr>
            <a:xfrm>
              <a:off x="7745300" y="1279961"/>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626"/>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172"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4120"/>
                    <a:pt x="117267" y="66225"/>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xmlns="" id="{A183733B-5914-4443-88F8-F1C07CD984BA}"/>
                </a:ext>
              </a:extLst>
            </p:cNvPr>
            <p:cNvSpPr/>
            <p:nvPr/>
          </p:nvSpPr>
          <p:spPr>
            <a:xfrm>
              <a:off x="7784774" y="90645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530" y="17904"/>
                    <a:pt x="23346" y="30018"/>
                    <a:pt x="25524" y="41996"/>
                  </a:cubicBezTo>
                  <a:cubicBezTo>
                    <a:pt x="17493" y="47169"/>
                    <a:pt x="9598" y="52614"/>
                    <a:pt x="2384" y="59011"/>
                  </a:cubicBezTo>
                  <a:cubicBezTo>
                    <a:pt x="-3061" y="63911"/>
                    <a:pt x="1704"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8"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xmlns="" id="{D2C479DB-1E5D-4B20-B069-466A99D8A86D}"/>
                </a:ext>
              </a:extLst>
            </p:cNvPr>
            <p:cNvSpPr/>
            <p:nvPr/>
          </p:nvSpPr>
          <p:spPr>
            <a:xfrm>
              <a:off x="6513536" y="1047847"/>
              <a:ext cx="35671" cy="33737"/>
            </a:xfrm>
            <a:custGeom>
              <a:avLst/>
              <a:gdLst>
                <a:gd name="connsiteX0" fmla="*/ 34955 w 35671"/>
                <a:gd name="connsiteY0" fmla="*/ 19163 h 33737"/>
                <a:gd name="connsiteX1" fmla="*/ 27332 w 35671"/>
                <a:gd name="connsiteY1" fmla="*/ 12901 h 33737"/>
                <a:gd name="connsiteX2" fmla="*/ 31007 w 35671"/>
                <a:gd name="connsiteY2" fmla="*/ 3373 h 33737"/>
                <a:gd name="connsiteX3" fmla="*/ 27468 w 35671"/>
                <a:gd name="connsiteY3" fmla="*/ 651 h 33737"/>
                <a:gd name="connsiteX4" fmla="*/ 19165 w 35671"/>
                <a:gd name="connsiteY4" fmla="*/ 5959 h 33737"/>
                <a:gd name="connsiteX5" fmla="*/ 10453 w 35671"/>
                <a:gd name="connsiteY5" fmla="*/ 106 h 33737"/>
                <a:gd name="connsiteX6" fmla="*/ 7595 w 35671"/>
                <a:gd name="connsiteY6" fmla="*/ 1740 h 33737"/>
                <a:gd name="connsiteX7" fmla="*/ 8003 w 35671"/>
                <a:gd name="connsiteY7" fmla="*/ 13037 h 33737"/>
                <a:gd name="connsiteX8" fmla="*/ 789 w 35671"/>
                <a:gd name="connsiteY8" fmla="*/ 18346 h 33737"/>
                <a:gd name="connsiteX9" fmla="*/ 2423 w 35671"/>
                <a:gd name="connsiteY9" fmla="*/ 22429 h 33737"/>
                <a:gd name="connsiteX10" fmla="*/ 10453 w 35671"/>
                <a:gd name="connsiteY10" fmla="*/ 23110 h 33737"/>
                <a:gd name="connsiteX11" fmla="*/ 10590 w 35671"/>
                <a:gd name="connsiteY11" fmla="*/ 23655 h 33737"/>
                <a:gd name="connsiteX12" fmla="*/ 12495 w 35671"/>
                <a:gd name="connsiteY12" fmla="*/ 30597 h 33737"/>
                <a:gd name="connsiteX13" fmla="*/ 12495 w 35671"/>
                <a:gd name="connsiteY13" fmla="*/ 30597 h 33737"/>
                <a:gd name="connsiteX14" fmla="*/ 13040 w 35671"/>
                <a:gd name="connsiteY14" fmla="*/ 31685 h 33737"/>
                <a:gd name="connsiteX15" fmla="*/ 13992 w 35671"/>
                <a:gd name="connsiteY15" fmla="*/ 33047 h 33737"/>
                <a:gd name="connsiteX16" fmla="*/ 17668 w 35671"/>
                <a:gd name="connsiteY16" fmla="*/ 32502 h 33737"/>
                <a:gd name="connsiteX17" fmla="*/ 22568 w 35671"/>
                <a:gd name="connsiteY17" fmla="*/ 23246 h 33737"/>
                <a:gd name="connsiteX18" fmla="*/ 32913 w 35671"/>
                <a:gd name="connsiteY18" fmla="*/ 22974 h 33737"/>
                <a:gd name="connsiteX19" fmla="*/ 34955 w 35671"/>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71"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382"/>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2" y="33047"/>
                  </a:cubicBezTo>
                  <a:cubicBezTo>
                    <a:pt x="14945" y="34272"/>
                    <a:pt x="16987" y="33727"/>
                    <a:pt x="17668" y="32502"/>
                  </a:cubicBezTo>
                  <a:cubicBezTo>
                    <a:pt x="19573" y="29508"/>
                    <a:pt x="21207" y="26513"/>
                    <a:pt x="22568" y="23246"/>
                  </a:cubicBezTo>
                  <a:cubicBezTo>
                    <a:pt x="25971" y="23246"/>
                    <a:pt x="29510" y="23110"/>
                    <a:pt x="32913" y="22974"/>
                  </a:cubicBezTo>
                  <a:cubicBezTo>
                    <a:pt x="35227"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xmlns="" id="{E3478170-E563-477A-B1AE-84AFFAE846ED}"/>
                </a:ext>
              </a:extLst>
            </p:cNvPr>
            <p:cNvSpPr/>
            <p:nvPr/>
          </p:nvSpPr>
          <p:spPr>
            <a:xfrm>
              <a:off x="6919846" y="1002928"/>
              <a:ext cx="35649" cy="33737"/>
            </a:xfrm>
            <a:custGeom>
              <a:avLst/>
              <a:gdLst>
                <a:gd name="connsiteX0" fmla="*/ 34955 w 35649"/>
                <a:gd name="connsiteY0" fmla="*/ 19163 h 33737"/>
                <a:gd name="connsiteX1" fmla="*/ 27332 w 35649"/>
                <a:gd name="connsiteY1" fmla="*/ 12901 h 33737"/>
                <a:gd name="connsiteX2" fmla="*/ 31007 w 35649"/>
                <a:gd name="connsiteY2" fmla="*/ 3373 h 33737"/>
                <a:gd name="connsiteX3" fmla="*/ 27468 w 35649"/>
                <a:gd name="connsiteY3" fmla="*/ 651 h 33737"/>
                <a:gd name="connsiteX4" fmla="*/ 19165 w 35649"/>
                <a:gd name="connsiteY4" fmla="*/ 5959 h 33737"/>
                <a:gd name="connsiteX5" fmla="*/ 10453 w 35649"/>
                <a:gd name="connsiteY5" fmla="*/ 106 h 33737"/>
                <a:gd name="connsiteX6" fmla="*/ 7595 w 35649"/>
                <a:gd name="connsiteY6" fmla="*/ 1740 h 33737"/>
                <a:gd name="connsiteX7" fmla="*/ 8003 w 35649"/>
                <a:gd name="connsiteY7" fmla="*/ 13037 h 33737"/>
                <a:gd name="connsiteX8" fmla="*/ 789 w 35649"/>
                <a:gd name="connsiteY8" fmla="*/ 18346 h 33737"/>
                <a:gd name="connsiteX9" fmla="*/ 2423 w 35649"/>
                <a:gd name="connsiteY9" fmla="*/ 22429 h 33737"/>
                <a:gd name="connsiteX10" fmla="*/ 10453 w 35649"/>
                <a:gd name="connsiteY10" fmla="*/ 23110 h 33737"/>
                <a:gd name="connsiteX11" fmla="*/ 10590 w 35649"/>
                <a:gd name="connsiteY11" fmla="*/ 23655 h 33737"/>
                <a:gd name="connsiteX12" fmla="*/ 12495 w 35649"/>
                <a:gd name="connsiteY12" fmla="*/ 30596 h 33737"/>
                <a:gd name="connsiteX13" fmla="*/ 12495 w 35649"/>
                <a:gd name="connsiteY13" fmla="*/ 30596 h 33737"/>
                <a:gd name="connsiteX14" fmla="*/ 13040 w 35649"/>
                <a:gd name="connsiteY14" fmla="*/ 31685 h 33737"/>
                <a:gd name="connsiteX15" fmla="*/ 13992 w 35649"/>
                <a:gd name="connsiteY15" fmla="*/ 33047 h 33737"/>
                <a:gd name="connsiteX16" fmla="*/ 17804 w 35649"/>
                <a:gd name="connsiteY16" fmla="*/ 32502 h 33737"/>
                <a:gd name="connsiteX17" fmla="*/ 22704 w 35649"/>
                <a:gd name="connsiteY17" fmla="*/ 23246 h 33737"/>
                <a:gd name="connsiteX18" fmla="*/ 33049 w 35649"/>
                <a:gd name="connsiteY18" fmla="*/ 22974 h 33737"/>
                <a:gd name="connsiteX19" fmla="*/ 34955 w 35649"/>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49"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5"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246"/>
                    <a:pt x="10590" y="23518"/>
                    <a:pt x="10590" y="23655"/>
                  </a:cubicBezTo>
                  <a:cubicBezTo>
                    <a:pt x="10862" y="26105"/>
                    <a:pt x="11406" y="28419"/>
                    <a:pt x="12495" y="30596"/>
                  </a:cubicBezTo>
                  <a:cubicBezTo>
                    <a:pt x="12495" y="30596"/>
                    <a:pt x="12495" y="30596"/>
                    <a:pt x="12495" y="30596"/>
                  </a:cubicBezTo>
                  <a:cubicBezTo>
                    <a:pt x="12631" y="31005"/>
                    <a:pt x="12767" y="31413"/>
                    <a:pt x="13040" y="31685"/>
                  </a:cubicBezTo>
                  <a:cubicBezTo>
                    <a:pt x="13312" y="32230"/>
                    <a:pt x="13720" y="32638"/>
                    <a:pt x="13992" y="33047"/>
                  </a:cubicBezTo>
                  <a:cubicBezTo>
                    <a:pt x="14945" y="34272"/>
                    <a:pt x="16987" y="33727"/>
                    <a:pt x="17804" y="32502"/>
                  </a:cubicBezTo>
                  <a:cubicBezTo>
                    <a:pt x="19709" y="29508"/>
                    <a:pt x="21207" y="26377"/>
                    <a:pt x="22704" y="23246"/>
                  </a:cubicBezTo>
                  <a:cubicBezTo>
                    <a:pt x="26107" y="23246"/>
                    <a:pt x="29646" y="23110"/>
                    <a:pt x="33049" y="22974"/>
                  </a:cubicBezTo>
                  <a:cubicBezTo>
                    <a:pt x="35091"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xmlns="" id="{FB153DED-C270-45A1-BC50-BF444D5276AC}"/>
                </a:ext>
              </a:extLst>
            </p:cNvPr>
            <p:cNvSpPr/>
            <p:nvPr/>
          </p:nvSpPr>
          <p:spPr>
            <a:xfrm>
              <a:off x="7771320" y="1062003"/>
              <a:ext cx="35456" cy="33737"/>
            </a:xfrm>
            <a:custGeom>
              <a:avLst/>
              <a:gdLst>
                <a:gd name="connsiteX0" fmla="*/ 34758 w 35456"/>
                <a:gd name="connsiteY0" fmla="*/ 19027 h 33737"/>
                <a:gd name="connsiteX1" fmla="*/ 27136 w 35456"/>
                <a:gd name="connsiteY1" fmla="*/ 12765 h 33737"/>
                <a:gd name="connsiteX2" fmla="*/ 30947 w 35456"/>
                <a:gd name="connsiteY2" fmla="*/ 3237 h 33737"/>
                <a:gd name="connsiteX3" fmla="*/ 27408 w 35456"/>
                <a:gd name="connsiteY3" fmla="*/ 515 h 33737"/>
                <a:gd name="connsiteX4" fmla="*/ 19105 w 35456"/>
                <a:gd name="connsiteY4" fmla="*/ 5823 h 33737"/>
                <a:gd name="connsiteX5" fmla="*/ 10393 w 35456"/>
                <a:gd name="connsiteY5" fmla="*/ 106 h 33737"/>
                <a:gd name="connsiteX6" fmla="*/ 7535 w 35456"/>
                <a:gd name="connsiteY6" fmla="*/ 1740 h 33737"/>
                <a:gd name="connsiteX7" fmla="*/ 7943 w 35456"/>
                <a:gd name="connsiteY7" fmla="*/ 13037 h 33737"/>
                <a:gd name="connsiteX8" fmla="*/ 729 w 35456"/>
                <a:gd name="connsiteY8" fmla="*/ 18346 h 33737"/>
                <a:gd name="connsiteX9" fmla="*/ 2362 w 35456"/>
                <a:gd name="connsiteY9" fmla="*/ 22429 h 33737"/>
                <a:gd name="connsiteX10" fmla="*/ 10393 w 35456"/>
                <a:gd name="connsiteY10" fmla="*/ 23110 h 33737"/>
                <a:gd name="connsiteX11" fmla="*/ 10529 w 35456"/>
                <a:gd name="connsiteY11" fmla="*/ 23655 h 33737"/>
                <a:gd name="connsiteX12" fmla="*/ 12435 w 35456"/>
                <a:gd name="connsiteY12" fmla="*/ 30597 h 33737"/>
                <a:gd name="connsiteX13" fmla="*/ 12435 w 35456"/>
                <a:gd name="connsiteY13" fmla="*/ 30597 h 33737"/>
                <a:gd name="connsiteX14" fmla="*/ 12979 w 35456"/>
                <a:gd name="connsiteY14" fmla="*/ 31685 h 33737"/>
                <a:gd name="connsiteX15" fmla="*/ 13932 w 35456"/>
                <a:gd name="connsiteY15" fmla="*/ 33047 h 33737"/>
                <a:gd name="connsiteX16" fmla="*/ 17743 w 35456"/>
                <a:gd name="connsiteY16" fmla="*/ 32502 h 33737"/>
                <a:gd name="connsiteX17" fmla="*/ 22644 w 35456"/>
                <a:gd name="connsiteY17" fmla="*/ 23246 h 33737"/>
                <a:gd name="connsiteX18" fmla="*/ 32989 w 35456"/>
                <a:gd name="connsiteY18" fmla="*/ 22974 h 33737"/>
                <a:gd name="connsiteX19" fmla="*/ 34758 w 35456"/>
                <a:gd name="connsiteY19" fmla="*/ 19027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56" h="33737">
                  <a:moveTo>
                    <a:pt x="34758" y="19027"/>
                  </a:moveTo>
                  <a:cubicBezTo>
                    <a:pt x="32308" y="16849"/>
                    <a:pt x="29722" y="14807"/>
                    <a:pt x="27136" y="12765"/>
                  </a:cubicBezTo>
                  <a:cubicBezTo>
                    <a:pt x="28361" y="9634"/>
                    <a:pt x="29586" y="6368"/>
                    <a:pt x="30947" y="3237"/>
                  </a:cubicBezTo>
                  <a:cubicBezTo>
                    <a:pt x="31763" y="1195"/>
                    <a:pt x="29041" y="-438"/>
                    <a:pt x="27408" y="515"/>
                  </a:cubicBezTo>
                  <a:cubicBezTo>
                    <a:pt x="24549" y="2148"/>
                    <a:pt x="21827" y="3918"/>
                    <a:pt x="19105" y="5823"/>
                  </a:cubicBezTo>
                  <a:cubicBezTo>
                    <a:pt x="16518" y="3509"/>
                    <a:pt x="13796" y="1331"/>
                    <a:pt x="10393" y="106"/>
                  </a:cubicBezTo>
                  <a:cubicBezTo>
                    <a:pt x="9304" y="-302"/>
                    <a:pt x="7671" y="515"/>
                    <a:pt x="7535" y="1740"/>
                  </a:cubicBezTo>
                  <a:cubicBezTo>
                    <a:pt x="6990" y="5551"/>
                    <a:pt x="7262" y="9362"/>
                    <a:pt x="7943" y="13037"/>
                  </a:cubicBezTo>
                  <a:cubicBezTo>
                    <a:pt x="5493" y="14671"/>
                    <a:pt x="3043" y="16304"/>
                    <a:pt x="729" y="18346"/>
                  </a:cubicBezTo>
                  <a:cubicBezTo>
                    <a:pt x="-905" y="19843"/>
                    <a:pt x="457" y="22293"/>
                    <a:pt x="2362" y="22429"/>
                  </a:cubicBezTo>
                  <a:cubicBezTo>
                    <a:pt x="5085" y="22702"/>
                    <a:pt x="7671" y="22838"/>
                    <a:pt x="10393" y="23110"/>
                  </a:cubicBezTo>
                  <a:cubicBezTo>
                    <a:pt x="10393" y="23382"/>
                    <a:pt x="10529" y="23518"/>
                    <a:pt x="10529" y="23655"/>
                  </a:cubicBezTo>
                  <a:cubicBezTo>
                    <a:pt x="10801" y="26105"/>
                    <a:pt x="11346" y="28419"/>
                    <a:pt x="12435" y="30597"/>
                  </a:cubicBezTo>
                  <a:cubicBezTo>
                    <a:pt x="12435" y="30597"/>
                    <a:pt x="12435" y="30597"/>
                    <a:pt x="12435" y="30597"/>
                  </a:cubicBezTo>
                  <a:cubicBezTo>
                    <a:pt x="12571" y="31141"/>
                    <a:pt x="12707" y="31413"/>
                    <a:pt x="12979" y="31685"/>
                  </a:cubicBezTo>
                  <a:cubicBezTo>
                    <a:pt x="13252" y="32094"/>
                    <a:pt x="13660" y="32638"/>
                    <a:pt x="13932" y="33047"/>
                  </a:cubicBezTo>
                  <a:cubicBezTo>
                    <a:pt x="14885" y="34272"/>
                    <a:pt x="16927" y="33727"/>
                    <a:pt x="17743" y="32502"/>
                  </a:cubicBezTo>
                  <a:cubicBezTo>
                    <a:pt x="19649" y="29508"/>
                    <a:pt x="21146" y="26513"/>
                    <a:pt x="22644" y="23246"/>
                  </a:cubicBezTo>
                  <a:cubicBezTo>
                    <a:pt x="26047" y="23246"/>
                    <a:pt x="29586" y="23110"/>
                    <a:pt x="32989" y="22974"/>
                  </a:cubicBezTo>
                  <a:cubicBezTo>
                    <a:pt x="34894" y="22974"/>
                    <a:pt x="36392" y="20524"/>
                    <a:pt x="34758" y="19027"/>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xmlns="" id="{06871524-F67C-4A36-B2F5-87432D1488BC}"/>
                </a:ext>
              </a:extLst>
            </p:cNvPr>
            <p:cNvSpPr/>
            <p:nvPr/>
          </p:nvSpPr>
          <p:spPr>
            <a:xfrm>
              <a:off x="8123804" y="1182467"/>
              <a:ext cx="35543" cy="33737"/>
            </a:xfrm>
            <a:custGeom>
              <a:avLst/>
              <a:gdLst>
                <a:gd name="connsiteX0" fmla="*/ 34818 w 35543"/>
                <a:gd name="connsiteY0" fmla="*/ 19163 h 33737"/>
                <a:gd name="connsiteX1" fmla="*/ 27196 w 35543"/>
                <a:gd name="connsiteY1" fmla="*/ 12901 h 33737"/>
                <a:gd name="connsiteX2" fmla="*/ 31007 w 35543"/>
                <a:gd name="connsiteY2" fmla="*/ 3373 h 33737"/>
                <a:gd name="connsiteX3" fmla="*/ 27468 w 35543"/>
                <a:gd name="connsiteY3" fmla="*/ 651 h 33737"/>
                <a:gd name="connsiteX4" fmla="*/ 19165 w 35543"/>
                <a:gd name="connsiteY4" fmla="*/ 5959 h 33737"/>
                <a:gd name="connsiteX5" fmla="*/ 10453 w 35543"/>
                <a:gd name="connsiteY5" fmla="*/ 106 h 33737"/>
                <a:gd name="connsiteX6" fmla="*/ 7595 w 35543"/>
                <a:gd name="connsiteY6" fmla="*/ 1740 h 33737"/>
                <a:gd name="connsiteX7" fmla="*/ 8003 w 35543"/>
                <a:gd name="connsiteY7" fmla="*/ 13037 h 33737"/>
                <a:gd name="connsiteX8" fmla="*/ 789 w 35543"/>
                <a:gd name="connsiteY8" fmla="*/ 18346 h 33737"/>
                <a:gd name="connsiteX9" fmla="*/ 2422 w 35543"/>
                <a:gd name="connsiteY9" fmla="*/ 22429 h 33737"/>
                <a:gd name="connsiteX10" fmla="*/ 10453 w 35543"/>
                <a:gd name="connsiteY10" fmla="*/ 23110 h 33737"/>
                <a:gd name="connsiteX11" fmla="*/ 10590 w 35543"/>
                <a:gd name="connsiteY11" fmla="*/ 23655 h 33737"/>
                <a:gd name="connsiteX12" fmla="*/ 12495 w 35543"/>
                <a:gd name="connsiteY12" fmla="*/ 30597 h 33737"/>
                <a:gd name="connsiteX13" fmla="*/ 12495 w 35543"/>
                <a:gd name="connsiteY13" fmla="*/ 30597 h 33737"/>
                <a:gd name="connsiteX14" fmla="*/ 13040 w 35543"/>
                <a:gd name="connsiteY14" fmla="*/ 31685 h 33737"/>
                <a:gd name="connsiteX15" fmla="*/ 13993 w 35543"/>
                <a:gd name="connsiteY15" fmla="*/ 33047 h 33737"/>
                <a:gd name="connsiteX16" fmla="*/ 17804 w 35543"/>
                <a:gd name="connsiteY16" fmla="*/ 32502 h 33737"/>
                <a:gd name="connsiteX17" fmla="*/ 22704 w 35543"/>
                <a:gd name="connsiteY17" fmla="*/ 23246 h 33737"/>
                <a:gd name="connsiteX18" fmla="*/ 33049 w 35543"/>
                <a:gd name="connsiteY18" fmla="*/ 22974 h 33737"/>
                <a:gd name="connsiteX19" fmla="*/ 34818 w 35543"/>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43" h="33737">
                  <a:moveTo>
                    <a:pt x="34818" y="19163"/>
                  </a:moveTo>
                  <a:cubicBezTo>
                    <a:pt x="32368" y="16985"/>
                    <a:pt x="29782" y="14943"/>
                    <a:pt x="27196" y="12901"/>
                  </a:cubicBezTo>
                  <a:cubicBezTo>
                    <a:pt x="28421" y="9771"/>
                    <a:pt x="29646" y="6504"/>
                    <a:pt x="31007" y="3373"/>
                  </a:cubicBezTo>
                  <a:cubicBezTo>
                    <a:pt x="31824" y="1331"/>
                    <a:pt x="29102" y="-166"/>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2" y="22429"/>
                  </a:cubicBezTo>
                  <a:cubicBezTo>
                    <a:pt x="5145" y="22702"/>
                    <a:pt x="7731" y="22838"/>
                    <a:pt x="10453" y="23110"/>
                  </a:cubicBezTo>
                  <a:cubicBezTo>
                    <a:pt x="10453" y="23246"/>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3" y="33047"/>
                  </a:cubicBezTo>
                  <a:cubicBezTo>
                    <a:pt x="14945" y="34272"/>
                    <a:pt x="16987" y="33727"/>
                    <a:pt x="17804" y="32502"/>
                  </a:cubicBezTo>
                  <a:cubicBezTo>
                    <a:pt x="19709" y="29508"/>
                    <a:pt x="21207" y="26513"/>
                    <a:pt x="22704" y="23246"/>
                  </a:cubicBezTo>
                  <a:cubicBezTo>
                    <a:pt x="26107" y="23246"/>
                    <a:pt x="29646" y="23110"/>
                    <a:pt x="33049" y="22974"/>
                  </a:cubicBezTo>
                  <a:cubicBezTo>
                    <a:pt x="35091" y="23110"/>
                    <a:pt x="36452" y="20660"/>
                    <a:pt x="34818"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xmlns="" id="{C71708E8-4AE5-405F-B740-8EDC3B7B1CE5}"/>
                </a:ext>
              </a:extLst>
            </p:cNvPr>
            <p:cNvSpPr/>
            <p:nvPr/>
          </p:nvSpPr>
          <p:spPr>
            <a:xfrm>
              <a:off x="7323389" y="716129"/>
              <a:ext cx="35584" cy="33737"/>
            </a:xfrm>
            <a:custGeom>
              <a:avLst/>
              <a:gdLst>
                <a:gd name="connsiteX0" fmla="*/ 34864 w 35584"/>
                <a:gd name="connsiteY0" fmla="*/ 19163 h 33737"/>
                <a:gd name="connsiteX1" fmla="*/ 27241 w 35584"/>
                <a:gd name="connsiteY1" fmla="*/ 12901 h 33737"/>
                <a:gd name="connsiteX2" fmla="*/ 31052 w 35584"/>
                <a:gd name="connsiteY2" fmla="*/ 3373 h 33737"/>
                <a:gd name="connsiteX3" fmla="*/ 27514 w 35584"/>
                <a:gd name="connsiteY3" fmla="*/ 651 h 33737"/>
                <a:gd name="connsiteX4" fmla="*/ 19210 w 35584"/>
                <a:gd name="connsiteY4" fmla="*/ 5959 h 33737"/>
                <a:gd name="connsiteX5" fmla="*/ 10499 w 35584"/>
                <a:gd name="connsiteY5" fmla="*/ 106 h 33737"/>
                <a:gd name="connsiteX6" fmla="*/ 7504 w 35584"/>
                <a:gd name="connsiteY6" fmla="*/ 1740 h 33737"/>
                <a:gd name="connsiteX7" fmla="*/ 7913 w 35584"/>
                <a:gd name="connsiteY7" fmla="*/ 13037 h 33737"/>
                <a:gd name="connsiteX8" fmla="*/ 698 w 35584"/>
                <a:gd name="connsiteY8" fmla="*/ 18346 h 33737"/>
                <a:gd name="connsiteX9" fmla="*/ 2468 w 35584"/>
                <a:gd name="connsiteY9" fmla="*/ 22429 h 33737"/>
                <a:gd name="connsiteX10" fmla="*/ 10499 w 35584"/>
                <a:gd name="connsiteY10" fmla="*/ 23110 h 33737"/>
                <a:gd name="connsiteX11" fmla="*/ 10635 w 35584"/>
                <a:gd name="connsiteY11" fmla="*/ 23655 h 33737"/>
                <a:gd name="connsiteX12" fmla="*/ 12541 w 35584"/>
                <a:gd name="connsiteY12" fmla="*/ 30597 h 33737"/>
                <a:gd name="connsiteX13" fmla="*/ 12541 w 35584"/>
                <a:gd name="connsiteY13" fmla="*/ 30597 h 33737"/>
                <a:gd name="connsiteX14" fmla="*/ 13085 w 35584"/>
                <a:gd name="connsiteY14" fmla="*/ 31685 h 33737"/>
                <a:gd name="connsiteX15" fmla="*/ 14038 w 35584"/>
                <a:gd name="connsiteY15" fmla="*/ 33047 h 33737"/>
                <a:gd name="connsiteX16" fmla="*/ 17713 w 35584"/>
                <a:gd name="connsiteY16" fmla="*/ 32502 h 33737"/>
                <a:gd name="connsiteX17" fmla="*/ 22613 w 35584"/>
                <a:gd name="connsiteY17" fmla="*/ 23246 h 33737"/>
                <a:gd name="connsiteX18" fmla="*/ 32958 w 35584"/>
                <a:gd name="connsiteY18" fmla="*/ 22974 h 33737"/>
                <a:gd name="connsiteX19" fmla="*/ 34864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4" y="19163"/>
                  </a:moveTo>
                  <a:cubicBezTo>
                    <a:pt x="32414" y="16985"/>
                    <a:pt x="29827" y="14943"/>
                    <a:pt x="27241" y="12901"/>
                  </a:cubicBezTo>
                  <a:cubicBezTo>
                    <a:pt x="28466" y="9771"/>
                    <a:pt x="29691" y="6504"/>
                    <a:pt x="31052" y="3373"/>
                  </a:cubicBezTo>
                  <a:cubicBezTo>
                    <a:pt x="31869" y="1331"/>
                    <a:pt x="29147" y="-302"/>
                    <a:pt x="27514" y="651"/>
                  </a:cubicBezTo>
                  <a:cubicBezTo>
                    <a:pt x="24655" y="2284"/>
                    <a:pt x="21933" y="4054"/>
                    <a:pt x="19210" y="5959"/>
                  </a:cubicBezTo>
                  <a:cubicBezTo>
                    <a:pt x="16624" y="3645"/>
                    <a:pt x="13902" y="1467"/>
                    <a:pt x="10499" y="106"/>
                  </a:cubicBezTo>
                  <a:cubicBezTo>
                    <a:pt x="9410" y="-302"/>
                    <a:pt x="7776" y="515"/>
                    <a:pt x="7504" y="1740"/>
                  </a:cubicBezTo>
                  <a:cubicBezTo>
                    <a:pt x="6960" y="5551"/>
                    <a:pt x="7232" y="9362"/>
                    <a:pt x="7913" y="13037"/>
                  </a:cubicBezTo>
                  <a:cubicBezTo>
                    <a:pt x="5326" y="14671"/>
                    <a:pt x="3012" y="16304"/>
                    <a:pt x="698" y="18346"/>
                  </a:cubicBezTo>
                  <a:cubicBezTo>
                    <a:pt x="-935" y="19843"/>
                    <a:pt x="562" y="22293"/>
                    <a:pt x="2468" y="22429"/>
                  </a:cubicBezTo>
                  <a:cubicBezTo>
                    <a:pt x="5190" y="22702"/>
                    <a:pt x="7776" y="22838"/>
                    <a:pt x="10499" y="23110"/>
                  </a:cubicBezTo>
                  <a:cubicBezTo>
                    <a:pt x="10499" y="23382"/>
                    <a:pt x="10635" y="23518"/>
                    <a:pt x="10635" y="23655"/>
                  </a:cubicBezTo>
                  <a:cubicBezTo>
                    <a:pt x="10907" y="26105"/>
                    <a:pt x="11452" y="28419"/>
                    <a:pt x="12541" y="30597"/>
                  </a:cubicBezTo>
                  <a:cubicBezTo>
                    <a:pt x="12541" y="30597"/>
                    <a:pt x="12541" y="30597"/>
                    <a:pt x="12541" y="30597"/>
                  </a:cubicBezTo>
                  <a:cubicBezTo>
                    <a:pt x="12677" y="31005"/>
                    <a:pt x="12813" y="31413"/>
                    <a:pt x="13085" y="31685"/>
                  </a:cubicBezTo>
                  <a:cubicBezTo>
                    <a:pt x="13357" y="32230"/>
                    <a:pt x="13629" y="32638"/>
                    <a:pt x="14038" y="33047"/>
                  </a:cubicBezTo>
                  <a:cubicBezTo>
                    <a:pt x="14991" y="34272"/>
                    <a:pt x="17032" y="33727"/>
                    <a:pt x="17713" y="32502"/>
                  </a:cubicBezTo>
                  <a:cubicBezTo>
                    <a:pt x="19619" y="29508"/>
                    <a:pt x="21116" y="26513"/>
                    <a:pt x="22613" y="23246"/>
                  </a:cubicBezTo>
                  <a:cubicBezTo>
                    <a:pt x="26016" y="23246"/>
                    <a:pt x="29555" y="23110"/>
                    <a:pt x="32958" y="22974"/>
                  </a:cubicBezTo>
                  <a:cubicBezTo>
                    <a:pt x="35136" y="23110"/>
                    <a:pt x="36497" y="20660"/>
                    <a:pt x="34864"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xmlns="" id="{DFA19AE9-F2D0-4FFB-AAFE-F56D1BBA38B0}"/>
                </a:ext>
              </a:extLst>
            </p:cNvPr>
            <p:cNvSpPr/>
            <p:nvPr/>
          </p:nvSpPr>
          <p:spPr>
            <a:xfrm>
              <a:off x="6601827" y="1491045"/>
              <a:ext cx="35584" cy="33737"/>
            </a:xfrm>
            <a:custGeom>
              <a:avLst/>
              <a:gdLst>
                <a:gd name="connsiteX0" fmla="*/ 34867 w 35584"/>
                <a:gd name="connsiteY0" fmla="*/ 19163 h 33737"/>
                <a:gd name="connsiteX1" fmla="*/ 27245 w 35584"/>
                <a:gd name="connsiteY1" fmla="*/ 12901 h 33737"/>
                <a:gd name="connsiteX2" fmla="*/ 30920 w 35584"/>
                <a:gd name="connsiteY2" fmla="*/ 3373 h 33737"/>
                <a:gd name="connsiteX3" fmla="*/ 27381 w 35584"/>
                <a:gd name="connsiteY3" fmla="*/ 651 h 33737"/>
                <a:gd name="connsiteX4" fmla="*/ 19078 w 35584"/>
                <a:gd name="connsiteY4" fmla="*/ 5959 h 33737"/>
                <a:gd name="connsiteX5" fmla="*/ 10366 w 35584"/>
                <a:gd name="connsiteY5" fmla="*/ 106 h 33737"/>
                <a:gd name="connsiteX6" fmla="*/ 7508 w 35584"/>
                <a:gd name="connsiteY6" fmla="*/ 1740 h 33737"/>
                <a:gd name="connsiteX7" fmla="*/ 7916 w 35584"/>
                <a:gd name="connsiteY7" fmla="*/ 13037 h 33737"/>
                <a:gd name="connsiteX8" fmla="*/ 702 w 35584"/>
                <a:gd name="connsiteY8" fmla="*/ 18346 h 33737"/>
                <a:gd name="connsiteX9" fmla="*/ 2335 w 35584"/>
                <a:gd name="connsiteY9" fmla="*/ 22430 h 33737"/>
                <a:gd name="connsiteX10" fmla="*/ 10366 w 35584"/>
                <a:gd name="connsiteY10" fmla="*/ 23110 h 33737"/>
                <a:gd name="connsiteX11" fmla="*/ 10502 w 35584"/>
                <a:gd name="connsiteY11" fmla="*/ 23655 h 33737"/>
                <a:gd name="connsiteX12" fmla="*/ 12408 w 35584"/>
                <a:gd name="connsiteY12" fmla="*/ 30597 h 33737"/>
                <a:gd name="connsiteX13" fmla="*/ 12408 w 35584"/>
                <a:gd name="connsiteY13" fmla="*/ 30597 h 33737"/>
                <a:gd name="connsiteX14" fmla="*/ 12953 w 35584"/>
                <a:gd name="connsiteY14" fmla="*/ 31685 h 33737"/>
                <a:gd name="connsiteX15" fmla="*/ 13905 w 35584"/>
                <a:gd name="connsiteY15" fmla="*/ 33047 h 33737"/>
                <a:gd name="connsiteX16" fmla="*/ 17581 w 35584"/>
                <a:gd name="connsiteY16" fmla="*/ 32502 h 33737"/>
                <a:gd name="connsiteX17" fmla="*/ 22481 w 35584"/>
                <a:gd name="connsiteY17" fmla="*/ 23246 h 33737"/>
                <a:gd name="connsiteX18" fmla="*/ 32826 w 35584"/>
                <a:gd name="connsiteY18" fmla="*/ 22974 h 33737"/>
                <a:gd name="connsiteX19" fmla="*/ 34867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7" y="19163"/>
                  </a:moveTo>
                  <a:cubicBezTo>
                    <a:pt x="32417" y="16985"/>
                    <a:pt x="29831" y="14943"/>
                    <a:pt x="27245" y="12901"/>
                  </a:cubicBezTo>
                  <a:cubicBezTo>
                    <a:pt x="28470" y="9771"/>
                    <a:pt x="29695" y="6504"/>
                    <a:pt x="30920" y="3373"/>
                  </a:cubicBezTo>
                  <a:cubicBezTo>
                    <a:pt x="31737" y="1331"/>
                    <a:pt x="29014" y="-302"/>
                    <a:pt x="27381" y="651"/>
                  </a:cubicBezTo>
                  <a:cubicBezTo>
                    <a:pt x="24523" y="2284"/>
                    <a:pt x="21800" y="4054"/>
                    <a:pt x="19078" y="5959"/>
                  </a:cubicBezTo>
                  <a:cubicBezTo>
                    <a:pt x="16492" y="3645"/>
                    <a:pt x="13769" y="1467"/>
                    <a:pt x="10366" y="106"/>
                  </a:cubicBezTo>
                  <a:cubicBezTo>
                    <a:pt x="9277" y="-302"/>
                    <a:pt x="7644" y="515"/>
                    <a:pt x="7508" y="1740"/>
                  </a:cubicBezTo>
                  <a:cubicBezTo>
                    <a:pt x="6963" y="5551"/>
                    <a:pt x="7236" y="9362"/>
                    <a:pt x="7916" y="13037"/>
                  </a:cubicBezTo>
                  <a:cubicBezTo>
                    <a:pt x="5466" y="14671"/>
                    <a:pt x="3016" y="16304"/>
                    <a:pt x="702" y="18346"/>
                  </a:cubicBezTo>
                  <a:cubicBezTo>
                    <a:pt x="-931" y="19843"/>
                    <a:pt x="566" y="22293"/>
                    <a:pt x="2335" y="22430"/>
                  </a:cubicBezTo>
                  <a:cubicBezTo>
                    <a:pt x="5058" y="22702"/>
                    <a:pt x="7644" y="22838"/>
                    <a:pt x="10366" y="23110"/>
                  </a:cubicBezTo>
                  <a:cubicBezTo>
                    <a:pt x="10366" y="23246"/>
                    <a:pt x="10502" y="23518"/>
                    <a:pt x="10502" y="23655"/>
                  </a:cubicBezTo>
                  <a:cubicBezTo>
                    <a:pt x="10775" y="26105"/>
                    <a:pt x="11319" y="28419"/>
                    <a:pt x="12408" y="30597"/>
                  </a:cubicBezTo>
                  <a:cubicBezTo>
                    <a:pt x="12408" y="30597"/>
                    <a:pt x="12408" y="30597"/>
                    <a:pt x="12408" y="30597"/>
                  </a:cubicBezTo>
                  <a:cubicBezTo>
                    <a:pt x="12544" y="31005"/>
                    <a:pt x="12816" y="31413"/>
                    <a:pt x="12953" y="31685"/>
                  </a:cubicBezTo>
                  <a:cubicBezTo>
                    <a:pt x="13225" y="32230"/>
                    <a:pt x="13633" y="32638"/>
                    <a:pt x="13905" y="33047"/>
                  </a:cubicBezTo>
                  <a:cubicBezTo>
                    <a:pt x="14858" y="34272"/>
                    <a:pt x="16900" y="33727"/>
                    <a:pt x="17581" y="32502"/>
                  </a:cubicBezTo>
                  <a:cubicBezTo>
                    <a:pt x="19486" y="29508"/>
                    <a:pt x="21120" y="26377"/>
                    <a:pt x="22481" y="23246"/>
                  </a:cubicBezTo>
                  <a:cubicBezTo>
                    <a:pt x="25884" y="23246"/>
                    <a:pt x="29423" y="23110"/>
                    <a:pt x="32826" y="22974"/>
                  </a:cubicBezTo>
                  <a:cubicBezTo>
                    <a:pt x="35140" y="23110"/>
                    <a:pt x="36501" y="20660"/>
                    <a:pt x="34867"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xmlns="" id="{7324F944-C1AD-4674-B5B9-65FB99907FC2}"/>
                </a:ext>
              </a:extLst>
            </p:cNvPr>
            <p:cNvSpPr/>
            <p:nvPr/>
          </p:nvSpPr>
          <p:spPr>
            <a:xfrm>
              <a:off x="6319983" y="1123634"/>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xmlns="" id="{26DFD049-FD59-4BE6-890C-57196E75B18A}"/>
                </a:ext>
              </a:extLst>
            </p:cNvPr>
            <p:cNvSpPr/>
            <p:nvPr/>
          </p:nvSpPr>
          <p:spPr>
            <a:xfrm>
              <a:off x="6345573" y="1181620"/>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xmlns="" id="{1F5DDAD9-D6DC-4363-9169-41CE9D517951}"/>
                </a:ext>
              </a:extLst>
            </p:cNvPr>
            <p:cNvSpPr/>
            <p:nvPr/>
          </p:nvSpPr>
          <p:spPr>
            <a:xfrm>
              <a:off x="6688997" y="924087"/>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9" name="Freeform: Shape 58">
              <a:extLst>
                <a:ext uri="{FF2B5EF4-FFF2-40B4-BE49-F238E27FC236}">
                  <a16:creationId xmlns:a16="http://schemas.microsoft.com/office/drawing/2014/main" xmlns="" id="{F6A05AC8-537B-4180-81CE-D5DA31E0FE38}"/>
                </a:ext>
              </a:extLst>
            </p:cNvPr>
            <p:cNvSpPr/>
            <p:nvPr/>
          </p:nvSpPr>
          <p:spPr>
            <a:xfrm>
              <a:off x="6746983" y="940421"/>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710"/>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0" name="Freeform: Shape 59">
              <a:extLst>
                <a:ext uri="{FF2B5EF4-FFF2-40B4-BE49-F238E27FC236}">
                  <a16:creationId xmlns:a16="http://schemas.microsoft.com/office/drawing/2014/main" xmlns="" id="{78331EBC-7CDD-4402-8ECD-38497D1CC21C}"/>
                </a:ext>
              </a:extLst>
            </p:cNvPr>
            <p:cNvSpPr/>
            <p:nvPr/>
          </p:nvSpPr>
          <p:spPr>
            <a:xfrm>
              <a:off x="7579885" y="824313"/>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xmlns="" id="{57C79134-6BB0-4CE9-89DC-223BA91CB796}"/>
                </a:ext>
              </a:extLst>
            </p:cNvPr>
            <p:cNvSpPr/>
            <p:nvPr/>
          </p:nvSpPr>
          <p:spPr>
            <a:xfrm>
              <a:off x="7637871" y="840647"/>
              <a:ext cx="33688" cy="34846"/>
            </a:xfrm>
            <a:custGeom>
              <a:avLst/>
              <a:gdLst>
                <a:gd name="connsiteX0" fmla="*/ 16844 w 33688"/>
                <a:gd name="connsiteY0" fmla="*/ 0 h 34846"/>
                <a:gd name="connsiteX1" fmla="*/ 16844 w 33688"/>
                <a:gd name="connsiteY1" fmla="*/ 34846 h 34846"/>
                <a:gd name="connsiteX2" fmla="*/ 16844 w 33688"/>
                <a:gd name="connsiteY2" fmla="*/ 0 h 34846"/>
              </a:gdLst>
              <a:ahLst/>
              <a:cxnLst>
                <a:cxn ang="0">
                  <a:pos x="connsiteX0" y="connsiteY0"/>
                </a:cxn>
                <a:cxn ang="0">
                  <a:pos x="connsiteX1" y="connsiteY1"/>
                </a:cxn>
                <a:cxn ang="0">
                  <a:pos x="connsiteX2" y="connsiteY2"/>
                </a:cxn>
              </a:cxnLst>
              <a:rect l="l" t="t" r="r" b="b"/>
              <a:pathLst>
                <a:path w="33688"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xmlns="" id="{19F856AF-E0CA-47B9-9259-ED1A646E9109}"/>
                </a:ext>
              </a:extLst>
            </p:cNvPr>
            <p:cNvSpPr/>
            <p:nvPr/>
          </p:nvSpPr>
          <p:spPr>
            <a:xfrm>
              <a:off x="7848989" y="1428810"/>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xmlns="" id="{7AF7ABA4-B65F-4544-ABF0-E2A6A268B9FB}"/>
                </a:ext>
              </a:extLst>
            </p:cNvPr>
            <p:cNvSpPr/>
            <p:nvPr/>
          </p:nvSpPr>
          <p:spPr>
            <a:xfrm>
              <a:off x="7906975" y="1445007"/>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xmlns="" id="{6A79EBB5-F6FF-4E37-ADD2-0EE7A736AF93}"/>
                </a:ext>
              </a:extLst>
            </p:cNvPr>
            <p:cNvSpPr/>
            <p:nvPr/>
          </p:nvSpPr>
          <p:spPr>
            <a:xfrm>
              <a:off x="7389593" y="1085386"/>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xmlns="" id="{12D54565-09A7-467C-AEB9-5F9714AA53E0}"/>
                </a:ext>
              </a:extLst>
            </p:cNvPr>
            <p:cNvSpPr/>
            <p:nvPr/>
          </p:nvSpPr>
          <p:spPr>
            <a:xfrm>
              <a:off x="7447715" y="1101583"/>
              <a:ext cx="33586" cy="34846"/>
            </a:xfrm>
            <a:custGeom>
              <a:avLst/>
              <a:gdLst>
                <a:gd name="connsiteX0" fmla="*/ 16844 w 33586"/>
                <a:gd name="connsiteY0" fmla="*/ 0 h 34846"/>
                <a:gd name="connsiteX1" fmla="*/ 16844 w 33586"/>
                <a:gd name="connsiteY1" fmla="*/ 34846 h 34846"/>
                <a:gd name="connsiteX2" fmla="*/ 16844 w 33586"/>
                <a:gd name="connsiteY2" fmla="*/ 0 h 34846"/>
              </a:gdLst>
              <a:ahLst/>
              <a:cxnLst>
                <a:cxn ang="0">
                  <a:pos x="connsiteX0" y="connsiteY0"/>
                </a:cxn>
                <a:cxn ang="0">
                  <a:pos x="connsiteX1" y="connsiteY1"/>
                </a:cxn>
                <a:cxn ang="0">
                  <a:pos x="connsiteX2" y="connsiteY2"/>
                </a:cxn>
              </a:cxnLst>
              <a:rect l="l" t="t" r="r" b="b"/>
              <a:pathLst>
                <a:path w="33586" h="34846">
                  <a:moveTo>
                    <a:pt x="16844" y="0"/>
                  </a:moveTo>
                  <a:cubicBezTo>
                    <a:pt x="-5615" y="0"/>
                    <a:pt x="-5615" y="34846"/>
                    <a:pt x="16844" y="34846"/>
                  </a:cubicBezTo>
                  <a:cubicBezTo>
                    <a:pt x="39168" y="34846"/>
                    <a:pt x="39168"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xmlns="" id="{314183BA-A4FC-48B3-A1BD-9BB3AAB7FF24}"/>
                </a:ext>
              </a:extLst>
            </p:cNvPr>
            <p:cNvSpPr/>
            <p:nvPr/>
          </p:nvSpPr>
          <p:spPr>
            <a:xfrm>
              <a:off x="6626383" y="1337066"/>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xmlns="" id="{568993DD-B541-40F2-A328-D3DB40449142}"/>
                </a:ext>
              </a:extLst>
            </p:cNvPr>
            <p:cNvSpPr/>
            <p:nvPr/>
          </p:nvSpPr>
          <p:spPr>
            <a:xfrm>
              <a:off x="6679741" y="1341694"/>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4" name="Graphic 214">
            <a:extLst>
              <a:ext uri="{FF2B5EF4-FFF2-40B4-BE49-F238E27FC236}">
                <a16:creationId xmlns:a16="http://schemas.microsoft.com/office/drawing/2014/main" xmlns="" id="{F0CC1840-F92B-4B40-98A1-6D9B6FC2D607}"/>
              </a:ext>
            </a:extLst>
          </p:cNvPr>
          <p:cNvGrpSpPr/>
          <p:nvPr/>
        </p:nvGrpSpPr>
        <p:grpSpPr>
          <a:xfrm>
            <a:off x="8830293" y="4532879"/>
            <a:ext cx="406425" cy="411051"/>
            <a:chOff x="6019862" y="3352800"/>
            <a:chExt cx="406425" cy="411051"/>
          </a:xfrm>
          <a:solidFill>
            <a:srgbClr val="FFFFFF"/>
          </a:solidFill>
        </p:grpSpPr>
        <p:sp>
          <p:nvSpPr>
            <p:cNvPr id="75" name="Freeform: Shape 74">
              <a:extLst>
                <a:ext uri="{FF2B5EF4-FFF2-40B4-BE49-F238E27FC236}">
                  <a16:creationId xmlns:a16="http://schemas.microsoft.com/office/drawing/2014/main" xmlns="" id="{D3A8E1E3-9F4C-427D-9FCC-FBF9C994507E}"/>
                </a:ext>
              </a:extLst>
            </p:cNvPr>
            <p:cNvSpPr/>
            <p:nvPr/>
          </p:nvSpPr>
          <p:spPr>
            <a:xfrm>
              <a:off x="6019862"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xmlns="" id="{25EBC234-A61E-459C-9AAC-B0894D9287A3}"/>
                </a:ext>
              </a:extLst>
            </p:cNvPr>
            <p:cNvSpPr/>
            <p:nvPr/>
          </p:nvSpPr>
          <p:spPr>
            <a:xfrm>
              <a:off x="6156879" y="3352800"/>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xmlns="" id="{C2A6727F-8EFF-4710-9C4B-1BDA2F39357D}"/>
                </a:ext>
              </a:extLst>
            </p:cNvPr>
            <p:cNvSpPr/>
            <p:nvPr/>
          </p:nvSpPr>
          <p:spPr>
            <a:xfrm>
              <a:off x="6293896"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0" name="Graphic 99">
            <a:extLst>
              <a:ext uri="{FF2B5EF4-FFF2-40B4-BE49-F238E27FC236}">
                <a16:creationId xmlns:a16="http://schemas.microsoft.com/office/drawing/2014/main" xmlns="" id="{5758E8EC-8DE5-4E81-AB69-F9A4DB7E045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746101" y="2605828"/>
            <a:ext cx="1433328" cy="961600"/>
          </a:xfrm>
          <a:prstGeom prst="rect">
            <a:avLst/>
          </a:prstGeom>
        </p:spPr>
      </p:pic>
      <p:grpSp>
        <p:nvGrpSpPr>
          <p:cNvPr id="101" name="Graphic 153">
            <a:extLst>
              <a:ext uri="{FF2B5EF4-FFF2-40B4-BE49-F238E27FC236}">
                <a16:creationId xmlns:a16="http://schemas.microsoft.com/office/drawing/2014/main" xmlns="" id="{86608150-45A9-4D6B-8206-3E94FE509B2C}"/>
              </a:ext>
            </a:extLst>
          </p:cNvPr>
          <p:cNvGrpSpPr/>
          <p:nvPr/>
        </p:nvGrpSpPr>
        <p:grpSpPr>
          <a:xfrm rot="5043306">
            <a:off x="1506570" y="5363514"/>
            <a:ext cx="1068908" cy="1281259"/>
            <a:chOff x="11161825" y="3187825"/>
            <a:chExt cx="1068908" cy="1281259"/>
          </a:xfrm>
        </p:grpSpPr>
        <p:sp>
          <p:nvSpPr>
            <p:cNvPr id="102" name="Freeform: Shape 101">
              <a:extLst>
                <a:ext uri="{FF2B5EF4-FFF2-40B4-BE49-F238E27FC236}">
                  <a16:creationId xmlns:a16="http://schemas.microsoft.com/office/drawing/2014/main" xmlns="" id="{48226227-9384-433E-AAF5-A35AA8DDAAE0}"/>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xmlns="" id="{9E3C5A8E-3BE9-41B1-8260-B86067A48F79}"/>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xmlns="" id="{964C4405-5C99-442F-AA48-91F6430134E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xmlns="" id="{248FAD37-E4AE-4700-B9C6-3B8F258DBFA2}"/>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xmlns="" id="{A2B21126-6E9D-4F2A-95FC-526654DF993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7" name="Graphic 106">
            <a:extLst>
              <a:ext uri="{FF2B5EF4-FFF2-40B4-BE49-F238E27FC236}">
                <a16:creationId xmlns:a16="http://schemas.microsoft.com/office/drawing/2014/main" xmlns="" id="{94557E12-5529-483C-AD7B-8B35BAE4752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20673619">
            <a:off x="-29878" y="4663979"/>
            <a:ext cx="1376593" cy="2413507"/>
          </a:xfrm>
          <a:prstGeom prst="rect">
            <a:avLst/>
          </a:prstGeom>
        </p:spPr>
      </p:pic>
      <p:grpSp>
        <p:nvGrpSpPr>
          <p:cNvPr id="108" name="Graphic 7">
            <a:extLst>
              <a:ext uri="{FF2B5EF4-FFF2-40B4-BE49-F238E27FC236}">
                <a16:creationId xmlns:a16="http://schemas.microsoft.com/office/drawing/2014/main" xmlns="" id="{0E9191B7-43C2-4919-A433-8F34F045DC52}"/>
              </a:ext>
            </a:extLst>
          </p:cNvPr>
          <p:cNvGrpSpPr/>
          <p:nvPr/>
        </p:nvGrpSpPr>
        <p:grpSpPr>
          <a:xfrm>
            <a:off x="-892424" y="411223"/>
            <a:ext cx="3534054" cy="6230224"/>
            <a:chOff x="0" y="2213069"/>
            <a:chExt cx="2613113" cy="4606687"/>
          </a:xfrm>
        </p:grpSpPr>
        <p:sp>
          <p:nvSpPr>
            <p:cNvPr id="109" name="Freeform: Shape 108">
              <a:extLst>
                <a:ext uri="{FF2B5EF4-FFF2-40B4-BE49-F238E27FC236}">
                  <a16:creationId xmlns:a16="http://schemas.microsoft.com/office/drawing/2014/main" xmlns="" id="{478DDF94-6B99-46C2-BD38-FF546121CC8F}"/>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10" name="Graphic 7">
              <a:extLst>
                <a:ext uri="{FF2B5EF4-FFF2-40B4-BE49-F238E27FC236}">
                  <a16:creationId xmlns:a16="http://schemas.microsoft.com/office/drawing/2014/main" xmlns="" id="{BEA43459-EB0A-4180-ABC4-D40D04E6539B}"/>
                </a:ext>
              </a:extLst>
            </p:cNvPr>
            <p:cNvGrpSpPr/>
            <p:nvPr/>
          </p:nvGrpSpPr>
          <p:grpSpPr>
            <a:xfrm>
              <a:off x="101106" y="2960878"/>
              <a:ext cx="1687576" cy="3858878"/>
              <a:chOff x="101106" y="2960878"/>
              <a:chExt cx="1687576" cy="3858878"/>
            </a:xfrm>
          </p:grpSpPr>
          <p:sp>
            <p:nvSpPr>
              <p:cNvPr id="124" name="Freeform: Shape 123">
                <a:extLst>
                  <a:ext uri="{FF2B5EF4-FFF2-40B4-BE49-F238E27FC236}">
                    <a16:creationId xmlns:a16="http://schemas.microsoft.com/office/drawing/2014/main" xmlns="" id="{2AF5C422-2E4E-45C9-92A8-AF6711880E87}"/>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5" name="Freeform: Shape 124">
                <a:extLst>
                  <a:ext uri="{FF2B5EF4-FFF2-40B4-BE49-F238E27FC236}">
                    <a16:creationId xmlns:a16="http://schemas.microsoft.com/office/drawing/2014/main" xmlns="" id="{8BB85878-CCFB-4C70-9678-F5D6128D1A3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6" name="Freeform: Shape 125">
                <a:extLst>
                  <a:ext uri="{FF2B5EF4-FFF2-40B4-BE49-F238E27FC236}">
                    <a16:creationId xmlns:a16="http://schemas.microsoft.com/office/drawing/2014/main" xmlns="" id="{8CAF3220-9CA7-4EF8-B1E4-1C20A2990C6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7" name="Freeform: Shape 126">
                <a:extLst>
                  <a:ext uri="{FF2B5EF4-FFF2-40B4-BE49-F238E27FC236}">
                    <a16:creationId xmlns:a16="http://schemas.microsoft.com/office/drawing/2014/main" xmlns="" id="{71FBAA3D-275B-4122-B958-683762AF9FCE}"/>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8" name="Freeform: Shape 127">
                <a:extLst>
                  <a:ext uri="{FF2B5EF4-FFF2-40B4-BE49-F238E27FC236}">
                    <a16:creationId xmlns:a16="http://schemas.microsoft.com/office/drawing/2014/main" xmlns="" id="{F4314D6B-B81B-4F28-B947-D325A7321CE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9" name="Freeform: Shape 128">
                <a:extLst>
                  <a:ext uri="{FF2B5EF4-FFF2-40B4-BE49-F238E27FC236}">
                    <a16:creationId xmlns:a16="http://schemas.microsoft.com/office/drawing/2014/main" xmlns="" id="{E43F2A05-A21F-416F-8FF4-24C9BDFAB8A5}"/>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0" name="Freeform: Shape 129">
                <a:extLst>
                  <a:ext uri="{FF2B5EF4-FFF2-40B4-BE49-F238E27FC236}">
                    <a16:creationId xmlns:a16="http://schemas.microsoft.com/office/drawing/2014/main" xmlns="" id="{5D0EA8E5-D6B2-4ED9-AE4B-4DFEAEF6D008}"/>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1" name="Freeform: Shape 130">
                <a:extLst>
                  <a:ext uri="{FF2B5EF4-FFF2-40B4-BE49-F238E27FC236}">
                    <a16:creationId xmlns:a16="http://schemas.microsoft.com/office/drawing/2014/main" xmlns="" id="{DAD3735E-B6C3-498A-B156-5633C5D54568}"/>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2" name="Freeform: Shape 131">
                <a:extLst>
                  <a:ext uri="{FF2B5EF4-FFF2-40B4-BE49-F238E27FC236}">
                    <a16:creationId xmlns:a16="http://schemas.microsoft.com/office/drawing/2014/main" xmlns="" id="{0472BF93-DEE5-449C-B771-58AA77EF5BC7}"/>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3" name="Freeform: Shape 132">
                <a:extLst>
                  <a:ext uri="{FF2B5EF4-FFF2-40B4-BE49-F238E27FC236}">
                    <a16:creationId xmlns:a16="http://schemas.microsoft.com/office/drawing/2014/main" xmlns="" id="{6B2F0040-DF3E-4767-80B8-41F49E1A3735}"/>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4" name="Freeform: Shape 133">
                <a:extLst>
                  <a:ext uri="{FF2B5EF4-FFF2-40B4-BE49-F238E27FC236}">
                    <a16:creationId xmlns:a16="http://schemas.microsoft.com/office/drawing/2014/main" xmlns="" id="{55F9EC79-2D3B-4B5F-AE25-8852748FA27F}"/>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5" name="Freeform: Shape 134">
                <a:extLst>
                  <a:ext uri="{FF2B5EF4-FFF2-40B4-BE49-F238E27FC236}">
                    <a16:creationId xmlns:a16="http://schemas.microsoft.com/office/drawing/2014/main" xmlns="" id="{0E2067A8-4766-47E2-8573-DCCDDC576BF5}"/>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11" name="Graphic 7">
              <a:extLst>
                <a:ext uri="{FF2B5EF4-FFF2-40B4-BE49-F238E27FC236}">
                  <a16:creationId xmlns:a16="http://schemas.microsoft.com/office/drawing/2014/main" xmlns="" id="{8471D50C-066E-4D75-8DC0-62BAC1B37C7B}"/>
                </a:ext>
              </a:extLst>
            </p:cNvPr>
            <p:cNvGrpSpPr/>
            <p:nvPr/>
          </p:nvGrpSpPr>
          <p:grpSpPr>
            <a:xfrm>
              <a:off x="199901" y="2459662"/>
              <a:ext cx="2180577" cy="1990110"/>
              <a:chOff x="199901" y="2459662"/>
              <a:chExt cx="2180577" cy="1990110"/>
            </a:xfrm>
          </p:grpSpPr>
          <p:sp>
            <p:nvSpPr>
              <p:cNvPr id="112" name="Freeform: Shape 111">
                <a:extLst>
                  <a:ext uri="{FF2B5EF4-FFF2-40B4-BE49-F238E27FC236}">
                    <a16:creationId xmlns:a16="http://schemas.microsoft.com/office/drawing/2014/main" xmlns="" id="{C32D96C1-82EC-4171-8EE0-BEAC8040E47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3" name="Freeform: Shape 112">
                <a:extLst>
                  <a:ext uri="{FF2B5EF4-FFF2-40B4-BE49-F238E27FC236}">
                    <a16:creationId xmlns:a16="http://schemas.microsoft.com/office/drawing/2014/main" xmlns="" id="{C0A4C7FD-1BAF-42D9-BD21-1800D0A07237}"/>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4" name="Freeform: Shape 113">
                <a:extLst>
                  <a:ext uri="{FF2B5EF4-FFF2-40B4-BE49-F238E27FC236}">
                    <a16:creationId xmlns:a16="http://schemas.microsoft.com/office/drawing/2014/main" xmlns="" id="{847BD92E-626E-4EAF-B322-0F39164720FB}"/>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5" name="Freeform: Shape 114">
                <a:extLst>
                  <a:ext uri="{FF2B5EF4-FFF2-40B4-BE49-F238E27FC236}">
                    <a16:creationId xmlns:a16="http://schemas.microsoft.com/office/drawing/2014/main" xmlns="" id="{8D7920B2-023B-4923-B248-7A5613F37A6C}"/>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6" name="Freeform: Shape 115">
                <a:extLst>
                  <a:ext uri="{FF2B5EF4-FFF2-40B4-BE49-F238E27FC236}">
                    <a16:creationId xmlns:a16="http://schemas.microsoft.com/office/drawing/2014/main" xmlns="" id="{618E97B2-B6C4-43D1-8AB0-5D67425C8AE0}"/>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7" name="Freeform: Shape 116">
                <a:extLst>
                  <a:ext uri="{FF2B5EF4-FFF2-40B4-BE49-F238E27FC236}">
                    <a16:creationId xmlns:a16="http://schemas.microsoft.com/office/drawing/2014/main" xmlns="" id="{8FADC819-5AC8-4267-BD76-99E3D52A7BE6}"/>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8" name="Freeform: Shape 117">
                <a:extLst>
                  <a:ext uri="{FF2B5EF4-FFF2-40B4-BE49-F238E27FC236}">
                    <a16:creationId xmlns:a16="http://schemas.microsoft.com/office/drawing/2014/main" xmlns="" id="{39B8A6DF-1DAA-4471-9A56-B29DA3037D6B}"/>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9" name="Freeform: Shape 118">
                <a:extLst>
                  <a:ext uri="{FF2B5EF4-FFF2-40B4-BE49-F238E27FC236}">
                    <a16:creationId xmlns:a16="http://schemas.microsoft.com/office/drawing/2014/main" xmlns="" id="{A2AFF578-0E14-4C2F-9A88-D7AC662D655F}"/>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0" name="Freeform: Shape 119">
                <a:extLst>
                  <a:ext uri="{FF2B5EF4-FFF2-40B4-BE49-F238E27FC236}">
                    <a16:creationId xmlns:a16="http://schemas.microsoft.com/office/drawing/2014/main" xmlns="" id="{03B5B3A2-6DED-4F4E-A687-2E65AC5EAD95}"/>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1" name="Freeform: Shape 120">
                <a:extLst>
                  <a:ext uri="{FF2B5EF4-FFF2-40B4-BE49-F238E27FC236}">
                    <a16:creationId xmlns:a16="http://schemas.microsoft.com/office/drawing/2014/main" xmlns="" id="{849D28D1-E1DD-4654-9332-3E7DF7DC73F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2" name="Freeform: Shape 121">
                <a:extLst>
                  <a:ext uri="{FF2B5EF4-FFF2-40B4-BE49-F238E27FC236}">
                    <a16:creationId xmlns:a16="http://schemas.microsoft.com/office/drawing/2014/main" xmlns="" id="{7AC049F2-E329-4092-9EDD-77F619194444}"/>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3" name="Freeform: Shape 122">
                <a:extLst>
                  <a:ext uri="{FF2B5EF4-FFF2-40B4-BE49-F238E27FC236}">
                    <a16:creationId xmlns:a16="http://schemas.microsoft.com/office/drawing/2014/main" xmlns="" id="{96544CE0-C7D0-4A9F-806D-8CC59337619A}"/>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pic>
        <p:nvPicPr>
          <p:cNvPr id="216" name="Graphic 215">
            <a:extLst>
              <a:ext uri="{FF2B5EF4-FFF2-40B4-BE49-F238E27FC236}">
                <a16:creationId xmlns:a16="http://schemas.microsoft.com/office/drawing/2014/main" xmlns="" id="{C3B739E3-8C82-4720-9C98-30419FEF672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637848" y="840465"/>
            <a:ext cx="2268843" cy="1063024"/>
          </a:xfrm>
          <a:prstGeom prst="rect">
            <a:avLst/>
          </a:prstGeom>
        </p:spPr>
      </p:pic>
      <p:pic>
        <p:nvPicPr>
          <p:cNvPr id="217" name="Graphic 216">
            <a:extLst>
              <a:ext uri="{FF2B5EF4-FFF2-40B4-BE49-F238E27FC236}">
                <a16:creationId xmlns:a16="http://schemas.microsoft.com/office/drawing/2014/main" xmlns="" id="{63C42C05-F43D-4E03-A33A-E2223B765B09}"/>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358809" y="2141569"/>
            <a:ext cx="301961" cy="301961"/>
          </a:xfrm>
          <a:prstGeom prst="rect">
            <a:avLst/>
          </a:prstGeom>
        </p:spPr>
      </p:pic>
      <p:grpSp>
        <p:nvGrpSpPr>
          <p:cNvPr id="221" name="Graphic 233">
            <a:extLst>
              <a:ext uri="{FF2B5EF4-FFF2-40B4-BE49-F238E27FC236}">
                <a16:creationId xmlns:a16="http://schemas.microsoft.com/office/drawing/2014/main" xmlns="" id="{CCE77335-BFD2-41F1-93A4-5A0B0CC402FC}"/>
              </a:ext>
            </a:extLst>
          </p:cNvPr>
          <p:cNvGrpSpPr/>
          <p:nvPr/>
        </p:nvGrpSpPr>
        <p:grpSpPr>
          <a:xfrm>
            <a:off x="1554308" y="4558966"/>
            <a:ext cx="1484013" cy="1429614"/>
            <a:chOff x="2651548" y="5448024"/>
            <a:chExt cx="1484013" cy="1429614"/>
          </a:xfrm>
        </p:grpSpPr>
        <p:sp>
          <p:nvSpPr>
            <p:cNvPr id="222" name="Freeform: Shape 221">
              <a:extLst>
                <a:ext uri="{FF2B5EF4-FFF2-40B4-BE49-F238E27FC236}">
                  <a16:creationId xmlns:a16="http://schemas.microsoft.com/office/drawing/2014/main" xmlns="" id="{6AB9BCB3-9383-453E-858B-DD025608506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3" name="Freeform: Shape 222">
              <a:extLst>
                <a:ext uri="{FF2B5EF4-FFF2-40B4-BE49-F238E27FC236}">
                  <a16:creationId xmlns:a16="http://schemas.microsoft.com/office/drawing/2014/main" xmlns="" id="{4DA1FAD5-3A41-4075-B8B5-EA5F88ED71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4" name="Freeform: Shape 223">
              <a:extLst>
                <a:ext uri="{FF2B5EF4-FFF2-40B4-BE49-F238E27FC236}">
                  <a16:creationId xmlns:a16="http://schemas.microsoft.com/office/drawing/2014/main" xmlns="" id="{08849965-AFD9-44F8-95DA-D15FA00AB45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5" name="Freeform: Shape 224">
              <a:extLst>
                <a:ext uri="{FF2B5EF4-FFF2-40B4-BE49-F238E27FC236}">
                  <a16:creationId xmlns:a16="http://schemas.microsoft.com/office/drawing/2014/main" xmlns="" id="{DC7FE4FD-0847-46F3-8DFD-60D116E5A03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6" name="Freeform: Shape 225">
              <a:extLst>
                <a:ext uri="{FF2B5EF4-FFF2-40B4-BE49-F238E27FC236}">
                  <a16:creationId xmlns:a16="http://schemas.microsoft.com/office/drawing/2014/main" xmlns="" id="{0439AFFC-79BD-479C-A2D4-F66A0A5EB27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7" name="Freeform: Shape 226">
              <a:extLst>
                <a:ext uri="{FF2B5EF4-FFF2-40B4-BE49-F238E27FC236}">
                  <a16:creationId xmlns:a16="http://schemas.microsoft.com/office/drawing/2014/main" xmlns="" id="{0A81B519-2025-457A-9FE8-0C4AA7A3BD18}"/>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8" name="Freeform: Shape 227">
              <a:extLst>
                <a:ext uri="{FF2B5EF4-FFF2-40B4-BE49-F238E27FC236}">
                  <a16:creationId xmlns:a16="http://schemas.microsoft.com/office/drawing/2014/main" xmlns="" id="{25FF5D80-DE37-450B-A5E8-70D9A2ABB489}"/>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9" name="Freeform: Shape 228">
              <a:extLst>
                <a:ext uri="{FF2B5EF4-FFF2-40B4-BE49-F238E27FC236}">
                  <a16:creationId xmlns:a16="http://schemas.microsoft.com/office/drawing/2014/main" xmlns="" id="{98BDED34-9644-490E-B787-ECE4614FCA5B}"/>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30" name="Graphic 243">
            <a:extLst>
              <a:ext uri="{FF2B5EF4-FFF2-40B4-BE49-F238E27FC236}">
                <a16:creationId xmlns:a16="http://schemas.microsoft.com/office/drawing/2014/main" xmlns="" id="{36743A3A-2FB1-413E-86B0-2FD7D0ACE0D1}"/>
              </a:ext>
            </a:extLst>
          </p:cNvPr>
          <p:cNvGrpSpPr/>
          <p:nvPr/>
        </p:nvGrpSpPr>
        <p:grpSpPr>
          <a:xfrm>
            <a:off x="8355160" y="5710911"/>
            <a:ext cx="1630724" cy="1255170"/>
            <a:chOff x="7982733" y="5589867"/>
            <a:chExt cx="1630724" cy="1255170"/>
          </a:xfrm>
        </p:grpSpPr>
        <p:sp>
          <p:nvSpPr>
            <p:cNvPr id="231" name="Freeform: Shape 230">
              <a:extLst>
                <a:ext uri="{FF2B5EF4-FFF2-40B4-BE49-F238E27FC236}">
                  <a16:creationId xmlns:a16="http://schemas.microsoft.com/office/drawing/2014/main" xmlns="" id="{3DF43C82-323F-44A3-9937-0EFDC35897F5}"/>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2" name="Freeform: Shape 231">
              <a:extLst>
                <a:ext uri="{FF2B5EF4-FFF2-40B4-BE49-F238E27FC236}">
                  <a16:creationId xmlns:a16="http://schemas.microsoft.com/office/drawing/2014/main" xmlns="" id="{BCFAAA2C-BF44-4B38-81BA-A85AA92F2F46}"/>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3" name="Freeform: Shape 232">
              <a:extLst>
                <a:ext uri="{FF2B5EF4-FFF2-40B4-BE49-F238E27FC236}">
                  <a16:creationId xmlns:a16="http://schemas.microsoft.com/office/drawing/2014/main" xmlns="" id="{D91465FD-8D7D-4593-A943-95825277B67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4" name="Freeform: Shape 233">
              <a:extLst>
                <a:ext uri="{FF2B5EF4-FFF2-40B4-BE49-F238E27FC236}">
                  <a16:creationId xmlns:a16="http://schemas.microsoft.com/office/drawing/2014/main" xmlns="" id="{AFA9C925-C819-4412-AF8B-3966020FCCF3}"/>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5" name="Freeform: Shape 234">
              <a:extLst>
                <a:ext uri="{FF2B5EF4-FFF2-40B4-BE49-F238E27FC236}">
                  <a16:creationId xmlns:a16="http://schemas.microsoft.com/office/drawing/2014/main" xmlns="" id="{88A16390-2799-4E81-B5D4-40D869C43844}"/>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8" name="Picture 77">
            <a:extLst>
              <a:ext uri="{FF2B5EF4-FFF2-40B4-BE49-F238E27FC236}">
                <a16:creationId xmlns:a16="http://schemas.microsoft.com/office/drawing/2014/main" xmlns="" id="{B7650AA8-E7E9-40CE-BF03-7B8C610D09FF}"/>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8391020" y="2888621"/>
            <a:ext cx="3675188" cy="4248485"/>
          </a:xfrm>
          <a:prstGeom prst="rect">
            <a:avLst/>
          </a:prstGeom>
        </p:spPr>
      </p:pic>
      <p:sp>
        <p:nvSpPr>
          <p:cNvPr id="83" name="TextBox 82">
            <a:extLst>
              <a:ext uri="{FF2B5EF4-FFF2-40B4-BE49-F238E27FC236}">
                <a16:creationId xmlns:a16="http://schemas.microsoft.com/office/drawing/2014/main" xmlns="" id="{B347D0F2-C86D-45A1-ADD3-E2C23D6EB8EF}"/>
              </a:ext>
            </a:extLst>
          </p:cNvPr>
          <p:cNvSpPr txBox="1"/>
          <p:nvPr/>
        </p:nvSpPr>
        <p:spPr>
          <a:xfrm>
            <a:off x="10971321" y="5184733"/>
            <a:ext cx="66877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UTM American Sans" panose="02040603050506020204" pitchFamily="18" charset="0"/>
                <a:ea typeface="+mn-ea"/>
                <a:cs typeface="+mn-cs"/>
              </a:rPr>
              <a:t>KTUTS</a:t>
            </a:r>
          </a:p>
        </p:txBody>
      </p:sp>
      <p:grpSp>
        <p:nvGrpSpPr>
          <p:cNvPr id="4" name="Group 3">
            <a:extLst>
              <a:ext uri="{FF2B5EF4-FFF2-40B4-BE49-F238E27FC236}">
                <a16:creationId xmlns:a16="http://schemas.microsoft.com/office/drawing/2014/main" xmlns="" id="{16769E24-BDE7-4B50-ACAE-351EF0242C40}"/>
              </a:ext>
            </a:extLst>
          </p:cNvPr>
          <p:cNvGrpSpPr/>
          <p:nvPr/>
        </p:nvGrpSpPr>
        <p:grpSpPr>
          <a:xfrm>
            <a:off x="-83970" y="2912456"/>
            <a:ext cx="5024721" cy="4347630"/>
            <a:chOff x="163680" y="2817206"/>
            <a:chExt cx="5024721" cy="4347630"/>
          </a:xfrm>
        </p:grpSpPr>
        <p:pic>
          <p:nvPicPr>
            <p:cNvPr id="80" name="Picture 79">
              <a:extLst>
                <a:ext uri="{FF2B5EF4-FFF2-40B4-BE49-F238E27FC236}">
                  <a16:creationId xmlns:a16="http://schemas.microsoft.com/office/drawing/2014/main" xmlns="" id="{A985406E-62A2-452C-A4E4-AA92C4C90EB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50" name="Picture 16">
              <a:extLst>
                <a:ext uri="{FF2B5EF4-FFF2-40B4-BE49-F238E27FC236}">
                  <a16:creationId xmlns:a16="http://schemas.microsoft.com/office/drawing/2014/main" xmlns="" id="{DFBA16A6-C0D2-4CBD-B655-37A23090B9F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flipH="1">
              <a:off x="2538009" y="4123547"/>
              <a:ext cx="911195" cy="572720"/>
            </a:xfrm>
            <a:prstGeom prst="rect">
              <a:avLst/>
            </a:prstGeom>
          </p:spPr>
        </p:pic>
        <p:pic>
          <p:nvPicPr>
            <p:cNvPr id="152" name="Picture 16">
              <a:extLst>
                <a:ext uri="{FF2B5EF4-FFF2-40B4-BE49-F238E27FC236}">
                  <a16:creationId xmlns:a16="http://schemas.microsoft.com/office/drawing/2014/main" xmlns="" id="{62031E49-45E4-449D-B033-2E439C3E67A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85328" y="3732713"/>
              <a:ext cx="1023827" cy="585419"/>
            </a:xfrm>
            <a:prstGeom prst="rect">
              <a:avLst/>
            </a:prstGeom>
          </p:spPr>
        </p:pic>
      </p:grpSp>
      <p:pic>
        <p:nvPicPr>
          <p:cNvPr id="236" name="Picture 235">
            <a:extLst>
              <a:ext uri="{FF2B5EF4-FFF2-40B4-BE49-F238E27FC236}">
                <a16:creationId xmlns:a16="http://schemas.microsoft.com/office/drawing/2014/main" xmlns="" id="{C9A8D3C0-252F-A35F-D2C7-2E392EA6ADD2}"/>
              </a:ext>
            </a:extLst>
          </p:cNvPr>
          <p:cNvPicPr>
            <a:picLocks noChangeAspect="1"/>
          </p:cNvPicPr>
          <p:nvPr/>
        </p:nvPicPr>
        <p:blipFill>
          <a:blip r:embed="rId18"/>
          <a:stretch>
            <a:fillRect/>
          </a:stretch>
        </p:blipFill>
        <p:spPr>
          <a:xfrm>
            <a:off x="1727050" y="950827"/>
            <a:ext cx="9309399" cy="3432345"/>
          </a:xfrm>
          <a:prstGeom prst="rect">
            <a:avLst/>
          </a:prstGeom>
        </p:spPr>
      </p:pic>
      <p:pic>
        <p:nvPicPr>
          <p:cNvPr id="240" name="Picture 239">
            <a:extLst>
              <a:ext uri="{FF2B5EF4-FFF2-40B4-BE49-F238E27FC236}">
                <a16:creationId xmlns:a16="http://schemas.microsoft.com/office/drawing/2014/main" xmlns="" id="{7D98C9C7-857C-A973-B2CC-865C6112C67E}"/>
              </a:ext>
            </a:extLst>
          </p:cNvPr>
          <p:cNvPicPr>
            <a:picLocks noChangeAspect="1"/>
          </p:cNvPicPr>
          <p:nvPr/>
        </p:nvPicPr>
        <p:blipFill>
          <a:blip r:embed="rId19"/>
          <a:stretch>
            <a:fillRect/>
          </a:stretch>
        </p:blipFill>
        <p:spPr>
          <a:xfrm>
            <a:off x="502418" y="249098"/>
            <a:ext cx="2786113" cy="1749704"/>
          </a:xfrm>
          <a:prstGeom prst="rect">
            <a:avLst/>
          </a:prstGeom>
        </p:spPr>
      </p:pic>
    </p:spTree>
    <p:extLst>
      <p:ext uri="{BB962C8B-B14F-4D97-AF65-F5344CB8AC3E}">
        <p14:creationId xmlns:p14="http://schemas.microsoft.com/office/powerpoint/2010/main" val="44453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1000"/>
                                        <p:tgtEl>
                                          <p:spTgt spid="144"/>
                                        </p:tgtEl>
                                      </p:cBhvr>
                                    </p:animEffect>
                                    <p:anim calcmode="lin" valueType="num">
                                      <p:cBhvr>
                                        <p:cTn id="13" dur="1000" fill="hold"/>
                                        <p:tgtEl>
                                          <p:spTgt spid="144"/>
                                        </p:tgtEl>
                                        <p:attrNameLst>
                                          <p:attrName>ppt_x</p:attrName>
                                        </p:attrNameLst>
                                      </p:cBhvr>
                                      <p:tavLst>
                                        <p:tav tm="0">
                                          <p:val>
                                            <p:strVal val="#ppt_x"/>
                                          </p:val>
                                        </p:tav>
                                        <p:tav tm="100000">
                                          <p:val>
                                            <p:strVal val="#ppt_x"/>
                                          </p:val>
                                        </p:tav>
                                      </p:tavLst>
                                    </p:anim>
                                    <p:anim calcmode="lin" valueType="num">
                                      <p:cBhvr>
                                        <p:cTn id="14" dur="1000" fill="hold"/>
                                        <p:tgtEl>
                                          <p:spTgt spid="1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40"/>
                                        </p:tgtEl>
                                        <p:attrNameLst>
                                          <p:attrName>style.visibility</p:attrName>
                                        </p:attrNameLst>
                                      </p:cBhvr>
                                      <p:to>
                                        <p:strVal val="visible"/>
                                      </p:to>
                                    </p:set>
                                    <p:animEffect transition="in" filter="fade">
                                      <p:cBhvr>
                                        <p:cTn id="24" dur="500"/>
                                        <p:tgtEl>
                                          <p:spTgt spid="240"/>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236"/>
                                        </p:tgtEl>
                                        <p:attrNameLst>
                                          <p:attrName>style.visibility</p:attrName>
                                        </p:attrNameLst>
                                      </p:cBhvr>
                                      <p:to>
                                        <p:strVal val="visible"/>
                                      </p:to>
                                    </p:set>
                                    <p:animEffect transition="in" filter="wipe(down)">
                                      <p:cBhvr>
                                        <p:cTn id="29" dur="580">
                                          <p:stCondLst>
                                            <p:cond delay="0"/>
                                          </p:stCondLst>
                                        </p:cTn>
                                        <p:tgtEl>
                                          <p:spTgt spid="236"/>
                                        </p:tgtEl>
                                      </p:cBhvr>
                                    </p:animEffect>
                                    <p:anim calcmode="lin" valueType="num">
                                      <p:cBhvr>
                                        <p:cTn id="30" dur="1822" tmFilter="0,0; 0.14,0.36; 0.43,0.73; 0.71,0.91; 1.0,1.0">
                                          <p:stCondLst>
                                            <p:cond delay="0"/>
                                          </p:stCondLst>
                                        </p:cTn>
                                        <p:tgtEl>
                                          <p:spTgt spid="23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3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3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3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36"/>
                                        </p:tgtEl>
                                        <p:attrNameLst>
                                          <p:attrName>ppt_y</p:attrName>
                                        </p:attrNameLst>
                                      </p:cBhvr>
                                      <p:tavLst>
                                        <p:tav tm="0" fmla="#ppt_y-sin(pi*$)/81">
                                          <p:val>
                                            <p:fltVal val="0"/>
                                          </p:val>
                                        </p:tav>
                                        <p:tav tm="100000">
                                          <p:val>
                                            <p:fltVal val="1"/>
                                          </p:val>
                                        </p:tav>
                                      </p:tavLst>
                                    </p:anim>
                                    <p:animScale>
                                      <p:cBhvr>
                                        <p:cTn id="35" dur="26">
                                          <p:stCondLst>
                                            <p:cond delay="650"/>
                                          </p:stCondLst>
                                        </p:cTn>
                                        <p:tgtEl>
                                          <p:spTgt spid="236"/>
                                        </p:tgtEl>
                                      </p:cBhvr>
                                      <p:to x="100000" y="60000"/>
                                    </p:animScale>
                                    <p:animScale>
                                      <p:cBhvr>
                                        <p:cTn id="36" dur="166" decel="50000">
                                          <p:stCondLst>
                                            <p:cond delay="676"/>
                                          </p:stCondLst>
                                        </p:cTn>
                                        <p:tgtEl>
                                          <p:spTgt spid="236"/>
                                        </p:tgtEl>
                                      </p:cBhvr>
                                      <p:to x="100000" y="100000"/>
                                    </p:animScale>
                                    <p:animScale>
                                      <p:cBhvr>
                                        <p:cTn id="37" dur="26">
                                          <p:stCondLst>
                                            <p:cond delay="1312"/>
                                          </p:stCondLst>
                                        </p:cTn>
                                        <p:tgtEl>
                                          <p:spTgt spid="236"/>
                                        </p:tgtEl>
                                      </p:cBhvr>
                                      <p:to x="100000" y="80000"/>
                                    </p:animScale>
                                    <p:animScale>
                                      <p:cBhvr>
                                        <p:cTn id="38" dur="166" decel="50000">
                                          <p:stCondLst>
                                            <p:cond delay="1338"/>
                                          </p:stCondLst>
                                        </p:cTn>
                                        <p:tgtEl>
                                          <p:spTgt spid="236"/>
                                        </p:tgtEl>
                                      </p:cBhvr>
                                      <p:to x="100000" y="100000"/>
                                    </p:animScale>
                                    <p:animScale>
                                      <p:cBhvr>
                                        <p:cTn id="39" dur="26">
                                          <p:stCondLst>
                                            <p:cond delay="1642"/>
                                          </p:stCondLst>
                                        </p:cTn>
                                        <p:tgtEl>
                                          <p:spTgt spid="236"/>
                                        </p:tgtEl>
                                      </p:cBhvr>
                                      <p:to x="100000" y="90000"/>
                                    </p:animScale>
                                    <p:animScale>
                                      <p:cBhvr>
                                        <p:cTn id="40" dur="166" decel="50000">
                                          <p:stCondLst>
                                            <p:cond delay="1668"/>
                                          </p:stCondLst>
                                        </p:cTn>
                                        <p:tgtEl>
                                          <p:spTgt spid="236"/>
                                        </p:tgtEl>
                                      </p:cBhvr>
                                      <p:to x="100000" y="100000"/>
                                    </p:animScale>
                                    <p:animScale>
                                      <p:cBhvr>
                                        <p:cTn id="41" dur="26">
                                          <p:stCondLst>
                                            <p:cond delay="1808"/>
                                          </p:stCondLst>
                                        </p:cTn>
                                        <p:tgtEl>
                                          <p:spTgt spid="236"/>
                                        </p:tgtEl>
                                      </p:cBhvr>
                                      <p:to x="100000" y="95000"/>
                                    </p:animScale>
                                    <p:animScale>
                                      <p:cBhvr>
                                        <p:cTn id="42" dur="166" decel="50000">
                                          <p:stCondLst>
                                            <p:cond delay="1834"/>
                                          </p:stCondLst>
                                        </p:cTn>
                                        <p:tgtEl>
                                          <p:spTgt spid="2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xmlns=""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xmlns="" id="{542AAD44-F067-5FF0-FF1E-CD0DCD6F9991}"/>
              </a:ext>
            </a:extLst>
          </p:cNvPr>
          <p:cNvSpPr/>
          <p:nvPr/>
        </p:nvSpPr>
        <p:spPr>
          <a:xfrm flipH="1">
            <a:off x="5679437" y="2206735"/>
            <a:ext cx="5655312"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FF0000"/>
                </a:solidFill>
                <a:latin typeface="Calibri" panose="020F0502020204030204" pitchFamily="34" charset="0"/>
                <a:cs typeface="Calibri" panose="020F0502020204030204" pitchFamily="34" charset="0"/>
              </a:rPr>
              <a:t>Âm thanh giúp chúng ta nghe hiệu lệnh của cảnh sát giao thông.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xmlns="" id="{4551FBB3-AF0B-7442-69CE-22AB4C30F7CF}"/>
              </a:ext>
            </a:extLst>
          </p:cNvPr>
          <p:cNvPicPr>
            <a:picLocks noChangeAspect="1"/>
          </p:cNvPicPr>
          <p:nvPr/>
        </p:nvPicPr>
        <p:blipFill>
          <a:blip r:embed="rId2"/>
          <a:stretch>
            <a:fillRect/>
          </a:stretch>
        </p:blipFill>
        <p:spPr>
          <a:xfrm>
            <a:off x="2679246" y="493442"/>
            <a:ext cx="7010400" cy="943704"/>
          </a:xfrm>
          <a:prstGeom prst="rect">
            <a:avLst/>
          </a:prstGeom>
        </p:spPr>
      </p:pic>
      <p:pic>
        <p:nvPicPr>
          <p:cNvPr id="3" name="Picture 2">
            <a:extLst>
              <a:ext uri="{FF2B5EF4-FFF2-40B4-BE49-F238E27FC236}">
                <a16:creationId xmlns:a16="http://schemas.microsoft.com/office/drawing/2014/main" xmlns="" id="{CF982411-F178-8F1D-0574-BD345B4460A2}"/>
              </a:ext>
            </a:extLst>
          </p:cNvPr>
          <p:cNvPicPr>
            <a:picLocks noChangeAspect="1"/>
          </p:cNvPicPr>
          <p:nvPr/>
        </p:nvPicPr>
        <p:blipFill>
          <a:blip r:embed="rId3"/>
          <a:stretch>
            <a:fillRect/>
          </a:stretch>
        </p:blipFill>
        <p:spPr>
          <a:xfrm>
            <a:off x="1343025" y="1828801"/>
            <a:ext cx="3609010" cy="3376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8906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58B6D8BD-E2D2-4596-B7B5-4A5C53CBF99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xmlns="" id="{BA31D248-8BD8-4C00-B94D-48523E5BA09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62946" y="721357"/>
            <a:ext cx="1723597" cy="807559"/>
          </a:xfrm>
          <a:prstGeom prst="rect">
            <a:avLst/>
          </a:prstGeom>
        </p:spPr>
      </p:pic>
      <p:grpSp>
        <p:nvGrpSpPr>
          <p:cNvPr id="2" name="Group 1">
            <a:extLst>
              <a:ext uri="{FF2B5EF4-FFF2-40B4-BE49-F238E27FC236}">
                <a16:creationId xmlns:a16="http://schemas.microsoft.com/office/drawing/2014/main" xmlns=""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a16="http://schemas.microsoft.com/office/drawing/2014/main" xmlns=""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xmlns="" id="{84B8B46A-67F2-103C-C421-124E409104F7}"/>
                </a:ext>
              </a:extLst>
            </p:cNvPr>
            <p:cNvSpPr txBox="1"/>
            <p:nvPr/>
          </p:nvSpPr>
          <p:spPr>
            <a:xfrm>
              <a:off x="6852151" y="1166234"/>
              <a:ext cx="5076825" cy="1323439"/>
            </a:xfrm>
            <a:prstGeom prst="rect">
              <a:avLst/>
            </a:prstGeom>
            <a:noFill/>
          </p:spPr>
          <p:txBody>
            <a:bodyPr wrap="square" rtlCol="0">
              <a:spAutoFit/>
            </a:bodyPr>
            <a:lstStyle/>
            <a:p>
              <a:pPr algn="ctr"/>
              <a:r>
                <a:rPr lang="en-US" sz="4000" b="1" dirty="0" err="1">
                  <a:solidFill>
                    <a:srgbClr val="121212"/>
                  </a:solidFill>
                  <a:latin typeface="Arial" panose="020B0604020202020204" pitchFamily="34" charset="0"/>
                  <a:cs typeface="Arial" panose="020B0604020202020204" pitchFamily="34" charset="0"/>
                </a:rPr>
                <a:t>Âm</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thanh</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giúp</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báo</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hiệu</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tiếng</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trống</a:t>
              </a:r>
              <a:r>
                <a:rPr lang="en-US" sz="4000" b="1" dirty="0">
                  <a:solidFill>
                    <a:srgbClr val="121212"/>
                  </a:solidFill>
                  <a:latin typeface="Arial" panose="020B0604020202020204" pitchFamily="34" charset="0"/>
                  <a:cs typeface="Arial" panose="020B0604020202020204" pitchFamily="34" charset="0"/>
                </a:rPr>
                <a:t>)</a:t>
              </a:r>
            </a:p>
          </p:txBody>
        </p:sp>
      </p:grpSp>
      <p:pic>
        <p:nvPicPr>
          <p:cNvPr id="9" name="Picture 8">
            <a:extLst>
              <a:ext uri="{FF2B5EF4-FFF2-40B4-BE49-F238E27FC236}">
                <a16:creationId xmlns:a16="http://schemas.microsoft.com/office/drawing/2014/main" xmlns="" id="{9A44D7CF-C8BA-6B8F-0A7B-B1515F736CAE}"/>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3713" b="3713"/>
          <a:stretch/>
        </p:blipFill>
        <p:spPr>
          <a:xfrm>
            <a:off x="728408" y="2640107"/>
            <a:ext cx="5497178" cy="2734275"/>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294700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58B6D8BD-E2D2-4596-B7B5-4A5C53CBF99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xmlns="" id="{BA31D248-8BD8-4C00-B94D-48523E5BA09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62946" y="721357"/>
            <a:ext cx="1723597" cy="807559"/>
          </a:xfrm>
          <a:prstGeom prst="rect">
            <a:avLst/>
          </a:prstGeom>
        </p:spPr>
      </p:pic>
      <p:grpSp>
        <p:nvGrpSpPr>
          <p:cNvPr id="2" name="Group 1">
            <a:extLst>
              <a:ext uri="{FF2B5EF4-FFF2-40B4-BE49-F238E27FC236}">
                <a16:creationId xmlns:a16="http://schemas.microsoft.com/office/drawing/2014/main" xmlns=""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a16="http://schemas.microsoft.com/office/drawing/2014/main" xmlns=""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xmlns="" id="{84B8B46A-67F2-103C-C421-124E409104F7}"/>
                </a:ext>
              </a:extLst>
            </p:cNvPr>
            <p:cNvSpPr txBox="1"/>
            <p:nvPr/>
          </p:nvSpPr>
          <p:spPr>
            <a:xfrm>
              <a:off x="6852151" y="1166234"/>
              <a:ext cx="5076825" cy="1574277"/>
            </a:xfrm>
            <a:prstGeom prst="rect">
              <a:avLst/>
            </a:prstGeom>
            <a:noFill/>
          </p:spPr>
          <p:txBody>
            <a:bodyPr wrap="square" rtlCol="0">
              <a:spAutoFit/>
            </a:bodyPr>
            <a:lstStyle/>
            <a:p>
              <a:pPr marL="0" marR="0" algn="ctr">
                <a:lnSpc>
                  <a:spcPct val="125000"/>
                </a:lnSpc>
                <a:spcBef>
                  <a:spcPts val="0"/>
                </a:spcBef>
                <a:spcAft>
                  <a:spcPts val="0"/>
                </a:spcAft>
              </a:pPr>
              <a:r>
                <a:rPr lang="nl-NL" sz="4000" b="1" dirty="0">
                  <a:solidFill>
                    <a:srgbClr val="002060"/>
                  </a:solidFill>
                  <a:effectLst/>
                  <a:ea typeface="Times New Roman" panose="02020603050405020304" pitchFamily="18" charset="0"/>
                </a:rPr>
                <a:t>Âm thanh giúp chúng ta nói chuyện </a:t>
              </a:r>
              <a:endParaRPr lang="en-US" sz="4000" b="1" dirty="0">
                <a:solidFill>
                  <a:srgbClr val="002060"/>
                </a:solidFill>
                <a:effectLst/>
                <a:ea typeface="Calibri" panose="020F0502020204030204" pitchFamily="34" charset="0"/>
              </a:endParaRPr>
            </a:p>
          </p:txBody>
        </p:sp>
      </p:grpSp>
      <p:pic>
        <p:nvPicPr>
          <p:cNvPr id="7" name="Picture 6">
            <a:extLst>
              <a:ext uri="{FF2B5EF4-FFF2-40B4-BE49-F238E27FC236}">
                <a16:creationId xmlns:a16="http://schemas.microsoft.com/office/drawing/2014/main" xmlns="" id="{B207C31B-214A-026E-2FA9-3EB83C4278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 t="30676" r="145" b="9474"/>
          <a:stretch/>
        </p:blipFill>
        <p:spPr>
          <a:xfrm>
            <a:off x="217999" y="2611649"/>
            <a:ext cx="5916101" cy="3064310"/>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399008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58B6D8BD-E2D2-4596-B7B5-4A5C53CBF99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xmlns="" id="{BA31D248-8BD8-4C00-B94D-48523E5BA09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62946" y="721357"/>
            <a:ext cx="1723597" cy="807559"/>
          </a:xfrm>
          <a:prstGeom prst="rect">
            <a:avLst/>
          </a:prstGeom>
        </p:spPr>
      </p:pic>
      <p:grpSp>
        <p:nvGrpSpPr>
          <p:cNvPr id="2" name="Group 1">
            <a:extLst>
              <a:ext uri="{FF2B5EF4-FFF2-40B4-BE49-F238E27FC236}">
                <a16:creationId xmlns:a16="http://schemas.microsoft.com/office/drawing/2014/main" xmlns="" id="{40C201EF-5AAE-CCAD-6B63-56DF807D7505}"/>
              </a:ext>
            </a:extLst>
          </p:cNvPr>
          <p:cNvGrpSpPr/>
          <p:nvPr/>
        </p:nvGrpSpPr>
        <p:grpSpPr>
          <a:xfrm>
            <a:off x="5734050" y="2334543"/>
            <a:ext cx="6588745" cy="3818608"/>
            <a:chOff x="6328276" y="280496"/>
            <a:chExt cx="5731495" cy="3818608"/>
          </a:xfrm>
        </p:grpSpPr>
        <p:pic>
          <p:nvPicPr>
            <p:cNvPr id="3" name="Picture 5">
              <a:extLst>
                <a:ext uri="{FF2B5EF4-FFF2-40B4-BE49-F238E27FC236}">
                  <a16:creationId xmlns:a16="http://schemas.microsoft.com/office/drawing/2014/main" xmlns=""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xmlns="" id="{84B8B46A-67F2-103C-C421-124E409104F7}"/>
                </a:ext>
              </a:extLst>
            </p:cNvPr>
            <p:cNvSpPr txBox="1"/>
            <p:nvPr/>
          </p:nvSpPr>
          <p:spPr>
            <a:xfrm>
              <a:off x="6643133" y="1290059"/>
              <a:ext cx="5186860" cy="1277914"/>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Âm thanh giúp chúng ta báo hiệu những nguy hiểm cần tránh.</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descr="Logo&#10;&#10;Description automatically generated">
            <a:extLst>
              <a:ext uri="{FF2B5EF4-FFF2-40B4-BE49-F238E27FC236}">
                <a16:creationId xmlns:a16="http://schemas.microsoft.com/office/drawing/2014/main" xmlns="" id="{484DE680-60E8-59B6-C584-DCAFD7718D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6624" y="2438401"/>
            <a:ext cx="4033500" cy="3396984"/>
          </a:xfrm>
          <a:prstGeom prst="rect">
            <a:avLst/>
          </a:prstGeom>
        </p:spPr>
      </p:pic>
    </p:spTree>
    <p:extLst>
      <p:ext uri="{BB962C8B-B14F-4D97-AF65-F5344CB8AC3E}">
        <p14:creationId xmlns:p14="http://schemas.microsoft.com/office/powerpoint/2010/main" val="60402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58B6D8BD-E2D2-4596-B7B5-4A5C53CBF99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xmlns="" id="{BA31D248-8BD8-4C00-B94D-48523E5BA09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62946" y="721357"/>
            <a:ext cx="1723597" cy="807559"/>
          </a:xfrm>
          <a:prstGeom prst="rect">
            <a:avLst/>
          </a:prstGeom>
        </p:spPr>
      </p:pic>
      <p:grpSp>
        <p:nvGrpSpPr>
          <p:cNvPr id="2" name="Group 1">
            <a:extLst>
              <a:ext uri="{FF2B5EF4-FFF2-40B4-BE49-F238E27FC236}">
                <a16:creationId xmlns:a16="http://schemas.microsoft.com/office/drawing/2014/main" xmlns="" id="{40C201EF-5AAE-CCAD-6B63-56DF807D7505}"/>
              </a:ext>
            </a:extLst>
          </p:cNvPr>
          <p:cNvGrpSpPr/>
          <p:nvPr/>
        </p:nvGrpSpPr>
        <p:grpSpPr>
          <a:xfrm>
            <a:off x="6076950" y="2334543"/>
            <a:ext cx="6245845" cy="3818608"/>
            <a:chOff x="6328276" y="280496"/>
            <a:chExt cx="5731495" cy="3818608"/>
          </a:xfrm>
        </p:grpSpPr>
        <p:pic>
          <p:nvPicPr>
            <p:cNvPr id="3" name="Picture 5">
              <a:extLst>
                <a:ext uri="{FF2B5EF4-FFF2-40B4-BE49-F238E27FC236}">
                  <a16:creationId xmlns:a16="http://schemas.microsoft.com/office/drawing/2014/main" xmlns=""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xmlns="" id="{84B8B46A-67F2-103C-C421-124E409104F7}"/>
                </a:ext>
              </a:extLst>
            </p:cNvPr>
            <p:cNvSpPr txBox="1"/>
            <p:nvPr/>
          </p:nvSpPr>
          <p:spPr>
            <a:xfrm>
              <a:off x="6643133" y="1290059"/>
              <a:ext cx="5186860" cy="733599"/>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Âm thanh giúp truyền tin.</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xmlns="" id="{D2614039-9ED1-9091-4F5C-32E58FC97309}"/>
              </a:ext>
            </a:extLst>
          </p:cNvPr>
          <p:cNvGrpSpPr/>
          <p:nvPr/>
        </p:nvGrpSpPr>
        <p:grpSpPr>
          <a:xfrm>
            <a:off x="573255" y="1800225"/>
            <a:ext cx="5170320" cy="4716911"/>
            <a:chOff x="163680" y="2817206"/>
            <a:chExt cx="5024721" cy="4347630"/>
          </a:xfrm>
        </p:grpSpPr>
        <p:pic>
          <p:nvPicPr>
            <p:cNvPr id="7" name="Picture 6">
              <a:extLst>
                <a:ext uri="{FF2B5EF4-FFF2-40B4-BE49-F238E27FC236}">
                  <a16:creationId xmlns:a16="http://schemas.microsoft.com/office/drawing/2014/main" xmlns="" id="{AC748DC1-9EED-2EC5-657F-0D001FA4439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8" name="Picture 16">
              <a:extLst>
                <a:ext uri="{FF2B5EF4-FFF2-40B4-BE49-F238E27FC236}">
                  <a16:creationId xmlns:a16="http://schemas.microsoft.com/office/drawing/2014/main" xmlns="" id="{A2897874-1D36-B9F9-3292-D9409F22389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2538009" y="4123547"/>
              <a:ext cx="911195" cy="572720"/>
            </a:xfrm>
            <a:prstGeom prst="rect">
              <a:avLst/>
            </a:prstGeom>
          </p:spPr>
        </p:pic>
        <p:pic>
          <p:nvPicPr>
            <p:cNvPr id="9" name="Picture 16">
              <a:extLst>
                <a:ext uri="{FF2B5EF4-FFF2-40B4-BE49-F238E27FC236}">
                  <a16:creationId xmlns:a16="http://schemas.microsoft.com/office/drawing/2014/main" xmlns="" id="{9AD61B8F-7C35-5AED-F631-7CCA4BD7304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85328" y="3732713"/>
              <a:ext cx="1023827" cy="585419"/>
            </a:xfrm>
            <a:prstGeom prst="rect">
              <a:avLst/>
            </a:prstGeom>
          </p:spPr>
        </p:pic>
      </p:grpSp>
    </p:spTree>
    <p:extLst>
      <p:ext uri="{BB962C8B-B14F-4D97-AF65-F5344CB8AC3E}">
        <p14:creationId xmlns:p14="http://schemas.microsoft.com/office/powerpoint/2010/main" val="270244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3DF382EE-DDF3-4149-96FC-31D9481F323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xmlns=""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xmlns=""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xmlns=""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xmlns=""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xmlns=""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xmlns=""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xmlns=""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xmlns=""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xmlns=""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xmlns=""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xmlns=""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xmlns=""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xmlns=""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xmlns=""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xmlns=""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xmlns=""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xmlns=""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xmlns=""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xmlns=""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xmlns=""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xmlns=""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xmlns=""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xmlns=""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xmlns=""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xmlns=""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xmlns=""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xmlns=""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xmlns=""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xmlns=""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xmlns=""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xmlns=""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xmlns=""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xmlns=""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xmlns=""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xmlns=""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xmlns=""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xmlns=""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xmlns="" id="{9FEF3030-06E7-4044-AE60-FEAC52AF481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xmlns=""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xmlns=""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xmlns=""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xmlns=""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xmlns=""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xmlns=""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xmlns=""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xmlns=""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xmlns=""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xmlns=""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xmlns=""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xmlns=""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xmlns=""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xmlns=""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xmlns=""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xmlns=""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xmlns=""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xmlns=""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xmlns=""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xmlns=""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xmlns=""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xmlns=""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xmlns=""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xmlns=""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xmlns=""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xmlns=""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xmlns=""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xmlns=""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xmlns=""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xmlns=""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xmlns=""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xmlns=""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xmlns=""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xmlns=""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xmlns=""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xmlns=""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xmlns=""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xmlns=""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xmlns=""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xmlns=""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xmlns=""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xmlns="" id="{D9426C2D-08C4-461C-B4CE-A005BBCBEDC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xmlns=""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xmlns=""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xmlns=""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xmlns=""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xmlns=""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xmlns=""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a16="http://schemas.microsoft.com/office/drawing/2014/main" xmlns="" id="{C8FEB1EA-94CD-44BB-9380-9A56DEFD2BD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a16="http://schemas.microsoft.com/office/drawing/2014/main" xmlns="" id="{4E125F4B-7A9D-4C42-B965-30BF58A305B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xmlns="" id="{7967F9D1-D364-43AC-B561-F29775D4C7A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xmlns="" id="{91C03452-DE87-41E8-8D3C-117CDB3F39C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xmlns="" id="{3D737733-7F78-45C6-9A09-9CE878241082}"/>
              </a:ext>
            </a:extLst>
          </p:cNvPr>
          <p:cNvSpPr/>
          <p:nvPr/>
        </p:nvSpPr>
        <p:spPr>
          <a:xfrm>
            <a:off x="1963963" y="1885777"/>
            <a:ext cx="8467293" cy="3970318"/>
          </a:xfrm>
          <a:custGeom>
            <a:avLst/>
            <a:gdLst>
              <a:gd name="connsiteX0" fmla="*/ 0 w 8467293"/>
              <a:gd name="connsiteY0" fmla="*/ 0 h 3970318"/>
              <a:gd name="connsiteX1" fmla="*/ 564486 w 8467293"/>
              <a:gd name="connsiteY1" fmla="*/ 0 h 3970318"/>
              <a:gd name="connsiteX2" fmla="*/ 874954 w 8467293"/>
              <a:gd name="connsiteY2" fmla="*/ 0 h 3970318"/>
              <a:gd name="connsiteX3" fmla="*/ 1354767 w 8467293"/>
              <a:gd name="connsiteY3" fmla="*/ 0 h 3970318"/>
              <a:gd name="connsiteX4" fmla="*/ 2088599 w 8467293"/>
              <a:gd name="connsiteY4" fmla="*/ 0 h 3970318"/>
              <a:gd name="connsiteX5" fmla="*/ 2737758 w 8467293"/>
              <a:gd name="connsiteY5" fmla="*/ 0 h 3970318"/>
              <a:gd name="connsiteX6" fmla="*/ 3048225 w 8467293"/>
              <a:gd name="connsiteY6" fmla="*/ 0 h 3970318"/>
              <a:gd name="connsiteX7" fmla="*/ 3612712 w 8467293"/>
              <a:gd name="connsiteY7" fmla="*/ 0 h 3970318"/>
              <a:gd name="connsiteX8" fmla="*/ 3923179 w 8467293"/>
              <a:gd name="connsiteY8" fmla="*/ 0 h 3970318"/>
              <a:gd name="connsiteX9" fmla="*/ 4572338 w 8467293"/>
              <a:gd name="connsiteY9" fmla="*/ 0 h 3970318"/>
              <a:gd name="connsiteX10" fmla="*/ 5136824 w 8467293"/>
              <a:gd name="connsiteY10" fmla="*/ 0 h 3970318"/>
              <a:gd name="connsiteX11" fmla="*/ 5531965 w 8467293"/>
              <a:gd name="connsiteY11" fmla="*/ 0 h 3970318"/>
              <a:gd name="connsiteX12" fmla="*/ 6011778 w 8467293"/>
              <a:gd name="connsiteY12" fmla="*/ 0 h 3970318"/>
              <a:gd name="connsiteX13" fmla="*/ 6491591 w 8467293"/>
              <a:gd name="connsiteY13" fmla="*/ 0 h 3970318"/>
              <a:gd name="connsiteX14" fmla="*/ 6886732 w 8467293"/>
              <a:gd name="connsiteY14" fmla="*/ 0 h 3970318"/>
              <a:gd name="connsiteX15" fmla="*/ 7535891 w 8467293"/>
              <a:gd name="connsiteY15" fmla="*/ 0 h 3970318"/>
              <a:gd name="connsiteX16" fmla="*/ 8467293 w 8467293"/>
              <a:gd name="connsiteY16" fmla="*/ 0 h 3970318"/>
              <a:gd name="connsiteX17" fmla="*/ 8467293 w 8467293"/>
              <a:gd name="connsiteY17" fmla="*/ 527485 h 3970318"/>
              <a:gd name="connsiteX18" fmla="*/ 8467293 w 8467293"/>
              <a:gd name="connsiteY18" fmla="*/ 1094673 h 3970318"/>
              <a:gd name="connsiteX19" fmla="*/ 8467293 w 8467293"/>
              <a:gd name="connsiteY19" fmla="*/ 1542752 h 3970318"/>
              <a:gd name="connsiteX20" fmla="*/ 8467293 w 8467293"/>
              <a:gd name="connsiteY20" fmla="*/ 2109940 h 3970318"/>
              <a:gd name="connsiteX21" fmla="*/ 8467293 w 8467293"/>
              <a:gd name="connsiteY21" fmla="*/ 2597722 h 3970318"/>
              <a:gd name="connsiteX22" fmla="*/ 8467293 w 8467293"/>
              <a:gd name="connsiteY22" fmla="*/ 3085504 h 3970318"/>
              <a:gd name="connsiteX23" fmla="*/ 8467293 w 8467293"/>
              <a:gd name="connsiteY23" fmla="*/ 3970318 h 3970318"/>
              <a:gd name="connsiteX24" fmla="*/ 7902807 w 8467293"/>
              <a:gd name="connsiteY24" fmla="*/ 3970318 h 3970318"/>
              <a:gd name="connsiteX25" fmla="*/ 7253648 w 8467293"/>
              <a:gd name="connsiteY25" fmla="*/ 3970318 h 3970318"/>
              <a:gd name="connsiteX26" fmla="*/ 6773834 w 8467293"/>
              <a:gd name="connsiteY26" fmla="*/ 3970318 h 3970318"/>
              <a:gd name="connsiteX27" fmla="*/ 6294021 w 8467293"/>
              <a:gd name="connsiteY27" fmla="*/ 3970318 h 3970318"/>
              <a:gd name="connsiteX28" fmla="*/ 5983554 w 8467293"/>
              <a:gd name="connsiteY28" fmla="*/ 3970318 h 3970318"/>
              <a:gd name="connsiteX29" fmla="*/ 5419068 w 8467293"/>
              <a:gd name="connsiteY29" fmla="*/ 3970318 h 3970318"/>
              <a:gd name="connsiteX30" fmla="*/ 4685235 w 8467293"/>
              <a:gd name="connsiteY30" fmla="*/ 3970318 h 3970318"/>
              <a:gd name="connsiteX31" fmla="*/ 4036076 w 8467293"/>
              <a:gd name="connsiteY31" fmla="*/ 3970318 h 3970318"/>
              <a:gd name="connsiteX32" fmla="*/ 3640936 w 8467293"/>
              <a:gd name="connsiteY32" fmla="*/ 3970318 h 3970318"/>
              <a:gd name="connsiteX33" fmla="*/ 3161123 w 8467293"/>
              <a:gd name="connsiteY33" fmla="*/ 3970318 h 3970318"/>
              <a:gd name="connsiteX34" fmla="*/ 2427291 w 8467293"/>
              <a:gd name="connsiteY34" fmla="*/ 3970318 h 3970318"/>
              <a:gd name="connsiteX35" fmla="*/ 1778132 w 8467293"/>
              <a:gd name="connsiteY35" fmla="*/ 3970318 h 3970318"/>
              <a:gd name="connsiteX36" fmla="*/ 1213645 w 8467293"/>
              <a:gd name="connsiteY36" fmla="*/ 3970318 h 3970318"/>
              <a:gd name="connsiteX37" fmla="*/ 733832 w 8467293"/>
              <a:gd name="connsiteY37" fmla="*/ 3970318 h 3970318"/>
              <a:gd name="connsiteX38" fmla="*/ 0 w 8467293"/>
              <a:gd name="connsiteY38" fmla="*/ 3970318 h 3970318"/>
              <a:gd name="connsiteX39" fmla="*/ 0 w 8467293"/>
              <a:gd name="connsiteY39" fmla="*/ 3363427 h 3970318"/>
              <a:gd name="connsiteX40" fmla="*/ 0 w 8467293"/>
              <a:gd name="connsiteY40" fmla="*/ 2915348 h 3970318"/>
              <a:gd name="connsiteX41" fmla="*/ 0 w 8467293"/>
              <a:gd name="connsiteY41" fmla="*/ 2308456 h 3970318"/>
              <a:gd name="connsiteX42" fmla="*/ 0 w 8467293"/>
              <a:gd name="connsiteY42" fmla="*/ 1701565 h 3970318"/>
              <a:gd name="connsiteX43" fmla="*/ 0 w 8467293"/>
              <a:gd name="connsiteY43" fmla="*/ 1094673 h 3970318"/>
              <a:gd name="connsiteX44" fmla="*/ 0 w 8467293"/>
              <a:gd name="connsiteY44" fmla="*/ 567188 h 3970318"/>
              <a:gd name="connsiteX45" fmla="*/ 0 w 8467293"/>
              <a:gd name="connsiteY45"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970318"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528765" y="213193"/>
                  <a:pt x="8410455" y="335561"/>
                  <a:pt x="8467293" y="527485"/>
                </a:cubicBezTo>
                <a:cubicBezTo>
                  <a:pt x="8524131" y="719409"/>
                  <a:pt x="8443066" y="865917"/>
                  <a:pt x="8467293" y="1094673"/>
                </a:cubicBezTo>
                <a:cubicBezTo>
                  <a:pt x="8491520" y="1323429"/>
                  <a:pt x="8453805" y="1438136"/>
                  <a:pt x="8467293" y="1542752"/>
                </a:cubicBezTo>
                <a:cubicBezTo>
                  <a:pt x="8480781" y="1647368"/>
                  <a:pt x="8444016" y="1884801"/>
                  <a:pt x="8467293" y="2109940"/>
                </a:cubicBezTo>
                <a:cubicBezTo>
                  <a:pt x="8490570" y="2335079"/>
                  <a:pt x="8458368" y="2497903"/>
                  <a:pt x="8467293" y="2597722"/>
                </a:cubicBezTo>
                <a:cubicBezTo>
                  <a:pt x="8476218" y="2697541"/>
                  <a:pt x="8444460" y="2961186"/>
                  <a:pt x="8467293" y="3085504"/>
                </a:cubicBezTo>
                <a:cubicBezTo>
                  <a:pt x="8490126" y="3209822"/>
                  <a:pt x="8446629" y="3791629"/>
                  <a:pt x="8467293" y="3970318"/>
                </a:cubicBezTo>
                <a:cubicBezTo>
                  <a:pt x="8277519" y="4012601"/>
                  <a:pt x="8131269" y="3941413"/>
                  <a:pt x="7902807" y="3970318"/>
                </a:cubicBezTo>
                <a:cubicBezTo>
                  <a:pt x="7674345" y="3999223"/>
                  <a:pt x="7553539" y="3943578"/>
                  <a:pt x="7253648" y="3970318"/>
                </a:cubicBezTo>
                <a:cubicBezTo>
                  <a:pt x="6953757" y="3997058"/>
                  <a:pt x="6887769" y="3930626"/>
                  <a:pt x="6773834" y="3970318"/>
                </a:cubicBezTo>
                <a:cubicBezTo>
                  <a:pt x="6659899" y="4010010"/>
                  <a:pt x="6441844" y="3928442"/>
                  <a:pt x="6294021" y="3970318"/>
                </a:cubicBezTo>
                <a:cubicBezTo>
                  <a:pt x="6146198" y="4012194"/>
                  <a:pt x="6117235" y="3966328"/>
                  <a:pt x="5983554" y="3970318"/>
                </a:cubicBezTo>
                <a:cubicBezTo>
                  <a:pt x="5849873" y="3974308"/>
                  <a:pt x="5578933" y="3938962"/>
                  <a:pt x="5419068" y="3970318"/>
                </a:cubicBezTo>
                <a:cubicBezTo>
                  <a:pt x="5259203" y="4001674"/>
                  <a:pt x="5039729" y="3967619"/>
                  <a:pt x="4685235" y="3970318"/>
                </a:cubicBezTo>
                <a:cubicBezTo>
                  <a:pt x="4330741" y="3973017"/>
                  <a:pt x="4319607" y="3938350"/>
                  <a:pt x="4036076" y="3970318"/>
                </a:cubicBezTo>
                <a:cubicBezTo>
                  <a:pt x="3752545" y="4002286"/>
                  <a:pt x="3729677" y="3927106"/>
                  <a:pt x="3640936" y="3970318"/>
                </a:cubicBezTo>
                <a:cubicBezTo>
                  <a:pt x="3552195" y="4013530"/>
                  <a:pt x="3369375" y="3930460"/>
                  <a:pt x="3161123" y="3970318"/>
                </a:cubicBezTo>
                <a:cubicBezTo>
                  <a:pt x="2952871" y="4010176"/>
                  <a:pt x="2676639" y="3938272"/>
                  <a:pt x="2427291" y="3970318"/>
                </a:cubicBezTo>
                <a:cubicBezTo>
                  <a:pt x="2177943" y="4002364"/>
                  <a:pt x="2077981" y="3959232"/>
                  <a:pt x="1778132" y="3970318"/>
                </a:cubicBezTo>
                <a:cubicBezTo>
                  <a:pt x="1478283" y="3981404"/>
                  <a:pt x="1477587" y="3942521"/>
                  <a:pt x="1213645" y="3970318"/>
                </a:cubicBezTo>
                <a:cubicBezTo>
                  <a:pt x="949703" y="3998115"/>
                  <a:pt x="925157" y="3968817"/>
                  <a:pt x="733832" y="3970318"/>
                </a:cubicBezTo>
                <a:cubicBezTo>
                  <a:pt x="542507" y="3971819"/>
                  <a:pt x="331916" y="3938844"/>
                  <a:pt x="0" y="3970318"/>
                </a:cubicBezTo>
                <a:cubicBezTo>
                  <a:pt x="-55726" y="3773532"/>
                  <a:pt x="3553" y="3627091"/>
                  <a:pt x="0" y="3363427"/>
                </a:cubicBezTo>
                <a:cubicBezTo>
                  <a:pt x="-3553" y="3099763"/>
                  <a:pt x="35946" y="3113252"/>
                  <a:pt x="0" y="2915348"/>
                </a:cubicBezTo>
                <a:cubicBezTo>
                  <a:pt x="-35946" y="2717444"/>
                  <a:pt x="67922" y="2466923"/>
                  <a:pt x="0" y="2308456"/>
                </a:cubicBezTo>
                <a:cubicBezTo>
                  <a:pt x="-67922" y="2149989"/>
                  <a:pt x="65107" y="1993875"/>
                  <a:pt x="0" y="1701565"/>
                </a:cubicBezTo>
                <a:cubicBezTo>
                  <a:pt x="-65107" y="1409255"/>
                  <a:pt x="45589" y="1361603"/>
                  <a:pt x="0" y="1094673"/>
                </a:cubicBezTo>
                <a:cubicBezTo>
                  <a:pt x="-45589" y="827743"/>
                  <a:pt x="46159" y="802828"/>
                  <a:pt x="0" y="567188"/>
                </a:cubicBezTo>
                <a:cubicBezTo>
                  <a:pt x="-46159" y="331549"/>
                  <a:pt x="11474" y="167024"/>
                  <a:pt x="0" y="0"/>
                </a:cubicBezTo>
                <a:close/>
              </a:path>
              <a:path w="8467293" h="3970318"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05911" y="234517"/>
                  <a:pt x="8443617" y="386559"/>
                  <a:pt x="8467293" y="527485"/>
                </a:cubicBezTo>
                <a:cubicBezTo>
                  <a:pt x="8490969" y="668411"/>
                  <a:pt x="8412412" y="884239"/>
                  <a:pt x="8467293" y="1015267"/>
                </a:cubicBezTo>
                <a:cubicBezTo>
                  <a:pt x="8522174" y="1146295"/>
                  <a:pt x="8446625" y="1270564"/>
                  <a:pt x="8467293" y="1463346"/>
                </a:cubicBezTo>
                <a:cubicBezTo>
                  <a:pt x="8487961" y="1656128"/>
                  <a:pt x="8463597" y="1784850"/>
                  <a:pt x="8467293" y="1911425"/>
                </a:cubicBezTo>
                <a:cubicBezTo>
                  <a:pt x="8470989" y="2038000"/>
                  <a:pt x="8401010" y="2265897"/>
                  <a:pt x="8467293" y="2478613"/>
                </a:cubicBezTo>
                <a:cubicBezTo>
                  <a:pt x="8533576" y="2691329"/>
                  <a:pt x="8431979" y="2865489"/>
                  <a:pt x="8467293" y="3006098"/>
                </a:cubicBezTo>
                <a:cubicBezTo>
                  <a:pt x="8502607" y="3146708"/>
                  <a:pt x="8403178" y="3594925"/>
                  <a:pt x="8467293" y="3970318"/>
                </a:cubicBezTo>
                <a:cubicBezTo>
                  <a:pt x="8229243" y="4022418"/>
                  <a:pt x="8155309" y="3942067"/>
                  <a:pt x="7987480" y="3970318"/>
                </a:cubicBezTo>
                <a:cubicBezTo>
                  <a:pt x="7819651" y="3998569"/>
                  <a:pt x="7615259" y="3968247"/>
                  <a:pt x="7507666" y="3970318"/>
                </a:cubicBezTo>
                <a:cubicBezTo>
                  <a:pt x="7400073" y="3972389"/>
                  <a:pt x="7245671" y="3938507"/>
                  <a:pt x="7027853" y="3970318"/>
                </a:cubicBezTo>
                <a:cubicBezTo>
                  <a:pt x="6810035" y="4002129"/>
                  <a:pt x="6605762" y="3921556"/>
                  <a:pt x="6378694" y="3970318"/>
                </a:cubicBezTo>
                <a:cubicBezTo>
                  <a:pt x="6151626" y="4019080"/>
                  <a:pt x="5949544" y="3948881"/>
                  <a:pt x="5644862" y="3970318"/>
                </a:cubicBezTo>
                <a:cubicBezTo>
                  <a:pt x="5340180" y="3991755"/>
                  <a:pt x="5160756" y="3969870"/>
                  <a:pt x="4911030" y="3970318"/>
                </a:cubicBezTo>
                <a:cubicBezTo>
                  <a:pt x="4661304" y="3970766"/>
                  <a:pt x="4563780" y="3929709"/>
                  <a:pt x="4431217" y="3970318"/>
                </a:cubicBezTo>
                <a:cubicBezTo>
                  <a:pt x="4298654" y="4010927"/>
                  <a:pt x="4127449" y="3930886"/>
                  <a:pt x="3866730" y="3970318"/>
                </a:cubicBezTo>
                <a:cubicBezTo>
                  <a:pt x="3606011" y="4009750"/>
                  <a:pt x="3634464" y="3968786"/>
                  <a:pt x="3556263" y="3970318"/>
                </a:cubicBezTo>
                <a:cubicBezTo>
                  <a:pt x="3478062" y="3971850"/>
                  <a:pt x="3243965" y="3939320"/>
                  <a:pt x="3161123" y="3970318"/>
                </a:cubicBezTo>
                <a:cubicBezTo>
                  <a:pt x="3078281" y="4001316"/>
                  <a:pt x="2807406" y="3959455"/>
                  <a:pt x="2511964" y="3970318"/>
                </a:cubicBezTo>
                <a:cubicBezTo>
                  <a:pt x="2216522" y="3981181"/>
                  <a:pt x="2183781" y="3948721"/>
                  <a:pt x="2032150" y="3970318"/>
                </a:cubicBezTo>
                <a:cubicBezTo>
                  <a:pt x="1880519" y="3991915"/>
                  <a:pt x="1745366" y="3926169"/>
                  <a:pt x="1637010" y="3970318"/>
                </a:cubicBezTo>
                <a:cubicBezTo>
                  <a:pt x="1528654" y="4014467"/>
                  <a:pt x="1210580" y="3936308"/>
                  <a:pt x="1072524" y="3970318"/>
                </a:cubicBezTo>
                <a:cubicBezTo>
                  <a:pt x="934468" y="4004328"/>
                  <a:pt x="861312" y="3967347"/>
                  <a:pt x="762056" y="3970318"/>
                </a:cubicBezTo>
                <a:cubicBezTo>
                  <a:pt x="662800" y="3973289"/>
                  <a:pt x="303955" y="3950638"/>
                  <a:pt x="0" y="3970318"/>
                </a:cubicBezTo>
                <a:cubicBezTo>
                  <a:pt x="-68295" y="3666825"/>
                  <a:pt x="9260" y="3545134"/>
                  <a:pt x="0" y="3323723"/>
                </a:cubicBezTo>
                <a:cubicBezTo>
                  <a:pt x="-9260" y="3102313"/>
                  <a:pt x="22095" y="2866138"/>
                  <a:pt x="0" y="2677129"/>
                </a:cubicBezTo>
                <a:cubicBezTo>
                  <a:pt x="-22095" y="2488120"/>
                  <a:pt x="24883" y="2276432"/>
                  <a:pt x="0" y="2149644"/>
                </a:cubicBezTo>
                <a:cubicBezTo>
                  <a:pt x="-24883" y="2022856"/>
                  <a:pt x="53489" y="1818055"/>
                  <a:pt x="0" y="1701565"/>
                </a:cubicBezTo>
                <a:cubicBezTo>
                  <a:pt x="-53489" y="1585075"/>
                  <a:pt x="14737" y="1436117"/>
                  <a:pt x="0" y="1174080"/>
                </a:cubicBezTo>
                <a:cubicBezTo>
                  <a:pt x="-14737" y="912044"/>
                  <a:pt x="35852" y="846781"/>
                  <a:pt x="0" y="606891"/>
                </a:cubicBezTo>
                <a:cubicBezTo>
                  <a:pt x="-35852" y="367001"/>
                  <a:pt x="23517" y="173687"/>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xmln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indent="511175" algn="just">
              <a:buFont typeface="Wingdings" panose="05000000000000000000" pitchFamily="2" charset="2"/>
              <a:buChar char="ü"/>
            </a:pPr>
            <a:r>
              <a:rPr lang="vi-VN" sz="3600" b="1" dirty="0">
                <a:solidFill>
                  <a:srgbClr val="121212"/>
                </a:solidFill>
              </a:rPr>
              <a:t>Âm thanh mang lại nhiều ích lợi trong cuộc sống của chúng ta. Nhờ có âm thanh, chúng ta có thể nói chuyện được với nhau; nghe được những bài hát, bản nhạc; học tập; truyền tin; báo hiệu những nguy hiểm cần tránh,…</a:t>
            </a:r>
            <a:endParaRPr kumimoji="0" sz="3600" b="1" i="0" u="none" strike="noStrike" kern="1200" cap="none" spc="0" normalizeH="0" baseline="0" noProof="0" dirty="0">
              <a:ln>
                <a:noFill/>
              </a:ln>
              <a:solidFill>
                <a:srgbClr val="121212"/>
              </a:solidFill>
              <a:effectLst/>
              <a:uLnTx/>
              <a:uFillTx/>
            </a:endParaRPr>
          </a:p>
        </p:txBody>
      </p:sp>
      <p:pic>
        <p:nvPicPr>
          <p:cNvPr id="115" name="Graphic 114">
            <a:extLst>
              <a:ext uri="{FF2B5EF4-FFF2-40B4-BE49-F238E27FC236}">
                <a16:creationId xmlns:a16="http://schemas.microsoft.com/office/drawing/2014/main" xmlns="" id="{FA0A2C88-3828-4FE0-8CDF-2A4922A5D4D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3469069" y="-59990"/>
            <a:ext cx="1646425" cy="1407977"/>
          </a:xfrm>
          <a:prstGeom prst="rect">
            <a:avLst/>
          </a:prstGeom>
        </p:spPr>
      </p:pic>
      <p:pic>
        <p:nvPicPr>
          <p:cNvPr id="2" name="Picture 1">
            <a:extLst>
              <a:ext uri="{FF2B5EF4-FFF2-40B4-BE49-F238E27FC236}">
                <a16:creationId xmlns:a16="http://schemas.microsoft.com/office/drawing/2014/main" xmlns="" id="{8F53AACD-BB3D-3E81-7C36-8241AF40AE18}"/>
              </a:ext>
            </a:extLst>
          </p:cNvPr>
          <p:cNvPicPr>
            <a:picLocks noChangeAspect="1"/>
          </p:cNvPicPr>
          <p:nvPr/>
        </p:nvPicPr>
        <p:blipFill>
          <a:blip r:embed="rId11"/>
          <a:stretch>
            <a:fillRect/>
          </a:stretch>
        </p:blipFill>
        <p:spPr>
          <a:xfrm>
            <a:off x="2253221" y="-566560"/>
            <a:ext cx="10229975" cy="3737172"/>
          </a:xfrm>
          <a:prstGeom prst="rect">
            <a:avLst/>
          </a:prstGeom>
        </p:spPr>
      </p:pic>
    </p:spTree>
    <p:extLst>
      <p:ext uri="{BB962C8B-B14F-4D97-AF65-F5344CB8AC3E}">
        <p14:creationId xmlns:p14="http://schemas.microsoft.com/office/powerpoint/2010/main" val="330857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par>
                                <p:cTn id="8" presetID="42" presetClass="path" presetSubtype="0" accel="50000" decel="50000" fill="hold" nodeType="withEffect">
                                  <p:stCondLst>
                                    <p:cond delay="0"/>
                                  </p:stCondLst>
                                  <p:childTnLst>
                                    <p:animMotion origin="layout" path="M 4.375E-6 2.77556E-17 L -0.39193 0.08681 " pathEditMode="relative" rAng="0" ptsTypes="AA">
                                      <p:cBhvr>
                                        <p:cTn id="9" dur="2000" fill="hold"/>
                                        <p:tgtEl>
                                          <p:spTgt spid="115"/>
                                        </p:tgtEl>
                                        <p:attrNameLst>
                                          <p:attrName>ppt_x</p:attrName>
                                          <p:attrName>ppt_y</p:attrName>
                                        </p:attrNameLst>
                                      </p:cBhvr>
                                      <p:rCtr x="-19596"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D1DC80C5-EF90-67B7-B10A-1E053F51B528}"/>
              </a:ext>
            </a:extLst>
          </p:cNvPr>
          <p:cNvGrpSpPr/>
          <p:nvPr/>
        </p:nvGrpSpPr>
        <p:grpSpPr>
          <a:xfrm>
            <a:off x="4302666" y="567310"/>
            <a:ext cx="7726577" cy="5673692"/>
            <a:chOff x="1062408" y="2540001"/>
            <a:chExt cx="10219585" cy="1949367"/>
          </a:xfrm>
        </p:grpSpPr>
        <p:grpSp>
          <p:nvGrpSpPr>
            <p:cNvPr id="7" name="Group 6">
              <a:extLst>
                <a:ext uri="{FF2B5EF4-FFF2-40B4-BE49-F238E27FC236}">
                  <a16:creationId xmlns:a16="http://schemas.microsoft.com/office/drawing/2014/main" xmlns=""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xmlns=""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xmlns=""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13" name="Rectangle: Rounded Corners 12">
                  <a:extLst>
                    <a:ext uri="{FF2B5EF4-FFF2-40B4-BE49-F238E27FC236}">
                      <a16:creationId xmlns:a16="http://schemas.microsoft.com/office/drawing/2014/main" xmlns=""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sp>
            <p:nvSpPr>
              <p:cNvPr id="11" name="标题 1">
                <a:extLst>
                  <a:ext uri="{FF2B5EF4-FFF2-40B4-BE49-F238E27FC236}">
                    <a16:creationId xmlns:a16="http://schemas.microsoft.com/office/drawing/2014/main" xmlns=""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zh-CN" altLang="en-US" sz="48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a:extLst>
                <a:ext uri="{FF2B5EF4-FFF2-40B4-BE49-F238E27FC236}">
                  <a16:creationId xmlns:a16="http://schemas.microsoft.com/office/drawing/2014/main" xmlns="" id="{2D7D5E15-BCB5-93E6-8D09-8E42A9C37266}"/>
                </a:ext>
              </a:extLst>
            </p:cNvPr>
            <p:cNvSpPr/>
            <p:nvPr/>
          </p:nvSpPr>
          <p:spPr>
            <a:xfrm>
              <a:off x="2288520" y="2925802"/>
              <a:ext cx="8608079" cy="962287"/>
            </a:xfrm>
            <a:prstGeom prst="rect">
              <a:avLst/>
            </a:prstGeom>
          </p:spPr>
          <p:txBody>
            <a:bodyPr wrap="square" anchor="ctr">
              <a:spAutoFit/>
            </a:bodyPr>
            <a:lstStyle/>
            <a:p>
              <a:pPr marL="0" marR="0" algn="just">
                <a:spcBef>
                  <a:spcPts val="0"/>
                </a:spcBef>
                <a:spcAft>
                  <a:spcPts val="0"/>
                </a:spcAft>
              </a:pPr>
              <a:r>
                <a:rPr lang="en-US" sz="4400" b="1" dirty="0" err="1" smtClean="0">
                  <a:solidFill>
                    <a:srgbClr val="002060"/>
                  </a:solidFill>
                  <a:latin typeface="Cambria" panose="02040503050406030204" pitchFamily="18" charset="0"/>
                  <a:ea typeface="Cambria" panose="02040503050406030204" pitchFamily="18" charset="0"/>
                </a:rPr>
                <a:t>Nếu</a:t>
              </a:r>
              <a:r>
                <a:rPr lang="en-US" sz="4400" b="1" dirty="0" smtClean="0">
                  <a:solidFill>
                    <a:srgbClr val="002060"/>
                  </a:solidFill>
                  <a:latin typeface="Cambria" panose="02040503050406030204" pitchFamily="18" charset="0"/>
                  <a:ea typeface="Cambria" panose="02040503050406030204" pitchFamily="18" charset="0"/>
                </a:rPr>
                <a:t> </a:t>
              </a:r>
              <a:r>
                <a:rPr lang="en-US" sz="4400" b="1" dirty="0" err="1" smtClean="0">
                  <a:solidFill>
                    <a:srgbClr val="002060"/>
                  </a:solidFill>
                  <a:latin typeface="Cambria" panose="02040503050406030204" pitchFamily="18" charset="0"/>
                  <a:ea typeface="Cambria" panose="02040503050406030204" pitchFamily="18" charset="0"/>
                </a:rPr>
                <a:t>chúng</a:t>
              </a:r>
              <a:r>
                <a:rPr lang="en-US" sz="4400" b="1" dirty="0" smtClean="0">
                  <a:solidFill>
                    <a:srgbClr val="002060"/>
                  </a:solidFill>
                  <a:latin typeface="Cambria" panose="02040503050406030204" pitchFamily="18" charset="0"/>
                  <a:ea typeface="Cambria" panose="02040503050406030204" pitchFamily="18" charset="0"/>
                </a:rPr>
                <a:t> ta </a:t>
              </a:r>
              <a:r>
                <a:rPr lang="en-US" sz="4400" b="1" dirty="0" err="1" smtClean="0">
                  <a:solidFill>
                    <a:srgbClr val="002060"/>
                  </a:solidFill>
                  <a:latin typeface="Cambria" panose="02040503050406030204" pitchFamily="18" charset="0"/>
                  <a:ea typeface="Cambria" panose="02040503050406030204" pitchFamily="18" charset="0"/>
                </a:rPr>
                <a:t>không</a:t>
              </a:r>
              <a:r>
                <a:rPr lang="en-US" sz="4400" b="1" dirty="0" smtClean="0">
                  <a:solidFill>
                    <a:srgbClr val="002060"/>
                  </a:solidFill>
                  <a:latin typeface="Cambria" panose="02040503050406030204" pitchFamily="18" charset="0"/>
                  <a:ea typeface="Cambria" panose="02040503050406030204" pitchFamily="18" charset="0"/>
                </a:rPr>
                <a:t> </a:t>
              </a:r>
              <a:r>
                <a:rPr lang="en-US" sz="4400" b="1" dirty="0" err="1" smtClean="0">
                  <a:solidFill>
                    <a:srgbClr val="002060"/>
                  </a:solidFill>
                  <a:latin typeface="Cambria" panose="02040503050406030204" pitchFamily="18" charset="0"/>
                  <a:ea typeface="Cambria" panose="02040503050406030204" pitchFamily="18" charset="0"/>
                </a:rPr>
                <a:t>thể</a:t>
              </a:r>
              <a:r>
                <a:rPr lang="en-US" sz="4400" b="1" dirty="0" smtClean="0">
                  <a:solidFill>
                    <a:srgbClr val="002060"/>
                  </a:solidFill>
                  <a:latin typeface="Cambria" panose="02040503050406030204" pitchFamily="18" charset="0"/>
                  <a:ea typeface="Cambria" panose="02040503050406030204" pitchFamily="18" charset="0"/>
                </a:rPr>
                <a:t> </a:t>
              </a:r>
              <a:r>
                <a:rPr lang="en-US" sz="4400" b="1" dirty="0" err="1" smtClean="0">
                  <a:solidFill>
                    <a:srgbClr val="002060"/>
                  </a:solidFill>
                  <a:latin typeface="Cambria" panose="02040503050406030204" pitchFamily="18" charset="0"/>
                  <a:ea typeface="Cambria" panose="02040503050406030204" pitchFamily="18" charset="0"/>
                </a:rPr>
                <a:t>nghe</a:t>
              </a:r>
              <a:r>
                <a:rPr lang="en-US" sz="4400" b="1" dirty="0" smtClean="0">
                  <a:solidFill>
                    <a:srgbClr val="002060"/>
                  </a:solidFill>
                  <a:latin typeface="Cambria" panose="02040503050406030204" pitchFamily="18" charset="0"/>
                  <a:ea typeface="Cambria" panose="02040503050406030204" pitchFamily="18" charset="0"/>
                </a:rPr>
                <a:t> </a:t>
              </a:r>
              <a:r>
                <a:rPr lang="en-US" sz="4400" b="1" dirty="0" err="1" smtClean="0">
                  <a:solidFill>
                    <a:srgbClr val="002060"/>
                  </a:solidFill>
                  <a:latin typeface="Cambria" panose="02040503050406030204" pitchFamily="18" charset="0"/>
                  <a:ea typeface="Cambria" panose="02040503050406030204" pitchFamily="18" charset="0"/>
                </a:rPr>
                <a:t>được</a:t>
              </a:r>
              <a:r>
                <a:rPr lang="en-US" sz="4400" b="1" dirty="0" smtClean="0">
                  <a:solidFill>
                    <a:srgbClr val="002060"/>
                  </a:solidFill>
                  <a:latin typeface="Cambria" panose="02040503050406030204" pitchFamily="18" charset="0"/>
                  <a:ea typeface="Cambria" panose="02040503050406030204" pitchFamily="18" charset="0"/>
                </a:rPr>
                <a:t> </a:t>
              </a:r>
              <a:r>
                <a:rPr lang="en-US" sz="4400" b="1" dirty="0" err="1" smtClean="0">
                  <a:solidFill>
                    <a:srgbClr val="002060"/>
                  </a:solidFill>
                  <a:latin typeface="Cambria" panose="02040503050406030204" pitchFamily="18" charset="0"/>
                  <a:ea typeface="Cambria" panose="02040503050406030204" pitchFamily="18" charset="0"/>
                </a:rPr>
                <a:t>những</a:t>
              </a:r>
              <a:r>
                <a:rPr lang="en-US" sz="4400" b="1" dirty="0" smtClean="0">
                  <a:solidFill>
                    <a:srgbClr val="002060"/>
                  </a:solidFill>
                  <a:latin typeface="Cambria" panose="02040503050406030204" pitchFamily="18" charset="0"/>
                  <a:ea typeface="Cambria" panose="02040503050406030204" pitchFamily="18" charset="0"/>
                </a:rPr>
                <a:t> </a:t>
              </a:r>
              <a:r>
                <a:rPr lang="en-US" sz="4400" b="1" dirty="0" err="1" smtClean="0">
                  <a:solidFill>
                    <a:srgbClr val="002060"/>
                  </a:solidFill>
                  <a:latin typeface="Cambria" panose="02040503050406030204" pitchFamily="18" charset="0"/>
                  <a:ea typeface="Cambria" panose="02040503050406030204" pitchFamily="18" charset="0"/>
                </a:rPr>
                <a:t>âm</a:t>
              </a:r>
              <a:r>
                <a:rPr lang="en-US" sz="4400" b="1" dirty="0" smtClean="0">
                  <a:solidFill>
                    <a:srgbClr val="002060"/>
                  </a:solidFill>
                  <a:latin typeface="Cambria" panose="02040503050406030204" pitchFamily="18" charset="0"/>
                  <a:ea typeface="Cambria" panose="02040503050406030204" pitchFamily="18" charset="0"/>
                </a:rPr>
                <a:t> </a:t>
              </a:r>
              <a:r>
                <a:rPr lang="en-US" sz="4400" b="1" dirty="0" err="1" smtClean="0">
                  <a:solidFill>
                    <a:srgbClr val="002060"/>
                  </a:solidFill>
                  <a:latin typeface="Cambria" panose="02040503050406030204" pitchFamily="18" charset="0"/>
                  <a:ea typeface="Cambria" panose="02040503050406030204" pitchFamily="18" charset="0"/>
                </a:rPr>
                <a:t>thanh</a:t>
              </a:r>
              <a:r>
                <a:rPr lang="en-US" sz="4400" b="1" dirty="0" smtClean="0">
                  <a:solidFill>
                    <a:srgbClr val="002060"/>
                  </a:solidFill>
                  <a:latin typeface="Cambria" panose="02040503050406030204" pitchFamily="18" charset="0"/>
                  <a:ea typeface="Cambria" panose="02040503050406030204" pitchFamily="18" charset="0"/>
                </a:rPr>
                <a:t> </a:t>
              </a:r>
              <a:r>
                <a:rPr lang="en-US" sz="4400" b="1" dirty="0" err="1" smtClean="0">
                  <a:solidFill>
                    <a:srgbClr val="002060"/>
                  </a:solidFill>
                  <a:latin typeface="Cambria" panose="02040503050406030204" pitchFamily="18" charset="0"/>
                  <a:ea typeface="Cambria" panose="02040503050406030204" pitchFamily="18" charset="0"/>
                </a:rPr>
                <a:t>thì</a:t>
              </a:r>
              <a:r>
                <a:rPr lang="en-US" sz="4400" b="1" dirty="0" smtClean="0">
                  <a:solidFill>
                    <a:srgbClr val="002060"/>
                  </a:solidFill>
                  <a:latin typeface="Cambria" panose="02040503050406030204" pitchFamily="18" charset="0"/>
                  <a:ea typeface="Cambria" panose="02040503050406030204" pitchFamily="18" charset="0"/>
                </a:rPr>
                <a:t> </a:t>
              </a:r>
              <a:r>
                <a:rPr lang="en-US" sz="4400" b="1" dirty="0" err="1" smtClean="0">
                  <a:solidFill>
                    <a:srgbClr val="002060"/>
                  </a:solidFill>
                  <a:latin typeface="Cambria" panose="02040503050406030204" pitchFamily="18" charset="0"/>
                  <a:ea typeface="Cambria" panose="02040503050406030204" pitchFamily="18" charset="0"/>
                </a:rPr>
                <a:t>cuộc</a:t>
              </a:r>
              <a:r>
                <a:rPr lang="en-US" sz="4400" b="1" dirty="0" smtClean="0">
                  <a:solidFill>
                    <a:srgbClr val="002060"/>
                  </a:solidFill>
                  <a:latin typeface="Cambria" panose="02040503050406030204" pitchFamily="18" charset="0"/>
                  <a:ea typeface="Cambria" panose="02040503050406030204" pitchFamily="18" charset="0"/>
                </a:rPr>
                <a:t> </a:t>
              </a:r>
              <a:r>
                <a:rPr lang="en-US" sz="4400" b="1" dirty="0" err="1" smtClean="0">
                  <a:solidFill>
                    <a:srgbClr val="002060"/>
                  </a:solidFill>
                  <a:latin typeface="Cambria" panose="02040503050406030204" pitchFamily="18" charset="0"/>
                  <a:ea typeface="Cambria" panose="02040503050406030204" pitchFamily="18" charset="0"/>
                </a:rPr>
                <a:t>sống</a:t>
              </a:r>
              <a:r>
                <a:rPr lang="en-US" sz="4400" b="1" dirty="0" smtClean="0">
                  <a:solidFill>
                    <a:srgbClr val="002060"/>
                  </a:solidFill>
                  <a:latin typeface="Cambria" panose="02040503050406030204" pitchFamily="18" charset="0"/>
                  <a:ea typeface="Cambria" panose="02040503050406030204" pitchFamily="18" charset="0"/>
                </a:rPr>
                <a:t> </a:t>
              </a:r>
              <a:r>
                <a:rPr lang="en-US" sz="4400" b="1" dirty="0" err="1" smtClean="0">
                  <a:solidFill>
                    <a:srgbClr val="002060"/>
                  </a:solidFill>
                  <a:latin typeface="Cambria" panose="02040503050406030204" pitchFamily="18" charset="0"/>
                  <a:ea typeface="Cambria" panose="02040503050406030204" pitchFamily="18" charset="0"/>
                </a:rPr>
                <a:t>sẽ</a:t>
              </a:r>
              <a:r>
                <a:rPr lang="en-US" sz="4400" b="1" dirty="0" smtClean="0">
                  <a:solidFill>
                    <a:srgbClr val="002060"/>
                  </a:solidFill>
                  <a:latin typeface="Cambria" panose="02040503050406030204" pitchFamily="18" charset="0"/>
                  <a:ea typeface="Cambria" panose="02040503050406030204" pitchFamily="18" charset="0"/>
                </a:rPr>
                <a:t> </a:t>
              </a:r>
              <a:r>
                <a:rPr lang="en-US" sz="4400" b="1" dirty="0" err="1" smtClean="0">
                  <a:solidFill>
                    <a:srgbClr val="002060"/>
                  </a:solidFill>
                  <a:latin typeface="Cambria" panose="02040503050406030204" pitchFamily="18" charset="0"/>
                  <a:ea typeface="Cambria" panose="02040503050406030204" pitchFamily="18" charset="0"/>
                </a:rPr>
                <a:t>ra</a:t>
              </a:r>
              <a:r>
                <a:rPr lang="en-US" sz="4400" b="1" dirty="0" smtClean="0">
                  <a:solidFill>
                    <a:srgbClr val="002060"/>
                  </a:solidFill>
                  <a:latin typeface="Cambria" panose="02040503050406030204" pitchFamily="18" charset="0"/>
                  <a:ea typeface="Cambria" panose="02040503050406030204" pitchFamily="18" charset="0"/>
                </a:rPr>
                <a:t> </a:t>
              </a:r>
              <a:r>
                <a:rPr lang="en-US" sz="4400" b="1" dirty="0" err="1" smtClean="0">
                  <a:solidFill>
                    <a:srgbClr val="002060"/>
                  </a:solidFill>
                  <a:latin typeface="Cambria" panose="02040503050406030204" pitchFamily="18" charset="0"/>
                  <a:ea typeface="Cambria" panose="02040503050406030204" pitchFamily="18" charset="0"/>
                </a:rPr>
                <a:t>sao</a:t>
              </a:r>
              <a:r>
                <a:rPr lang="en-US" sz="4400" b="1" dirty="0" smtClean="0">
                  <a:solidFill>
                    <a:srgbClr val="002060"/>
                  </a:solidFill>
                  <a:latin typeface="Cambria" panose="02040503050406030204" pitchFamily="18" charset="0"/>
                  <a:ea typeface="Cambria" panose="02040503050406030204" pitchFamily="18" charset="0"/>
                </a:rPr>
                <a:t>?</a:t>
              </a:r>
              <a:endParaRPr lang="en-US" sz="4400" b="1" dirty="0">
                <a:solidFill>
                  <a:srgbClr val="002060"/>
                </a:solidFill>
                <a:effectLst/>
                <a:latin typeface="Cambria" panose="02040503050406030204" pitchFamily="18" charset="0"/>
                <a:ea typeface="Cambria" panose="02040503050406030204" pitchFamily="18" charset="0"/>
              </a:endParaRPr>
            </a:p>
          </p:txBody>
        </p:sp>
      </p:grpSp>
      <p:pic>
        <p:nvPicPr>
          <p:cNvPr id="15" name="Picture 14" descr="A person with her thumb up&#10;&#10;Description automatically generated">
            <a:extLst>
              <a:ext uri="{FF2B5EF4-FFF2-40B4-BE49-F238E27FC236}">
                <a16:creationId xmlns:a16="http://schemas.microsoft.com/office/drawing/2014/main" xmlns="" id="{C70CA197-3369-E6F9-9AF5-108CD9F132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851" y="1189609"/>
            <a:ext cx="4905375" cy="5839842"/>
          </a:xfrm>
          <a:prstGeom prst="rect">
            <a:avLst/>
          </a:prstGeom>
        </p:spPr>
      </p:pic>
    </p:spTree>
    <p:extLst>
      <p:ext uri="{BB962C8B-B14F-4D97-AF65-F5344CB8AC3E}">
        <p14:creationId xmlns:p14="http://schemas.microsoft.com/office/powerpoint/2010/main" val="304248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gười khiếm thính gặp khó khăn khi muốn tìm hiểu sản phẩm công nghệ">
            <a:extLst>
              <a:ext uri="{FF2B5EF4-FFF2-40B4-BE49-F238E27FC236}">
                <a16:creationId xmlns:a16="http://schemas.microsoft.com/office/drawing/2014/main" xmlns="" id="{E63B2EAB-3102-2965-5759-24FD57A08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43970"/>
            <a:ext cx="5157788" cy="36900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47BE55A9-3ECD-97A1-D852-051C20780C70}"/>
              </a:ext>
            </a:extLst>
          </p:cNvPr>
          <p:cNvSpPr txBox="1"/>
          <p:nvPr/>
        </p:nvSpPr>
        <p:spPr>
          <a:xfrm>
            <a:off x="1247775" y="5581650"/>
            <a:ext cx="5133975"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Ra </a:t>
            </a:r>
            <a:r>
              <a:rPr lang="en-US" sz="3600" b="1" dirty="0" err="1">
                <a:solidFill>
                  <a:srgbClr val="002060"/>
                </a:solidFill>
                <a:latin typeface="Cambria" panose="02040503050406030204" pitchFamily="18" charset="0"/>
                <a:ea typeface="Cambria" panose="02040503050406030204" pitchFamily="18" charset="0"/>
              </a:rPr>
              <a: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bằng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chỉ</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28" name="Picture 4" descr="Video Cách Sử Dụng Máy Trợ Thính Và Những Lưu ý Khi Sử Dụng">
            <a:extLst>
              <a:ext uri="{FF2B5EF4-FFF2-40B4-BE49-F238E27FC236}">
                <a16:creationId xmlns:a16="http://schemas.microsoft.com/office/drawing/2014/main" xmlns="" id="{16FABEBB-AB57-3D54-9C0A-699345D65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450" y="1676400"/>
            <a:ext cx="4933949" cy="36862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1BDF14AC-75BD-D404-18A7-F0639ECD62C1}"/>
              </a:ext>
            </a:extLst>
          </p:cNvPr>
          <p:cNvSpPr txBox="1"/>
          <p:nvPr/>
        </p:nvSpPr>
        <p:spPr>
          <a:xfrm>
            <a:off x="6962775" y="5543550"/>
            <a:ext cx="5133975" cy="646331"/>
          </a:xfrm>
          <a:prstGeom prst="rect">
            <a:avLst/>
          </a:prstGeom>
          <a:noFill/>
        </p:spPr>
        <p:txBody>
          <a:bodyPr wrap="square" rtlCol="0">
            <a:spAutoFit/>
          </a:bodyPr>
          <a:lstStyle/>
          <a:p>
            <a:pPr algn="ctr"/>
            <a:r>
              <a:rPr lang="en-US" sz="3600" b="1" dirty="0" err="1">
                <a:solidFill>
                  <a:srgbClr val="002060"/>
                </a:solidFill>
                <a:latin typeface="Cambria" panose="02040503050406030204" pitchFamily="18" charset="0"/>
                <a:ea typeface="Cambria" panose="02040503050406030204" pitchFamily="18" charset="0"/>
              </a:rPr>
              <a:t>Đeo</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thính</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05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500" fill="hold"/>
                                        <p:tgtEl>
                                          <p:spTgt spid="1028"/>
                                        </p:tgtEl>
                                        <p:attrNameLst>
                                          <p:attrName>ppt_x</p:attrName>
                                        </p:attrNameLst>
                                      </p:cBhvr>
                                      <p:tavLst>
                                        <p:tav tm="0">
                                          <p:val>
                                            <p:strVal val="#ppt_x"/>
                                          </p:val>
                                        </p:tav>
                                        <p:tav tm="100000">
                                          <p:val>
                                            <p:strVal val="#ppt_x"/>
                                          </p:val>
                                        </p:tav>
                                      </p:tavLst>
                                    </p:anim>
                                    <p:anim calcmode="lin" valueType="num">
                                      <p:cBhvr additive="base">
                                        <p:cTn id="2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BDF14AC-75BD-D404-18A7-F0639ECD62C1}"/>
              </a:ext>
            </a:extLst>
          </p:cNvPr>
          <p:cNvSpPr txBox="1"/>
          <p:nvPr/>
        </p:nvSpPr>
        <p:spPr>
          <a:xfrm>
            <a:off x="2676525" y="5610225"/>
            <a:ext cx="777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giấy</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chữ</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50" name="Picture 2" descr="4 cách đơn giản hỗ trợ trí nhớ » Báo Phụ Nữ Việt Nam">
            <a:extLst>
              <a:ext uri="{FF2B5EF4-FFF2-40B4-BE49-F238E27FC236}">
                <a16:creationId xmlns:a16="http://schemas.microsoft.com/office/drawing/2014/main" xmlns="" id="{81168F8D-F162-693D-A890-DD9D4DC0E6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705" y="1457325"/>
            <a:ext cx="7000319" cy="405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44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a16="http://schemas.microsoft.com/office/drawing/2014/main" xmlns=""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xmlns=""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xmlns=""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xmlns=""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xmlns=""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a16="http://schemas.microsoft.com/office/drawing/2014/main" xmlns="" id="{46968B1B-C0A6-4721-577D-F852280AC6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xmlns="" id="{2D7D5E15-BCB5-93E6-8D09-8E42A9C37266}"/>
                </a:ext>
              </a:extLst>
            </p:cNvPr>
            <p:cNvSpPr/>
            <p:nvPr/>
          </p:nvSpPr>
          <p:spPr>
            <a:xfrm>
              <a:off x="2288520" y="2764986"/>
              <a:ext cx="8608079" cy="128392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Âm nhạc giúp ích lợi gì cho em? Em biết những loại nhạc cụ nào?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 name="Picture 1" descr="A picture containing toy, doll&#10;&#10;Description automatically generated">
            <a:extLst>
              <a:ext uri="{FF2B5EF4-FFF2-40B4-BE49-F238E27FC236}">
                <a16:creationId xmlns:a16="http://schemas.microsoft.com/office/drawing/2014/main" xmlns="" id="{1B6C5C06-E933-3FE3-7374-78AF6AC16766}"/>
              </a:ext>
            </a:extLst>
          </p:cNvPr>
          <p:cNvPicPr>
            <a:picLocks noChangeAspect="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185487" y="2251913"/>
            <a:ext cx="5196638" cy="5196638"/>
          </a:xfrm>
          <a:prstGeom prst="rect">
            <a:avLst/>
          </a:prstGeom>
        </p:spPr>
      </p:pic>
    </p:spTree>
    <p:extLst>
      <p:ext uri="{BB962C8B-B14F-4D97-AF65-F5344CB8AC3E}">
        <p14:creationId xmlns:p14="http://schemas.microsoft.com/office/powerpoint/2010/main" val="243242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B8DCE00-D850-476D-90B8-693EDFB07632}"/>
              </a:ext>
            </a:extLst>
          </p:cNvPr>
          <p:cNvSpPr/>
          <p:nvPr/>
        </p:nvSpPr>
        <p:spPr>
          <a:xfrm>
            <a:off x="3165518" y="1300720"/>
            <a:ext cx="6111501" cy="3210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2060"/>
                </a:solidFill>
                <a:effectLst/>
                <a:uLnTx/>
                <a:uFillTx/>
                <a:latin typeface="UTM Showcard" panose="02040603050506020204" pitchFamily="18" charset="0"/>
              </a:rPr>
              <a:t>KHỞI ĐỘNG</a:t>
            </a:r>
          </a:p>
        </p:txBody>
      </p:sp>
      <p:pic>
        <p:nvPicPr>
          <p:cNvPr id="18" name="Graphic 17">
            <a:extLst>
              <a:ext uri="{FF2B5EF4-FFF2-40B4-BE49-F238E27FC236}">
                <a16:creationId xmlns:a16="http://schemas.microsoft.com/office/drawing/2014/main" xmlns="" id="{56ADE692-0BE1-4582-9A41-15F749E244F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xmlns="" id="{4AF5A031-1965-4B48-BD38-513C568047A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xmlns="" id="{B55D174F-7914-4FCD-8475-3CC14EED9F85}"/>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xmlns="" id="{C66EC1B6-B59C-4103-B1EE-ED63FD7664B2}"/>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xmlns=""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xmlns=""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xmlns=""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xmlns=""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xmlns=""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xmlns=""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xmlns=""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xmlns=""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xmlns=""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xmlns="" id="{B8C7CFB5-4289-4093-A86A-293F0DBEA477}"/>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xmlns="" id="{92140B7C-EAB5-4331-A517-56301AC21507}"/>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xmlns=""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xmlns="" id="{751C33EC-6C53-4DFC-9930-00978B8FD1E0}"/>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xmlns="" id="{09FD09A1-2CE0-476E-8F3B-9F88629CE947}"/>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xmlns="" id="{1DF63BBE-F905-458B-BC5B-B37B6D47EACA}"/>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xmlns="" id="{E4899505-E173-472A-A978-60068B81B6C5}"/>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pic>
        <p:nvPicPr>
          <p:cNvPr id="2" name="Sơn Tùng M-TP - Tiến Lên Việt Nam Ơi! - Bản Chính Thức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0" y="0"/>
            <a:ext cx="12192000" cy="6858000"/>
          </a:xfrm>
          <a:prstGeom prst="rect">
            <a:avLst/>
          </a:prstGeom>
        </p:spPr>
      </p:pic>
    </p:spTree>
    <p:extLst>
      <p:ext uri="{BB962C8B-B14F-4D97-AF65-F5344CB8AC3E}">
        <p14:creationId xmlns:p14="http://schemas.microsoft.com/office/powerpoint/2010/main" val="31205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video>
              <p:cMediaNode vol="80000">
                <p:cTn id="20"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3DF382EE-DDF3-4149-96FC-31D9481F323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xmlns=""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xmlns=""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xmlns=""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xmlns=""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xmlns=""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xmlns=""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xmlns=""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xmlns=""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xmlns=""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xmlns=""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xmlns=""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xmlns=""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xmlns=""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xmlns=""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xmlns=""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xmlns=""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xmlns=""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xmlns=""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xmlns=""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xmlns=""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xmlns=""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xmlns=""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xmlns=""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xmlns=""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xmlns=""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xmlns=""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xmlns=""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xmlns=""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xmlns=""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xmlns=""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xmlns=""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xmlns=""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xmlns=""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xmlns=""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xmlns=""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xmlns=""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xmlns=""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xmlns="" id="{9FEF3030-06E7-4044-AE60-FEAC52AF481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xmlns=""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xmlns=""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xmlns=""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xmlns=""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xmlns=""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xmlns=""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xmlns=""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xmlns=""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xmlns=""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xmlns=""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xmlns=""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xmlns=""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xmlns=""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xmlns=""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xmlns=""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xmlns=""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xmlns=""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xmlns=""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xmlns=""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xmlns=""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xmlns=""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xmlns=""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xmlns=""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xmlns=""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xmlns=""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xmlns=""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xmlns=""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xmlns=""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xmlns=""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xmlns=""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xmlns=""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xmlns=""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xmlns=""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xmlns=""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xmlns=""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xmlns=""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xmlns=""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xmlns=""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xmlns=""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xmlns=""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xmlns=""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xmlns="" id="{D9426C2D-08C4-461C-B4CE-A005BBCBEDC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xmlns=""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xmlns=""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xmlns=""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xmlns=""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xmlns=""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xmlns=""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a16="http://schemas.microsoft.com/office/drawing/2014/main" xmlns="" id="{A13F9806-5E01-4D31-99CE-634A01FFFC0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xmlns="" id="{C8FEB1EA-94CD-44BB-9380-9A56DEFD2BD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xmlns="" id="{1FF44AEB-FC35-4ACB-B187-BDA1B909BC4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xmlns="" id="{4E125F4B-7A9D-4C42-B965-30BF58A305B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xmlns="" id="{7967F9D1-D364-43AC-B561-F29775D4C7A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xmlns="" id="{91C03452-DE87-41E8-8D3C-117CDB3F39C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xmlns="" id="{3D737733-7F78-45C6-9A09-9CE878241082}"/>
              </a:ext>
            </a:extLst>
          </p:cNvPr>
          <p:cNvSpPr/>
          <p:nvPr/>
        </p:nvSpPr>
        <p:spPr>
          <a:xfrm>
            <a:off x="1123950" y="1822400"/>
            <a:ext cx="9744075" cy="1446550"/>
          </a:xfrm>
          <a:custGeom>
            <a:avLst/>
            <a:gdLst>
              <a:gd name="connsiteX0" fmla="*/ 0 w 9744075"/>
              <a:gd name="connsiteY0" fmla="*/ 0 h 1446550"/>
              <a:gd name="connsiteX1" fmla="*/ 280859 w 9744075"/>
              <a:gd name="connsiteY1" fmla="*/ 0 h 1446550"/>
              <a:gd name="connsiteX2" fmla="*/ 561717 w 9744075"/>
              <a:gd name="connsiteY2" fmla="*/ 0 h 1446550"/>
              <a:gd name="connsiteX3" fmla="*/ 1232339 w 9744075"/>
              <a:gd name="connsiteY3" fmla="*/ 0 h 1446550"/>
              <a:gd name="connsiteX4" fmla="*/ 1513198 w 9744075"/>
              <a:gd name="connsiteY4" fmla="*/ 0 h 1446550"/>
              <a:gd name="connsiteX5" fmla="*/ 1794056 w 9744075"/>
              <a:gd name="connsiteY5" fmla="*/ 0 h 1446550"/>
              <a:gd name="connsiteX6" fmla="*/ 2074915 w 9744075"/>
              <a:gd name="connsiteY6" fmla="*/ 0 h 1446550"/>
              <a:gd name="connsiteX7" fmla="*/ 2550655 w 9744075"/>
              <a:gd name="connsiteY7" fmla="*/ 0 h 1446550"/>
              <a:gd name="connsiteX8" fmla="*/ 3318717 w 9744075"/>
              <a:gd name="connsiteY8" fmla="*/ 0 h 1446550"/>
              <a:gd name="connsiteX9" fmla="*/ 3989339 w 9744075"/>
              <a:gd name="connsiteY9" fmla="*/ 0 h 1446550"/>
              <a:gd name="connsiteX10" fmla="*/ 4270198 w 9744075"/>
              <a:gd name="connsiteY10" fmla="*/ 0 h 1446550"/>
              <a:gd name="connsiteX11" fmla="*/ 4843378 w 9744075"/>
              <a:gd name="connsiteY11" fmla="*/ 0 h 1446550"/>
              <a:gd name="connsiteX12" fmla="*/ 5124237 w 9744075"/>
              <a:gd name="connsiteY12" fmla="*/ 0 h 1446550"/>
              <a:gd name="connsiteX13" fmla="*/ 5794859 w 9744075"/>
              <a:gd name="connsiteY13" fmla="*/ 0 h 1446550"/>
              <a:gd name="connsiteX14" fmla="*/ 6368040 w 9744075"/>
              <a:gd name="connsiteY14" fmla="*/ 0 h 1446550"/>
              <a:gd name="connsiteX15" fmla="*/ 6746339 w 9744075"/>
              <a:gd name="connsiteY15" fmla="*/ 0 h 1446550"/>
              <a:gd name="connsiteX16" fmla="*/ 7222079 w 9744075"/>
              <a:gd name="connsiteY16" fmla="*/ 0 h 1446550"/>
              <a:gd name="connsiteX17" fmla="*/ 7697819 w 9744075"/>
              <a:gd name="connsiteY17" fmla="*/ 0 h 1446550"/>
              <a:gd name="connsiteX18" fmla="*/ 8076119 w 9744075"/>
              <a:gd name="connsiteY18" fmla="*/ 0 h 1446550"/>
              <a:gd name="connsiteX19" fmla="*/ 8746740 w 9744075"/>
              <a:gd name="connsiteY19" fmla="*/ 0 h 1446550"/>
              <a:gd name="connsiteX20" fmla="*/ 9744075 w 9744075"/>
              <a:gd name="connsiteY20" fmla="*/ 0 h 1446550"/>
              <a:gd name="connsiteX21" fmla="*/ 9744075 w 9744075"/>
              <a:gd name="connsiteY21" fmla="*/ 467718 h 1446550"/>
              <a:gd name="connsiteX22" fmla="*/ 9744075 w 9744075"/>
              <a:gd name="connsiteY22" fmla="*/ 949901 h 1446550"/>
              <a:gd name="connsiteX23" fmla="*/ 9744075 w 9744075"/>
              <a:gd name="connsiteY23" fmla="*/ 1446550 h 1446550"/>
              <a:gd name="connsiteX24" fmla="*/ 9170894 w 9744075"/>
              <a:gd name="connsiteY24" fmla="*/ 1446550 h 1446550"/>
              <a:gd name="connsiteX25" fmla="*/ 8792595 w 9744075"/>
              <a:gd name="connsiteY25" fmla="*/ 1446550 h 1446550"/>
              <a:gd name="connsiteX26" fmla="*/ 8219414 w 9744075"/>
              <a:gd name="connsiteY26" fmla="*/ 1446550 h 1446550"/>
              <a:gd name="connsiteX27" fmla="*/ 7646233 w 9744075"/>
              <a:gd name="connsiteY27" fmla="*/ 1446550 h 1446550"/>
              <a:gd name="connsiteX28" fmla="*/ 7170493 w 9744075"/>
              <a:gd name="connsiteY28" fmla="*/ 1446550 h 1446550"/>
              <a:gd name="connsiteX29" fmla="*/ 6499871 w 9744075"/>
              <a:gd name="connsiteY29" fmla="*/ 1446550 h 1446550"/>
              <a:gd name="connsiteX30" fmla="*/ 6024131 w 9744075"/>
              <a:gd name="connsiteY30" fmla="*/ 1446550 h 1446550"/>
              <a:gd name="connsiteX31" fmla="*/ 5548391 w 9744075"/>
              <a:gd name="connsiteY31" fmla="*/ 1446550 h 1446550"/>
              <a:gd name="connsiteX32" fmla="*/ 5267532 w 9744075"/>
              <a:gd name="connsiteY32" fmla="*/ 1446550 h 1446550"/>
              <a:gd name="connsiteX33" fmla="*/ 4694351 w 9744075"/>
              <a:gd name="connsiteY33" fmla="*/ 1446550 h 1446550"/>
              <a:gd name="connsiteX34" fmla="*/ 3926289 w 9744075"/>
              <a:gd name="connsiteY34" fmla="*/ 1446550 h 1446550"/>
              <a:gd name="connsiteX35" fmla="*/ 3255667 w 9744075"/>
              <a:gd name="connsiteY35" fmla="*/ 1446550 h 1446550"/>
              <a:gd name="connsiteX36" fmla="*/ 2877368 w 9744075"/>
              <a:gd name="connsiteY36" fmla="*/ 1446550 h 1446550"/>
              <a:gd name="connsiteX37" fmla="*/ 2401628 w 9744075"/>
              <a:gd name="connsiteY37" fmla="*/ 1446550 h 1446550"/>
              <a:gd name="connsiteX38" fmla="*/ 1633566 w 9744075"/>
              <a:gd name="connsiteY38" fmla="*/ 1446550 h 1446550"/>
              <a:gd name="connsiteX39" fmla="*/ 962944 w 9744075"/>
              <a:gd name="connsiteY39" fmla="*/ 1446550 h 1446550"/>
              <a:gd name="connsiteX40" fmla="*/ 0 w 9744075"/>
              <a:gd name="connsiteY40" fmla="*/ 1446550 h 1446550"/>
              <a:gd name="connsiteX41" fmla="*/ 0 w 9744075"/>
              <a:gd name="connsiteY41" fmla="*/ 978832 h 1446550"/>
              <a:gd name="connsiteX42" fmla="*/ 0 w 9744075"/>
              <a:gd name="connsiteY42" fmla="*/ 540045 h 1446550"/>
              <a:gd name="connsiteX43" fmla="*/ 0 w 9744075"/>
              <a:gd name="connsiteY43"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44075" h="1446550" fill="none" extrusionOk="0">
                <a:moveTo>
                  <a:pt x="0" y="0"/>
                </a:moveTo>
                <a:cubicBezTo>
                  <a:pt x="105889" y="-21767"/>
                  <a:pt x="150806" y="1329"/>
                  <a:pt x="280859" y="0"/>
                </a:cubicBezTo>
                <a:cubicBezTo>
                  <a:pt x="410912" y="-1329"/>
                  <a:pt x="455667" y="15271"/>
                  <a:pt x="561717" y="0"/>
                </a:cubicBezTo>
                <a:cubicBezTo>
                  <a:pt x="667767" y="-15271"/>
                  <a:pt x="1053839" y="47866"/>
                  <a:pt x="1232339" y="0"/>
                </a:cubicBezTo>
                <a:cubicBezTo>
                  <a:pt x="1410839" y="-47866"/>
                  <a:pt x="1400442" y="15236"/>
                  <a:pt x="1513198" y="0"/>
                </a:cubicBezTo>
                <a:cubicBezTo>
                  <a:pt x="1625954" y="-15236"/>
                  <a:pt x="1710963" y="18522"/>
                  <a:pt x="1794056" y="0"/>
                </a:cubicBezTo>
                <a:cubicBezTo>
                  <a:pt x="1877149" y="-18522"/>
                  <a:pt x="1947777" y="20082"/>
                  <a:pt x="2074915" y="0"/>
                </a:cubicBezTo>
                <a:cubicBezTo>
                  <a:pt x="2202053" y="-20082"/>
                  <a:pt x="2386859" y="41025"/>
                  <a:pt x="2550655" y="0"/>
                </a:cubicBezTo>
                <a:cubicBezTo>
                  <a:pt x="2714451" y="-41025"/>
                  <a:pt x="3092981" y="28083"/>
                  <a:pt x="3318717" y="0"/>
                </a:cubicBezTo>
                <a:cubicBezTo>
                  <a:pt x="3544453" y="-28083"/>
                  <a:pt x="3655944" y="74355"/>
                  <a:pt x="3989339" y="0"/>
                </a:cubicBezTo>
                <a:cubicBezTo>
                  <a:pt x="4322734" y="-74355"/>
                  <a:pt x="4184993" y="27009"/>
                  <a:pt x="4270198" y="0"/>
                </a:cubicBezTo>
                <a:cubicBezTo>
                  <a:pt x="4355403" y="-27009"/>
                  <a:pt x="4564371" y="55053"/>
                  <a:pt x="4843378" y="0"/>
                </a:cubicBezTo>
                <a:cubicBezTo>
                  <a:pt x="5122385" y="-55053"/>
                  <a:pt x="4998204" y="12407"/>
                  <a:pt x="5124237" y="0"/>
                </a:cubicBezTo>
                <a:cubicBezTo>
                  <a:pt x="5250270" y="-12407"/>
                  <a:pt x="5604390" y="44226"/>
                  <a:pt x="5794859" y="0"/>
                </a:cubicBezTo>
                <a:cubicBezTo>
                  <a:pt x="5985328" y="-44226"/>
                  <a:pt x="6246684" y="35104"/>
                  <a:pt x="6368040" y="0"/>
                </a:cubicBezTo>
                <a:cubicBezTo>
                  <a:pt x="6489396" y="-35104"/>
                  <a:pt x="6614095" y="18728"/>
                  <a:pt x="6746339" y="0"/>
                </a:cubicBezTo>
                <a:cubicBezTo>
                  <a:pt x="6878583" y="-18728"/>
                  <a:pt x="7049657" y="14656"/>
                  <a:pt x="7222079" y="0"/>
                </a:cubicBezTo>
                <a:cubicBezTo>
                  <a:pt x="7394501" y="-14656"/>
                  <a:pt x="7470378" y="31264"/>
                  <a:pt x="7697819" y="0"/>
                </a:cubicBezTo>
                <a:cubicBezTo>
                  <a:pt x="7925260" y="-31264"/>
                  <a:pt x="7969155" y="31819"/>
                  <a:pt x="8076119" y="0"/>
                </a:cubicBezTo>
                <a:cubicBezTo>
                  <a:pt x="8183083" y="-31819"/>
                  <a:pt x="8413814" y="40324"/>
                  <a:pt x="8746740" y="0"/>
                </a:cubicBezTo>
                <a:cubicBezTo>
                  <a:pt x="9079666" y="-40324"/>
                  <a:pt x="9280340" y="71361"/>
                  <a:pt x="9744075" y="0"/>
                </a:cubicBezTo>
                <a:cubicBezTo>
                  <a:pt x="9753208" y="133322"/>
                  <a:pt x="9735802" y="280292"/>
                  <a:pt x="9744075" y="467718"/>
                </a:cubicBezTo>
                <a:cubicBezTo>
                  <a:pt x="9752348" y="655144"/>
                  <a:pt x="9725740" y="742693"/>
                  <a:pt x="9744075" y="949901"/>
                </a:cubicBezTo>
                <a:cubicBezTo>
                  <a:pt x="9762410" y="1157109"/>
                  <a:pt x="9718099" y="1223654"/>
                  <a:pt x="9744075" y="1446550"/>
                </a:cubicBezTo>
                <a:cubicBezTo>
                  <a:pt x="9523360" y="1506259"/>
                  <a:pt x="9328238" y="1421917"/>
                  <a:pt x="9170894" y="1446550"/>
                </a:cubicBezTo>
                <a:cubicBezTo>
                  <a:pt x="9013550" y="1471183"/>
                  <a:pt x="8891966" y="1424605"/>
                  <a:pt x="8792595" y="1446550"/>
                </a:cubicBezTo>
                <a:cubicBezTo>
                  <a:pt x="8693224" y="1468495"/>
                  <a:pt x="8347535" y="1432361"/>
                  <a:pt x="8219414" y="1446550"/>
                </a:cubicBezTo>
                <a:cubicBezTo>
                  <a:pt x="8091293" y="1460739"/>
                  <a:pt x="7826896" y="1433795"/>
                  <a:pt x="7646233" y="1446550"/>
                </a:cubicBezTo>
                <a:cubicBezTo>
                  <a:pt x="7465570" y="1459305"/>
                  <a:pt x="7385329" y="1406802"/>
                  <a:pt x="7170493" y="1446550"/>
                </a:cubicBezTo>
                <a:cubicBezTo>
                  <a:pt x="6955657" y="1486298"/>
                  <a:pt x="6726589" y="1372225"/>
                  <a:pt x="6499871" y="1446550"/>
                </a:cubicBezTo>
                <a:cubicBezTo>
                  <a:pt x="6273153" y="1520875"/>
                  <a:pt x="6242432" y="1436924"/>
                  <a:pt x="6024131" y="1446550"/>
                </a:cubicBezTo>
                <a:cubicBezTo>
                  <a:pt x="5805830" y="1456176"/>
                  <a:pt x="5745052" y="1405308"/>
                  <a:pt x="5548391" y="1446550"/>
                </a:cubicBezTo>
                <a:cubicBezTo>
                  <a:pt x="5351730" y="1487792"/>
                  <a:pt x="5381588" y="1424725"/>
                  <a:pt x="5267532" y="1446550"/>
                </a:cubicBezTo>
                <a:cubicBezTo>
                  <a:pt x="5153476" y="1468375"/>
                  <a:pt x="4829199" y="1445454"/>
                  <a:pt x="4694351" y="1446550"/>
                </a:cubicBezTo>
                <a:cubicBezTo>
                  <a:pt x="4559503" y="1447646"/>
                  <a:pt x="4158146" y="1407705"/>
                  <a:pt x="3926289" y="1446550"/>
                </a:cubicBezTo>
                <a:cubicBezTo>
                  <a:pt x="3694432" y="1485395"/>
                  <a:pt x="3441378" y="1388016"/>
                  <a:pt x="3255667" y="1446550"/>
                </a:cubicBezTo>
                <a:cubicBezTo>
                  <a:pt x="3069956" y="1505084"/>
                  <a:pt x="3020822" y="1434905"/>
                  <a:pt x="2877368" y="1446550"/>
                </a:cubicBezTo>
                <a:cubicBezTo>
                  <a:pt x="2733914" y="1458195"/>
                  <a:pt x="2501800" y="1422115"/>
                  <a:pt x="2401628" y="1446550"/>
                </a:cubicBezTo>
                <a:cubicBezTo>
                  <a:pt x="2301456" y="1470985"/>
                  <a:pt x="1922109" y="1413014"/>
                  <a:pt x="1633566" y="1446550"/>
                </a:cubicBezTo>
                <a:cubicBezTo>
                  <a:pt x="1345023" y="1480086"/>
                  <a:pt x="1121135" y="1420758"/>
                  <a:pt x="962944" y="1446550"/>
                </a:cubicBezTo>
                <a:cubicBezTo>
                  <a:pt x="804753" y="1472342"/>
                  <a:pt x="269191" y="1356133"/>
                  <a:pt x="0" y="1446550"/>
                </a:cubicBezTo>
                <a:cubicBezTo>
                  <a:pt x="-20695" y="1251495"/>
                  <a:pt x="47083" y="1134759"/>
                  <a:pt x="0" y="978832"/>
                </a:cubicBezTo>
                <a:cubicBezTo>
                  <a:pt x="-47083" y="822905"/>
                  <a:pt x="29604" y="681673"/>
                  <a:pt x="0" y="540045"/>
                </a:cubicBezTo>
                <a:cubicBezTo>
                  <a:pt x="-29604" y="398417"/>
                  <a:pt x="49025" y="116735"/>
                  <a:pt x="0" y="0"/>
                </a:cubicBezTo>
                <a:close/>
              </a:path>
              <a:path w="9744075" h="1446550" stroke="0" extrusionOk="0">
                <a:moveTo>
                  <a:pt x="0" y="0"/>
                </a:moveTo>
                <a:cubicBezTo>
                  <a:pt x="187991" y="-50176"/>
                  <a:pt x="263162" y="6352"/>
                  <a:pt x="475740" y="0"/>
                </a:cubicBezTo>
                <a:cubicBezTo>
                  <a:pt x="688318" y="-6352"/>
                  <a:pt x="754978" y="13014"/>
                  <a:pt x="854040" y="0"/>
                </a:cubicBezTo>
                <a:cubicBezTo>
                  <a:pt x="953102" y="-13014"/>
                  <a:pt x="1141866" y="20055"/>
                  <a:pt x="1232339" y="0"/>
                </a:cubicBezTo>
                <a:cubicBezTo>
                  <a:pt x="1322812" y="-20055"/>
                  <a:pt x="1507283" y="37240"/>
                  <a:pt x="1610638" y="0"/>
                </a:cubicBezTo>
                <a:cubicBezTo>
                  <a:pt x="1713993" y="-37240"/>
                  <a:pt x="1775533" y="28901"/>
                  <a:pt x="1891497" y="0"/>
                </a:cubicBezTo>
                <a:cubicBezTo>
                  <a:pt x="2007461" y="-28901"/>
                  <a:pt x="2245742" y="46723"/>
                  <a:pt x="2464678" y="0"/>
                </a:cubicBezTo>
                <a:cubicBezTo>
                  <a:pt x="2683614" y="-46723"/>
                  <a:pt x="2876811" y="28334"/>
                  <a:pt x="3135299" y="0"/>
                </a:cubicBezTo>
                <a:cubicBezTo>
                  <a:pt x="3393787" y="-28334"/>
                  <a:pt x="3498510" y="14561"/>
                  <a:pt x="3708480" y="0"/>
                </a:cubicBezTo>
                <a:cubicBezTo>
                  <a:pt x="3918450" y="-14561"/>
                  <a:pt x="4055191" y="63999"/>
                  <a:pt x="4379102" y="0"/>
                </a:cubicBezTo>
                <a:cubicBezTo>
                  <a:pt x="4703013" y="-63999"/>
                  <a:pt x="4695395" y="28873"/>
                  <a:pt x="4952283" y="0"/>
                </a:cubicBezTo>
                <a:cubicBezTo>
                  <a:pt x="5209171" y="-28873"/>
                  <a:pt x="5559422" y="71316"/>
                  <a:pt x="5720345" y="0"/>
                </a:cubicBezTo>
                <a:cubicBezTo>
                  <a:pt x="5881268" y="-71316"/>
                  <a:pt x="6288088" y="45397"/>
                  <a:pt x="6488408" y="0"/>
                </a:cubicBezTo>
                <a:cubicBezTo>
                  <a:pt x="6688728" y="-45397"/>
                  <a:pt x="7051750" y="75901"/>
                  <a:pt x="7256470" y="0"/>
                </a:cubicBezTo>
                <a:cubicBezTo>
                  <a:pt x="7461190" y="-75901"/>
                  <a:pt x="7732578" y="78871"/>
                  <a:pt x="7927092" y="0"/>
                </a:cubicBezTo>
                <a:cubicBezTo>
                  <a:pt x="8121606" y="-78871"/>
                  <a:pt x="8299097" y="51375"/>
                  <a:pt x="8500272" y="0"/>
                </a:cubicBezTo>
                <a:cubicBezTo>
                  <a:pt x="8701447" y="-51375"/>
                  <a:pt x="8830449" y="30513"/>
                  <a:pt x="8976013" y="0"/>
                </a:cubicBezTo>
                <a:cubicBezTo>
                  <a:pt x="9121577" y="-30513"/>
                  <a:pt x="9418273" y="35936"/>
                  <a:pt x="9744075" y="0"/>
                </a:cubicBezTo>
                <a:cubicBezTo>
                  <a:pt x="9747608" y="99052"/>
                  <a:pt x="9729881" y="318050"/>
                  <a:pt x="9744075" y="453252"/>
                </a:cubicBezTo>
                <a:cubicBezTo>
                  <a:pt x="9758269" y="588454"/>
                  <a:pt x="9735934" y="716740"/>
                  <a:pt x="9744075" y="892039"/>
                </a:cubicBezTo>
                <a:cubicBezTo>
                  <a:pt x="9752216" y="1067338"/>
                  <a:pt x="9693346" y="1223737"/>
                  <a:pt x="9744075" y="1446550"/>
                </a:cubicBezTo>
                <a:cubicBezTo>
                  <a:pt x="9513118" y="1498623"/>
                  <a:pt x="9428230" y="1414412"/>
                  <a:pt x="9268335" y="1446550"/>
                </a:cubicBezTo>
                <a:cubicBezTo>
                  <a:pt x="9108440" y="1478688"/>
                  <a:pt x="8833022" y="1440716"/>
                  <a:pt x="8695154" y="1446550"/>
                </a:cubicBezTo>
                <a:cubicBezTo>
                  <a:pt x="8557286" y="1452384"/>
                  <a:pt x="8285762" y="1399965"/>
                  <a:pt x="7927092" y="1446550"/>
                </a:cubicBezTo>
                <a:cubicBezTo>
                  <a:pt x="7568422" y="1493135"/>
                  <a:pt x="7609954" y="1443598"/>
                  <a:pt x="7451351" y="1446550"/>
                </a:cubicBezTo>
                <a:cubicBezTo>
                  <a:pt x="7292748" y="1449502"/>
                  <a:pt x="7110266" y="1442273"/>
                  <a:pt x="6975611" y="1446550"/>
                </a:cubicBezTo>
                <a:cubicBezTo>
                  <a:pt x="6840956" y="1450827"/>
                  <a:pt x="6513255" y="1426904"/>
                  <a:pt x="6304990" y="1446550"/>
                </a:cubicBezTo>
                <a:cubicBezTo>
                  <a:pt x="6096725" y="1466196"/>
                  <a:pt x="5883870" y="1388116"/>
                  <a:pt x="5536927" y="1446550"/>
                </a:cubicBezTo>
                <a:cubicBezTo>
                  <a:pt x="5189984" y="1504984"/>
                  <a:pt x="4983453" y="1422828"/>
                  <a:pt x="4768865" y="1446550"/>
                </a:cubicBezTo>
                <a:cubicBezTo>
                  <a:pt x="4554277" y="1470272"/>
                  <a:pt x="4476310" y="1442542"/>
                  <a:pt x="4293125" y="1446550"/>
                </a:cubicBezTo>
                <a:cubicBezTo>
                  <a:pt x="4109940" y="1450558"/>
                  <a:pt x="3966443" y="1417328"/>
                  <a:pt x="3719944" y="1446550"/>
                </a:cubicBezTo>
                <a:cubicBezTo>
                  <a:pt x="3473445" y="1475772"/>
                  <a:pt x="3530331" y="1413028"/>
                  <a:pt x="3439085" y="1446550"/>
                </a:cubicBezTo>
                <a:cubicBezTo>
                  <a:pt x="3347839" y="1480072"/>
                  <a:pt x="3188038" y="1409002"/>
                  <a:pt x="3060786" y="1446550"/>
                </a:cubicBezTo>
                <a:cubicBezTo>
                  <a:pt x="2933534" y="1484098"/>
                  <a:pt x="2702205" y="1391821"/>
                  <a:pt x="2390164" y="1446550"/>
                </a:cubicBezTo>
                <a:cubicBezTo>
                  <a:pt x="2078123" y="1501279"/>
                  <a:pt x="2081274" y="1440175"/>
                  <a:pt x="1914424" y="1446550"/>
                </a:cubicBezTo>
                <a:cubicBezTo>
                  <a:pt x="1747574" y="1452925"/>
                  <a:pt x="1716823" y="1441275"/>
                  <a:pt x="1536125" y="1446550"/>
                </a:cubicBezTo>
                <a:cubicBezTo>
                  <a:pt x="1355427" y="1451825"/>
                  <a:pt x="1143927" y="1427803"/>
                  <a:pt x="962944" y="1446550"/>
                </a:cubicBezTo>
                <a:cubicBezTo>
                  <a:pt x="781961" y="1465297"/>
                  <a:pt x="758851" y="1439701"/>
                  <a:pt x="682085" y="1446550"/>
                </a:cubicBezTo>
                <a:cubicBezTo>
                  <a:pt x="605319" y="1453399"/>
                  <a:pt x="167557" y="1402243"/>
                  <a:pt x="0" y="1446550"/>
                </a:cubicBezTo>
                <a:cubicBezTo>
                  <a:pt x="-8328" y="1205881"/>
                  <a:pt x="59518" y="1183743"/>
                  <a:pt x="0" y="935436"/>
                </a:cubicBezTo>
                <a:cubicBezTo>
                  <a:pt x="-59518" y="687129"/>
                  <a:pt x="17513" y="595977"/>
                  <a:pt x="0" y="424321"/>
                </a:cubicBezTo>
                <a:cubicBezTo>
                  <a:pt x="-17513" y="252666"/>
                  <a:pt x="16839" y="206292"/>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xmln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400" b="1" dirty="0" err="1">
                <a:solidFill>
                  <a:srgbClr val="121212"/>
                </a:solidFill>
              </a:rPr>
              <a:t>Hoạt</a:t>
            </a:r>
            <a:r>
              <a:rPr lang="en-US" sz="4400" b="1" dirty="0">
                <a:solidFill>
                  <a:srgbClr val="121212"/>
                </a:solidFill>
              </a:rPr>
              <a:t> </a:t>
            </a:r>
            <a:r>
              <a:rPr lang="en-US" sz="4400" b="1" dirty="0" err="1">
                <a:solidFill>
                  <a:srgbClr val="121212"/>
                </a:solidFill>
              </a:rPr>
              <a:t>động</a:t>
            </a:r>
            <a:r>
              <a:rPr lang="en-US" sz="4400" b="1" dirty="0">
                <a:solidFill>
                  <a:srgbClr val="121212"/>
                </a:solidFill>
              </a:rPr>
              <a:t> 2: </a:t>
            </a:r>
            <a:r>
              <a:rPr lang="en-US" sz="4400" b="1" dirty="0" err="1">
                <a:solidFill>
                  <a:srgbClr val="121212"/>
                </a:solidFill>
              </a:rPr>
              <a:t>Tìm</a:t>
            </a:r>
            <a:r>
              <a:rPr lang="en-US" sz="4400" b="1" dirty="0">
                <a:solidFill>
                  <a:srgbClr val="121212"/>
                </a:solidFill>
              </a:rPr>
              <a:t> </a:t>
            </a:r>
            <a:r>
              <a:rPr lang="en-US" sz="4400" b="1" dirty="0" err="1">
                <a:solidFill>
                  <a:srgbClr val="121212"/>
                </a:solidFill>
              </a:rPr>
              <a:t>hiểu</a:t>
            </a:r>
            <a:r>
              <a:rPr lang="en-US" sz="4400" b="1" dirty="0">
                <a:solidFill>
                  <a:srgbClr val="121212"/>
                </a:solidFill>
              </a:rPr>
              <a:t> </a:t>
            </a:r>
            <a:r>
              <a:rPr lang="en-US" sz="4400" b="1" dirty="0" err="1">
                <a:solidFill>
                  <a:srgbClr val="121212"/>
                </a:solidFill>
              </a:rPr>
              <a:t>cách</a:t>
            </a:r>
            <a:r>
              <a:rPr lang="en-US" sz="4400" b="1" dirty="0">
                <a:solidFill>
                  <a:srgbClr val="121212"/>
                </a:solidFill>
              </a:rPr>
              <a:t> </a:t>
            </a:r>
            <a:r>
              <a:rPr lang="en-US" sz="4400" b="1" dirty="0" err="1">
                <a:solidFill>
                  <a:srgbClr val="121212"/>
                </a:solidFill>
              </a:rPr>
              <a:t>làm</a:t>
            </a:r>
            <a:r>
              <a:rPr lang="en-US" sz="4400" b="1" dirty="0">
                <a:solidFill>
                  <a:srgbClr val="121212"/>
                </a:solidFill>
              </a:rPr>
              <a:t> </a:t>
            </a:r>
            <a:r>
              <a:rPr lang="en-US" sz="4400" b="1" dirty="0" err="1">
                <a:solidFill>
                  <a:srgbClr val="121212"/>
                </a:solidFill>
              </a:rPr>
              <a:t>một</a:t>
            </a:r>
            <a:r>
              <a:rPr lang="en-US" sz="4400" b="1" dirty="0">
                <a:solidFill>
                  <a:srgbClr val="121212"/>
                </a:solidFill>
              </a:rPr>
              <a:t> </a:t>
            </a:r>
            <a:r>
              <a:rPr lang="en-US" sz="4400" b="1" dirty="0" err="1">
                <a:solidFill>
                  <a:srgbClr val="121212"/>
                </a:solidFill>
              </a:rPr>
              <a:t>số</a:t>
            </a:r>
            <a:r>
              <a:rPr lang="en-US" sz="4400" b="1" dirty="0">
                <a:solidFill>
                  <a:srgbClr val="121212"/>
                </a:solidFill>
              </a:rPr>
              <a:t> </a:t>
            </a:r>
            <a:r>
              <a:rPr lang="en-US" sz="4400" b="1" dirty="0" err="1">
                <a:solidFill>
                  <a:srgbClr val="121212"/>
                </a:solidFill>
              </a:rPr>
              <a:t>nhạc</a:t>
            </a:r>
            <a:r>
              <a:rPr lang="en-US" sz="4400" b="1" dirty="0">
                <a:solidFill>
                  <a:srgbClr val="121212"/>
                </a:solidFill>
              </a:rPr>
              <a:t> </a:t>
            </a:r>
            <a:r>
              <a:rPr lang="en-US" sz="4400" b="1" dirty="0" err="1">
                <a:solidFill>
                  <a:srgbClr val="121212"/>
                </a:solidFill>
              </a:rPr>
              <a:t>cụ</a:t>
            </a:r>
            <a:r>
              <a:rPr lang="en-US" sz="4400" b="1" dirty="0">
                <a:solidFill>
                  <a:srgbClr val="121212"/>
                </a:solidFill>
              </a:rPr>
              <a:t> </a:t>
            </a:r>
            <a:r>
              <a:rPr lang="en-US" sz="4400" b="1" dirty="0" err="1">
                <a:solidFill>
                  <a:srgbClr val="121212"/>
                </a:solidFill>
              </a:rPr>
              <a:t>phát</a:t>
            </a:r>
            <a:r>
              <a:rPr lang="en-US" sz="4400" b="1" dirty="0">
                <a:solidFill>
                  <a:srgbClr val="121212"/>
                </a:solidFill>
              </a:rPr>
              <a:t> </a:t>
            </a:r>
            <a:r>
              <a:rPr lang="en-US" sz="4400" b="1" dirty="0" err="1">
                <a:solidFill>
                  <a:srgbClr val="121212"/>
                </a:solidFill>
              </a:rPr>
              <a:t>ra</a:t>
            </a:r>
            <a:r>
              <a:rPr lang="en-US" sz="4400" b="1" dirty="0">
                <a:solidFill>
                  <a:srgbClr val="121212"/>
                </a:solidFill>
              </a:rPr>
              <a:t> </a:t>
            </a:r>
            <a:r>
              <a:rPr lang="en-US" sz="4400" b="1" dirty="0" err="1">
                <a:solidFill>
                  <a:srgbClr val="121212"/>
                </a:solidFill>
              </a:rPr>
              <a:t>âm</a:t>
            </a:r>
            <a:r>
              <a:rPr lang="en-US" sz="4400" b="1" dirty="0">
                <a:solidFill>
                  <a:srgbClr val="121212"/>
                </a:solidFill>
              </a:rPr>
              <a:t> </a:t>
            </a:r>
            <a:r>
              <a:rPr lang="en-US" sz="4400" b="1" dirty="0" err="1">
                <a:solidFill>
                  <a:srgbClr val="121212"/>
                </a:solidFill>
              </a:rPr>
              <a:t>thanh</a:t>
            </a:r>
            <a:r>
              <a:rPr lang="en-US" sz="4400" b="1" dirty="0">
                <a:solidFill>
                  <a:srgbClr val="121212"/>
                </a:solidFill>
              </a:rPr>
              <a:t>. </a:t>
            </a:r>
            <a:endParaRPr kumimoji="0" lang="en-US" sz="4400" b="1" i="0" u="none" strike="noStrike" kern="1200" cap="none" spc="0" normalizeH="0" baseline="0" noProof="0" dirty="0">
              <a:ln>
                <a:noFill/>
              </a:ln>
              <a:solidFill>
                <a:srgbClr val="121212"/>
              </a:solidFill>
              <a:effectLst/>
              <a:uLnTx/>
              <a:uFillTx/>
            </a:endParaRPr>
          </a:p>
        </p:txBody>
      </p:sp>
      <p:pic>
        <p:nvPicPr>
          <p:cNvPr id="4" name="Picture 3" descr="Logo&#10;&#10;Description automatically generated">
            <a:extLst>
              <a:ext uri="{FF2B5EF4-FFF2-40B4-BE49-F238E27FC236}">
                <a16:creationId xmlns:a16="http://schemas.microsoft.com/office/drawing/2014/main" xmlns="" id="{F9481D9A-C242-2B7A-8F6E-9AD4450A7A3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56499" y="3487839"/>
            <a:ext cx="4001651" cy="3370161"/>
          </a:xfrm>
          <a:prstGeom prst="rect">
            <a:avLst/>
          </a:prstGeom>
        </p:spPr>
      </p:pic>
    </p:spTree>
    <p:extLst>
      <p:ext uri="{BB962C8B-B14F-4D97-AF65-F5344CB8AC3E}">
        <p14:creationId xmlns:p14="http://schemas.microsoft.com/office/powerpoint/2010/main" val="401983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a:extLst>
              <a:ext uri="{FF2B5EF4-FFF2-40B4-BE49-F238E27FC236}">
                <a16:creationId xmlns:a16="http://schemas.microsoft.com/office/drawing/2014/main" xmlns=""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a16="http://schemas.microsoft.com/office/drawing/2014/main" xmlns=""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a16="http://schemas.microsoft.com/office/drawing/2014/main" xmlns="" id="{818D5FE1-1D94-446D-A0EB-F3118780A8F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369624" y="5087991"/>
            <a:ext cx="1160958" cy="543945"/>
          </a:xfrm>
          <a:prstGeom prst="rect">
            <a:avLst/>
          </a:prstGeom>
        </p:spPr>
      </p:pic>
      <p:sp>
        <p:nvSpPr>
          <p:cNvPr id="17" name="TextBox 16">
            <a:extLst>
              <a:ext uri="{FF2B5EF4-FFF2-40B4-BE49-F238E27FC236}">
                <a16:creationId xmlns:a16="http://schemas.microsoft.com/office/drawing/2014/main" xmlns="" id="{82E93F21-EC97-460E-8368-13977FB6D8C1}"/>
              </a:ext>
            </a:extLst>
          </p:cNvPr>
          <p:cNvSpPr txBox="1"/>
          <p:nvPr/>
        </p:nvSpPr>
        <p:spPr>
          <a:xfrm>
            <a:off x="609600" y="279399"/>
            <a:ext cx="11391900"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1.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Sử</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dụng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đàn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ghi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-ta,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sáo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trống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Hình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2)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và</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làm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chúng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Bộ</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phận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nào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ở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mỗi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nhạc</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cụ</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a:t>
            </a:r>
          </a:p>
        </p:txBody>
      </p:sp>
      <p:pic>
        <p:nvPicPr>
          <p:cNvPr id="4" name="Picture 3">
            <a:extLst>
              <a:ext uri="{FF2B5EF4-FFF2-40B4-BE49-F238E27FC236}">
                <a16:creationId xmlns:a16="http://schemas.microsoft.com/office/drawing/2014/main" xmlns="" id="{B08C20E3-79ED-21BD-BAFB-099946F5286E}"/>
              </a:ext>
            </a:extLst>
          </p:cNvPr>
          <p:cNvPicPr>
            <a:picLocks noChangeAspect="1"/>
          </p:cNvPicPr>
          <p:nvPr/>
        </p:nvPicPr>
        <p:blipFill>
          <a:blip r:embed="rId4"/>
          <a:stretch>
            <a:fillRect/>
          </a:stretch>
        </p:blipFill>
        <p:spPr>
          <a:xfrm>
            <a:off x="4291012" y="2352675"/>
            <a:ext cx="4448175"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4496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hita">
            <a:hlinkClick r:id="" action="ppaction://media"/>
            <a:extLst>
              <a:ext uri="{FF2B5EF4-FFF2-40B4-BE49-F238E27FC236}">
                <a16:creationId xmlns:a16="http://schemas.microsoft.com/office/drawing/2014/main" xmlns="" id="{B28E2474-DB33-64AC-E585-49E80651B18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08610" y="613411"/>
            <a:ext cx="3098800" cy="5681910"/>
          </a:xfrm>
          <a:prstGeom prst="rect">
            <a:avLst/>
          </a:prstGeom>
        </p:spPr>
      </p:pic>
      <p:pic>
        <p:nvPicPr>
          <p:cNvPr id="5" name="trống">
            <a:hlinkClick r:id="" action="ppaction://media"/>
            <a:extLst>
              <a:ext uri="{FF2B5EF4-FFF2-40B4-BE49-F238E27FC236}">
                <a16:creationId xmlns:a16="http://schemas.microsoft.com/office/drawing/2014/main" xmlns="" id="{00AD8121-6881-5FC2-5E2D-54F17A6D948C}"/>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3973195" y="585470"/>
            <a:ext cx="3860800" cy="5699760"/>
          </a:xfrm>
          <a:prstGeom prst="rect">
            <a:avLst/>
          </a:prstGeom>
        </p:spPr>
      </p:pic>
      <p:pic>
        <p:nvPicPr>
          <p:cNvPr id="6" name="sáo">
            <a:hlinkClick r:id="" action="ppaction://media"/>
            <a:extLst>
              <a:ext uri="{FF2B5EF4-FFF2-40B4-BE49-F238E27FC236}">
                <a16:creationId xmlns:a16="http://schemas.microsoft.com/office/drawing/2014/main" xmlns="" id="{72F9F7B8-9DC2-BC4A-3A70-D417F9171B35}"/>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8372475" y="657224"/>
            <a:ext cx="3494405" cy="5657851"/>
          </a:xfrm>
          <a:prstGeom prst="rect">
            <a:avLst/>
          </a:prstGeom>
        </p:spPr>
      </p:pic>
    </p:spTree>
    <p:extLst>
      <p:ext uri="{BB962C8B-B14F-4D97-AF65-F5344CB8AC3E}">
        <p14:creationId xmlns:p14="http://schemas.microsoft.com/office/powerpoint/2010/main" val="51758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9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13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04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xmlns="" id="{B964A6D3-E1C3-B1BE-FB8D-ECAA4653A27E}"/>
              </a:ext>
            </a:extLst>
          </p:cNvPr>
          <p:cNvPicPr>
            <a:picLocks noChangeAspect="1"/>
          </p:cNvPicPr>
          <p:nvPr/>
        </p:nvPicPr>
        <p:blipFill>
          <a:blip r:embed="rId3"/>
          <a:stretch>
            <a:fillRect/>
          </a:stretch>
        </p:blipFill>
        <p:spPr>
          <a:xfrm>
            <a:off x="1090184" y="1876799"/>
            <a:ext cx="2162175" cy="4029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Speech Bubble: Rectangle with Corners Rounded 4">
            <a:extLst>
              <a:ext uri="{FF2B5EF4-FFF2-40B4-BE49-F238E27FC236}">
                <a16:creationId xmlns:a16="http://schemas.microsoft.com/office/drawing/2014/main" xmlns="" id="{3FCA2A83-DC76-7D21-EF37-7E0E36289755}"/>
              </a:ext>
            </a:extLst>
          </p:cNvPr>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dirty="0" err="1">
                <a:solidFill>
                  <a:srgbClr val="FF0000"/>
                </a:solidFill>
                <a:latin typeface="Calibri" panose="020F0502020204030204" pitchFamily="34" charset="0"/>
                <a:cs typeface="Calibri" panose="020F0502020204030204" pitchFamily="34" charset="0"/>
              </a:rPr>
              <a:t>Dây</a:t>
            </a:r>
            <a:r>
              <a:rPr lang="en-US" sz="7200" b="1" dirty="0">
                <a:solidFill>
                  <a:srgbClr val="FF0000"/>
                </a:solidFill>
                <a:latin typeface="Calibri" panose="020F0502020204030204" pitchFamily="34" charset="0"/>
                <a:cs typeface="Calibri" panose="020F0502020204030204" pitchFamily="34" charset="0"/>
              </a:rPr>
              <a:t> </a:t>
            </a:r>
            <a:r>
              <a:rPr lang="en-US" sz="7200" b="1" dirty="0" err="1">
                <a:solidFill>
                  <a:srgbClr val="FF0000"/>
                </a:solidFill>
                <a:latin typeface="Calibri" panose="020F0502020204030204" pitchFamily="34" charset="0"/>
                <a:cs typeface="Calibri" panose="020F0502020204030204" pitchFamily="34" charset="0"/>
              </a:rPr>
              <a:t>đàn</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4375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xmlns="" id="{3FCA2A83-DC76-7D21-EF37-7E0E36289755}"/>
              </a:ext>
            </a:extLst>
          </p:cNvPr>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Mặt</a:t>
            </a:r>
            <a:r>
              <a:rPr kumimoji="0" lang="en-US" sz="7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trống</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xmlns="" id="{91C9E703-01DD-EBA3-2A20-21F4E2DA532F}"/>
              </a:ext>
            </a:extLst>
          </p:cNvPr>
          <p:cNvPicPr>
            <a:picLocks noChangeAspect="1"/>
          </p:cNvPicPr>
          <p:nvPr/>
        </p:nvPicPr>
        <p:blipFill>
          <a:blip r:embed="rId2"/>
          <a:stretch>
            <a:fillRect/>
          </a:stretch>
        </p:blipFill>
        <p:spPr>
          <a:xfrm>
            <a:off x="382016" y="2506895"/>
            <a:ext cx="3302801" cy="29566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81207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xmlns="" id="{3FCA2A83-DC76-7D21-EF37-7E0E36289755}"/>
              </a:ext>
            </a:extLst>
          </p:cNvPr>
          <p:cNvSpPr/>
          <p:nvPr/>
        </p:nvSpPr>
        <p:spPr>
          <a:xfrm flipH="1">
            <a:off x="5104084" y="2258106"/>
            <a:ext cx="5560490"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a:solidFill>
                  <a:srgbClr val="FF0000"/>
                </a:solidFill>
                <a:latin typeface="Calibri" panose="020F0502020204030204" pitchFamily="34" charset="0"/>
                <a:cs typeface="Calibri" panose="020F0502020204030204" pitchFamily="34" charset="0"/>
              </a:rPr>
              <a:t>Cột không khí trong sáo</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xmlns="" id="{7BA9845F-2923-59ED-2C3B-1D0169E2B148}"/>
              </a:ext>
            </a:extLst>
          </p:cNvPr>
          <p:cNvPicPr>
            <a:picLocks noChangeAspect="1"/>
          </p:cNvPicPr>
          <p:nvPr/>
        </p:nvPicPr>
        <p:blipFill>
          <a:blip r:embed="rId2"/>
          <a:stretch>
            <a:fillRect/>
          </a:stretch>
        </p:blipFill>
        <p:spPr>
          <a:xfrm>
            <a:off x="823055" y="2024009"/>
            <a:ext cx="3410518" cy="3125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61843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1F73A03-A2C0-C8A5-6561-E61E1AE2F429}"/>
              </a:ext>
            </a:extLst>
          </p:cNvPr>
          <p:cNvPicPr>
            <a:picLocks noChangeAspect="1"/>
          </p:cNvPicPr>
          <p:nvPr/>
        </p:nvPicPr>
        <p:blipFill>
          <a:blip r:embed="rId3"/>
          <a:stretch>
            <a:fillRect/>
          </a:stretch>
        </p:blipFill>
        <p:spPr>
          <a:xfrm>
            <a:off x="1141561" y="296312"/>
            <a:ext cx="10278747" cy="1457070"/>
          </a:xfrm>
          <a:prstGeom prst="rect">
            <a:avLst/>
          </a:prstGeom>
        </p:spPr>
      </p:pic>
      <p:sp>
        <p:nvSpPr>
          <p:cNvPr id="4" name="Rectangle: Rounded Corners 3">
            <a:extLst>
              <a:ext uri="{FF2B5EF4-FFF2-40B4-BE49-F238E27FC236}">
                <a16:creationId xmlns:a16="http://schemas.microsoft.com/office/drawing/2014/main" xmlns="" id="{6C67AA34-FCB0-B9D3-B55A-A955A608F996}"/>
              </a:ext>
            </a:extLst>
          </p:cNvPr>
          <p:cNvSpPr/>
          <p:nvPr/>
        </p:nvSpPr>
        <p:spPr>
          <a:xfrm>
            <a:off x="472611" y="2239766"/>
            <a:ext cx="7572054" cy="2455524"/>
          </a:xfrm>
          <a:prstGeom prst="roundRect">
            <a:avLst/>
          </a:prstGeom>
          <a:solidFill>
            <a:srgbClr val="EEF8F6"/>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C</a:t>
            </a:r>
            <a:r>
              <a:rPr lang="vi-VN" sz="2800" b="1" dirty="0">
                <a:solidFill>
                  <a:srgbClr val="002060"/>
                </a:solidFill>
                <a:latin typeface="Cambria" panose="02040503050406030204" pitchFamily="18" charset="0"/>
                <a:ea typeface="Cambria" panose="02040503050406030204" pitchFamily="18" charset="0"/>
              </a:rPr>
              <a:t>ác nhóm thu thập thông tin về một số nhạc cụ và ghi kết quả vào bảng phụ (theo mẫu dưới đây). Sau 5 phút nhóm nào nêu được nhiều nhạc cụ nhất thì các thành viên của nhóm đó là nhà thông thái.</a:t>
            </a:r>
            <a:endParaRPr lang="en-US" sz="2800" b="1" dirty="0">
              <a:solidFill>
                <a:srgbClr val="002060"/>
              </a:solidFill>
              <a:latin typeface="Cambria" panose="02040503050406030204" pitchFamily="18" charset="0"/>
              <a:ea typeface="Cambria" panose="02040503050406030204" pitchFamily="18" charset="0"/>
            </a:endParaRPr>
          </a:p>
        </p:txBody>
      </p:sp>
      <p:pic>
        <p:nvPicPr>
          <p:cNvPr id="5" name="Graphic 4">
            <a:extLst>
              <a:ext uri="{FF2B5EF4-FFF2-40B4-BE49-F238E27FC236}">
                <a16:creationId xmlns:a16="http://schemas.microsoft.com/office/drawing/2014/main" xmlns="" id="{D9174563-0B79-53F6-B7C9-F29E009BE0D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250601" y="2568540"/>
            <a:ext cx="3860208" cy="2997338"/>
          </a:xfrm>
          <a:prstGeom prst="rect">
            <a:avLst/>
          </a:prstGeom>
        </p:spPr>
      </p:pic>
      <p:graphicFrame>
        <p:nvGraphicFramePr>
          <p:cNvPr id="14" name="Table 13">
            <a:extLst>
              <a:ext uri="{FF2B5EF4-FFF2-40B4-BE49-F238E27FC236}">
                <a16:creationId xmlns:a16="http://schemas.microsoft.com/office/drawing/2014/main" xmlns="" id="{4E0B3FAF-8332-FF3D-A155-DF16CD77281D}"/>
              </a:ext>
            </a:extLst>
          </p:cNvPr>
          <p:cNvGraphicFramePr>
            <a:graphicFrameLocks noGrp="1"/>
          </p:cNvGraphicFramePr>
          <p:nvPr>
            <p:extLst>
              <p:ext uri="{D42A27DB-BD31-4B8C-83A1-F6EECF244321}">
                <p14:modId xmlns:p14="http://schemas.microsoft.com/office/powerpoint/2010/main" val="3399785871"/>
              </p:ext>
            </p:extLst>
          </p:nvPr>
        </p:nvGraphicFramePr>
        <p:xfrm>
          <a:off x="2787774" y="5134834"/>
          <a:ext cx="6109646" cy="1269910"/>
        </p:xfrm>
        <a:graphic>
          <a:graphicData uri="http://schemas.openxmlformats.org/drawingml/2006/table">
            <a:tbl>
              <a:tblPr firstRow="1" firstCol="1" bandRow="1">
                <a:tableStyleId>{F5AB1C69-6EDB-4FF4-983F-18BD219EF322}</a:tableStyleId>
              </a:tblPr>
              <a:tblGrid>
                <a:gridCol w="2013986">
                  <a:extLst>
                    <a:ext uri="{9D8B030D-6E8A-4147-A177-3AD203B41FA5}">
                      <a16:colId xmlns:a16="http://schemas.microsoft.com/office/drawing/2014/main" xmlns="" val="4197588660"/>
                    </a:ext>
                  </a:extLst>
                </a:gridCol>
                <a:gridCol w="2059111">
                  <a:extLst>
                    <a:ext uri="{9D8B030D-6E8A-4147-A177-3AD203B41FA5}">
                      <a16:colId xmlns:a16="http://schemas.microsoft.com/office/drawing/2014/main" xmlns="" val="763249063"/>
                    </a:ext>
                  </a:extLst>
                </a:gridCol>
                <a:gridCol w="2036549">
                  <a:extLst>
                    <a:ext uri="{9D8B030D-6E8A-4147-A177-3AD203B41FA5}">
                      <a16:colId xmlns:a16="http://schemas.microsoft.com/office/drawing/2014/main" xmlns="" val="1420550052"/>
                    </a:ext>
                  </a:extLst>
                </a:gridCol>
              </a:tblGrid>
              <a:tr h="783081">
                <a:tc>
                  <a:txBody>
                    <a:bodyPr/>
                    <a:lstStyle/>
                    <a:p>
                      <a:pPr marL="0" marR="0" algn="just">
                        <a:lnSpc>
                          <a:spcPct val="120000"/>
                        </a:lnSpc>
                        <a:spcBef>
                          <a:spcPts val="0"/>
                        </a:spcBef>
                        <a:spcAft>
                          <a:spcPts val="0"/>
                        </a:spcAft>
                      </a:pPr>
                      <a:r>
                        <a:rPr lang="vi-VN" sz="2000" dirty="0">
                          <a:solidFill>
                            <a:srgbClr val="002060"/>
                          </a:solidFill>
                          <a:effectLst/>
                        </a:rPr>
                        <a:t>Tên nhạc cụ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2000" dirty="0">
                          <a:solidFill>
                            <a:srgbClr val="002060"/>
                          </a:solidFill>
                          <a:effectLst/>
                        </a:rPr>
                        <a:t>Cách làm phát ra âm thanh</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vi-VN" sz="2000">
                          <a:solidFill>
                            <a:srgbClr val="002060"/>
                          </a:solidFill>
                          <a:effectLst/>
                        </a:rPr>
                        <a:t>Bộ phận phát ra âm thanh</a:t>
                      </a:r>
                      <a:endParaRPr lang="en-US" sz="20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269185541"/>
                  </a:ext>
                </a:extLst>
              </a:tr>
              <a:tr h="486829">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extLst>
                  <a:ext uri="{0D108BD9-81ED-4DB2-BD59-A6C34878D82A}">
                    <a16:rowId xmlns:a16="http://schemas.microsoft.com/office/drawing/2014/main" xmlns="" val="2970752635"/>
                  </a:ext>
                </a:extLst>
              </a:tr>
            </a:tbl>
          </a:graphicData>
        </a:graphic>
      </p:graphicFrame>
    </p:spTree>
    <p:extLst>
      <p:ext uri="{BB962C8B-B14F-4D97-AF65-F5344CB8AC3E}">
        <p14:creationId xmlns:p14="http://schemas.microsoft.com/office/powerpoint/2010/main" val="349329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eta.com-Đồng hồ đếm ngược 5 phút - 5 Minutes-(480p)">
            <a:hlinkClick r:id="" action="ppaction://media"/>
            <a:extLst>
              <a:ext uri="{FF2B5EF4-FFF2-40B4-BE49-F238E27FC236}">
                <a16:creationId xmlns:a16="http://schemas.microsoft.com/office/drawing/2014/main" xmlns="" id="{10A80269-0A14-F40A-C1C0-ACA7593E98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32487" y="1422113"/>
            <a:ext cx="6152556" cy="3458111"/>
          </a:xfrm>
          <a:prstGeom prst="rect">
            <a:avLst/>
          </a:prstGeom>
        </p:spPr>
      </p:pic>
    </p:spTree>
    <p:extLst>
      <p:ext uri="{BB962C8B-B14F-4D97-AF65-F5344CB8AC3E}">
        <p14:creationId xmlns:p14="http://schemas.microsoft.com/office/powerpoint/2010/main" val="91255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1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3DF382EE-DDF3-4149-96FC-31D9481F323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xmlns=""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xmlns=""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xmlns=""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xmlns=""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xmlns=""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xmlns=""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xmlns=""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xmlns=""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xmlns=""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xmlns=""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xmlns=""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xmlns=""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xmlns=""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xmlns=""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xmlns=""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xmlns=""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xmlns=""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xmlns=""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xmlns=""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xmlns=""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xmlns=""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xmlns=""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xmlns=""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xmlns=""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xmlns=""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xmlns=""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xmlns=""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xmlns=""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xmlns=""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xmlns=""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xmlns=""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xmlns=""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xmlns=""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xmlns=""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xmlns=""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xmlns=""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xmlns=""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xmlns="" id="{9FEF3030-06E7-4044-AE60-FEAC52AF481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xmlns=""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xmlns=""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xmlns=""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xmlns=""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xmlns=""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xmlns=""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xmlns=""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xmlns=""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xmlns=""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xmlns=""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xmlns=""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xmlns=""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xmlns=""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xmlns=""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xmlns=""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xmlns=""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xmlns=""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xmlns=""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xmlns=""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xmlns=""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xmlns=""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xmlns=""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xmlns=""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xmlns=""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xmlns=""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xmlns=""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xmlns=""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xmlns=""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xmlns=""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xmlns=""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xmlns=""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xmlns=""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xmlns=""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xmlns=""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xmlns=""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xmlns=""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xmlns=""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xmlns=""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xmlns=""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xmlns=""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xmlns=""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xmlns="" id="{D9426C2D-08C4-461C-B4CE-A005BBCBEDC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xmlns=""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xmlns=""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xmlns=""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xmlns=""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xmlns=""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xmlns=""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a16="http://schemas.microsoft.com/office/drawing/2014/main" xmlns="" id="{C8FEB1EA-94CD-44BB-9380-9A56DEFD2BD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a16="http://schemas.microsoft.com/office/drawing/2014/main" xmlns="" id="{4E125F4B-7A9D-4C42-B965-30BF58A305B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xmlns="" id="{7967F9D1-D364-43AC-B561-F29775D4C7A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xmlns="" id="{91C03452-DE87-41E8-8D3C-117CDB3F39C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xmlns="" id="{3D737733-7F78-45C6-9A09-9CE878241082}"/>
              </a:ext>
            </a:extLst>
          </p:cNvPr>
          <p:cNvSpPr/>
          <p:nvPr/>
        </p:nvSpPr>
        <p:spPr>
          <a:xfrm>
            <a:off x="1963963" y="1885777"/>
            <a:ext cx="8467293" cy="3785652"/>
          </a:xfrm>
          <a:custGeom>
            <a:avLst/>
            <a:gdLst>
              <a:gd name="connsiteX0" fmla="*/ 0 w 8467293"/>
              <a:gd name="connsiteY0" fmla="*/ 0 h 3785652"/>
              <a:gd name="connsiteX1" fmla="*/ 564486 w 8467293"/>
              <a:gd name="connsiteY1" fmla="*/ 0 h 3785652"/>
              <a:gd name="connsiteX2" fmla="*/ 874954 w 8467293"/>
              <a:gd name="connsiteY2" fmla="*/ 0 h 3785652"/>
              <a:gd name="connsiteX3" fmla="*/ 1354767 w 8467293"/>
              <a:gd name="connsiteY3" fmla="*/ 0 h 3785652"/>
              <a:gd name="connsiteX4" fmla="*/ 2088599 w 8467293"/>
              <a:gd name="connsiteY4" fmla="*/ 0 h 3785652"/>
              <a:gd name="connsiteX5" fmla="*/ 2737758 w 8467293"/>
              <a:gd name="connsiteY5" fmla="*/ 0 h 3785652"/>
              <a:gd name="connsiteX6" fmla="*/ 3048225 w 8467293"/>
              <a:gd name="connsiteY6" fmla="*/ 0 h 3785652"/>
              <a:gd name="connsiteX7" fmla="*/ 3612712 w 8467293"/>
              <a:gd name="connsiteY7" fmla="*/ 0 h 3785652"/>
              <a:gd name="connsiteX8" fmla="*/ 3923179 w 8467293"/>
              <a:gd name="connsiteY8" fmla="*/ 0 h 3785652"/>
              <a:gd name="connsiteX9" fmla="*/ 4572338 w 8467293"/>
              <a:gd name="connsiteY9" fmla="*/ 0 h 3785652"/>
              <a:gd name="connsiteX10" fmla="*/ 5136824 w 8467293"/>
              <a:gd name="connsiteY10" fmla="*/ 0 h 3785652"/>
              <a:gd name="connsiteX11" fmla="*/ 5531965 w 8467293"/>
              <a:gd name="connsiteY11" fmla="*/ 0 h 3785652"/>
              <a:gd name="connsiteX12" fmla="*/ 6011778 w 8467293"/>
              <a:gd name="connsiteY12" fmla="*/ 0 h 3785652"/>
              <a:gd name="connsiteX13" fmla="*/ 6491591 w 8467293"/>
              <a:gd name="connsiteY13" fmla="*/ 0 h 3785652"/>
              <a:gd name="connsiteX14" fmla="*/ 6886732 w 8467293"/>
              <a:gd name="connsiteY14" fmla="*/ 0 h 3785652"/>
              <a:gd name="connsiteX15" fmla="*/ 7535891 w 8467293"/>
              <a:gd name="connsiteY15" fmla="*/ 0 h 3785652"/>
              <a:gd name="connsiteX16" fmla="*/ 8467293 w 8467293"/>
              <a:gd name="connsiteY16" fmla="*/ 0 h 3785652"/>
              <a:gd name="connsiteX17" fmla="*/ 8467293 w 8467293"/>
              <a:gd name="connsiteY17" fmla="*/ 502951 h 3785652"/>
              <a:gd name="connsiteX18" fmla="*/ 8467293 w 8467293"/>
              <a:gd name="connsiteY18" fmla="*/ 1043758 h 3785652"/>
              <a:gd name="connsiteX19" fmla="*/ 8467293 w 8467293"/>
              <a:gd name="connsiteY19" fmla="*/ 1470996 h 3785652"/>
              <a:gd name="connsiteX20" fmla="*/ 8467293 w 8467293"/>
              <a:gd name="connsiteY20" fmla="*/ 2011804 h 3785652"/>
              <a:gd name="connsiteX21" fmla="*/ 8467293 w 8467293"/>
              <a:gd name="connsiteY21" fmla="*/ 2476898 h 3785652"/>
              <a:gd name="connsiteX22" fmla="*/ 8467293 w 8467293"/>
              <a:gd name="connsiteY22" fmla="*/ 2941992 h 3785652"/>
              <a:gd name="connsiteX23" fmla="*/ 8467293 w 8467293"/>
              <a:gd name="connsiteY23" fmla="*/ 3785652 h 3785652"/>
              <a:gd name="connsiteX24" fmla="*/ 7902807 w 8467293"/>
              <a:gd name="connsiteY24" fmla="*/ 3785652 h 3785652"/>
              <a:gd name="connsiteX25" fmla="*/ 7253648 w 8467293"/>
              <a:gd name="connsiteY25" fmla="*/ 3785652 h 3785652"/>
              <a:gd name="connsiteX26" fmla="*/ 6773834 w 8467293"/>
              <a:gd name="connsiteY26" fmla="*/ 3785652 h 3785652"/>
              <a:gd name="connsiteX27" fmla="*/ 6294021 w 8467293"/>
              <a:gd name="connsiteY27" fmla="*/ 3785652 h 3785652"/>
              <a:gd name="connsiteX28" fmla="*/ 5983554 w 8467293"/>
              <a:gd name="connsiteY28" fmla="*/ 3785652 h 3785652"/>
              <a:gd name="connsiteX29" fmla="*/ 5419068 w 8467293"/>
              <a:gd name="connsiteY29" fmla="*/ 3785652 h 3785652"/>
              <a:gd name="connsiteX30" fmla="*/ 4685235 w 8467293"/>
              <a:gd name="connsiteY30" fmla="*/ 3785652 h 3785652"/>
              <a:gd name="connsiteX31" fmla="*/ 4036076 w 8467293"/>
              <a:gd name="connsiteY31" fmla="*/ 3785652 h 3785652"/>
              <a:gd name="connsiteX32" fmla="*/ 3640936 w 8467293"/>
              <a:gd name="connsiteY32" fmla="*/ 3785652 h 3785652"/>
              <a:gd name="connsiteX33" fmla="*/ 3161123 w 8467293"/>
              <a:gd name="connsiteY33" fmla="*/ 3785652 h 3785652"/>
              <a:gd name="connsiteX34" fmla="*/ 2427291 w 8467293"/>
              <a:gd name="connsiteY34" fmla="*/ 3785652 h 3785652"/>
              <a:gd name="connsiteX35" fmla="*/ 1778132 w 8467293"/>
              <a:gd name="connsiteY35" fmla="*/ 3785652 h 3785652"/>
              <a:gd name="connsiteX36" fmla="*/ 1213645 w 8467293"/>
              <a:gd name="connsiteY36" fmla="*/ 3785652 h 3785652"/>
              <a:gd name="connsiteX37" fmla="*/ 733832 w 8467293"/>
              <a:gd name="connsiteY37" fmla="*/ 3785652 h 3785652"/>
              <a:gd name="connsiteX38" fmla="*/ 0 w 8467293"/>
              <a:gd name="connsiteY38" fmla="*/ 3785652 h 3785652"/>
              <a:gd name="connsiteX39" fmla="*/ 0 w 8467293"/>
              <a:gd name="connsiteY39" fmla="*/ 3206988 h 3785652"/>
              <a:gd name="connsiteX40" fmla="*/ 0 w 8467293"/>
              <a:gd name="connsiteY40" fmla="*/ 2779750 h 3785652"/>
              <a:gd name="connsiteX41" fmla="*/ 0 w 8467293"/>
              <a:gd name="connsiteY41" fmla="*/ 2201086 h 3785652"/>
              <a:gd name="connsiteX42" fmla="*/ 0 w 8467293"/>
              <a:gd name="connsiteY42" fmla="*/ 1622422 h 3785652"/>
              <a:gd name="connsiteX43" fmla="*/ 0 w 8467293"/>
              <a:gd name="connsiteY43" fmla="*/ 1043758 h 3785652"/>
              <a:gd name="connsiteX44" fmla="*/ 0 w 8467293"/>
              <a:gd name="connsiteY44" fmla="*/ 540807 h 3785652"/>
              <a:gd name="connsiteX45" fmla="*/ 0 w 8467293"/>
              <a:gd name="connsiteY45" fmla="*/ 0 h 37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785652"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474858" y="214590"/>
                  <a:pt x="8437037" y="362660"/>
                  <a:pt x="8467293" y="502951"/>
                </a:cubicBezTo>
                <a:cubicBezTo>
                  <a:pt x="8497549" y="643242"/>
                  <a:pt x="8417263" y="800541"/>
                  <a:pt x="8467293" y="1043758"/>
                </a:cubicBezTo>
                <a:cubicBezTo>
                  <a:pt x="8517323" y="1286975"/>
                  <a:pt x="8445710" y="1339066"/>
                  <a:pt x="8467293" y="1470996"/>
                </a:cubicBezTo>
                <a:cubicBezTo>
                  <a:pt x="8488876" y="1602926"/>
                  <a:pt x="8411756" y="1747793"/>
                  <a:pt x="8467293" y="2011804"/>
                </a:cubicBezTo>
                <a:cubicBezTo>
                  <a:pt x="8522830" y="2275815"/>
                  <a:pt x="8430586" y="2379435"/>
                  <a:pt x="8467293" y="2476898"/>
                </a:cubicBezTo>
                <a:cubicBezTo>
                  <a:pt x="8504000" y="2574361"/>
                  <a:pt x="8422875" y="2798567"/>
                  <a:pt x="8467293" y="2941992"/>
                </a:cubicBezTo>
                <a:cubicBezTo>
                  <a:pt x="8511711" y="3085417"/>
                  <a:pt x="8407344" y="3386430"/>
                  <a:pt x="8467293" y="3785652"/>
                </a:cubicBezTo>
                <a:cubicBezTo>
                  <a:pt x="8277519" y="3827935"/>
                  <a:pt x="8131269" y="3756747"/>
                  <a:pt x="7902807" y="3785652"/>
                </a:cubicBezTo>
                <a:cubicBezTo>
                  <a:pt x="7674345" y="3814557"/>
                  <a:pt x="7553539" y="3758912"/>
                  <a:pt x="7253648" y="3785652"/>
                </a:cubicBezTo>
                <a:cubicBezTo>
                  <a:pt x="6953757" y="3812392"/>
                  <a:pt x="6887769" y="3745960"/>
                  <a:pt x="6773834" y="3785652"/>
                </a:cubicBezTo>
                <a:cubicBezTo>
                  <a:pt x="6659899" y="3825344"/>
                  <a:pt x="6441844" y="3743776"/>
                  <a:pt x="6294021" y="3785652"/>
                </a:cubicBezTo>
                <a:cubicBezTo>
                  <a:pt x="6146198" y="3827528"/>
                  <a:pt x="6117235" y="3781662"/>
                  <a:pt x="5983554" y="3785652"/>
                </a:cubicBezTo>
                <a:cubicBezTo>
                  <a:pt x="5849873" y="3789642"/>
                  <a:pt x="5578933" y="3754296"/>
                  <a:pt x="5419068" y="3785652"/>
                </a:cubicBezTo>
                <a:cubicBezTo>
                  <a:pt x="5259203" y="3817008"/>
                  <a:pt x="5039729" y="3782953"/>
                  <a:pt x="4685235" y="3785652"/>
                </a:cubicBezTo>
                <a:cubicBezTo>
                  <a:pt x="4330741" y="3788351"/>
                  <a:pt x="4319607" y="3753684"/>
                  <a:pt x="4036076" y="3785652"/>
                </a:cubicBezTo>
                <a:cubicBezTo>
                  <a:pt x="3752545" y="3817620"/>
                  <a:pt x="3729677" y="3742440"/>
                  <a:pt x="3640936" y="3785652"/>
                </a:cubicBezTo>
                <a:cubicBezTo>
                  <a:pt x="3552195" y="3828864"/>
                  <a:pt x="3369375" y="3745794"/>
                  <a:pt x="3161123" y="3785652"/>
                </a:cubicBezTo>
                <a:cubicBezTo>
                  <a:pt x="2952871" y="3825510"/>
                  <a:pt x="2676639" y="3753606"/>
                  <a:pt x="2427291" y="3785652"/>
                </a:cubicBezTo>
                <a:cubicBezTo>
                  <a:pt x="2177943" y="3817698"/>
                  <a:pt x="2077981" y="3774566"/>
                  <a:pt x="1778132" y="3785652"/>
                </a:cubicBezTo>
                <a:cubicBezTo>
                  <a:pt x="1478283" y="3796738"/>
                  <a:pt x="1477587" y="3757855"/>
                  <a:pt x="1213645" y="3785652"/>
                </a:cubicBezTo>
                <a:cubicBezTo>
                  <a:pt x="949703" y="3813449"/>
                  <a:pt x="925157" y="3784151"/>
                  <a:pt x="733832" y="3785652"/>
                </a:cubicBezTo>
                <a:cubicBezTo>
                  <a:pt x="542507" y="3787153"/>
                  <a:pt x="331916" y="3754178"/>
                  <a:pt x="0" y="3785652"/>
                </a:cubicBezTo>
                <a:cubicBezTo>
                  <a:pt x="-60765" y="3572070"/>
                  <a:pt x="37979" y="3460274"/>
                  <a:pt x="0" y="3206988"/>
                </a:cubicBezTo>
                <a:cubicBezTo>
                  <a:pt x="-37979" y="2953702"/>
                  <a:pt x="4429" y="2967460"/>
                  <a:pt x="0" y="2779750"/>
                </a:cubicBezTo>
                <a:cubicBezTo>
                  <a:pt x="-4429" y="2592040"/>
                  <a:pt x="13133" y="2399385"/>
                  <a:pt x="0" y="2201086"/>
                </a:cubicBezTo>
                <a:cubicBezTo>
                  <a:pt x="-13133" y="2002787"/>
                  <a:pt x="3624" y="1791754"/>
                  <a:pt x="0" y="1622422"/>
                </a:cubicBezTo>
                <a:cubicBezTo>
                  <a:pt x="-3624" y="1453090"/>
                  <a:pt x="25043" y="1311807"/>
                  <a:pt x="0" y="1043758"/>
                </a:cubicBezTo>
                <a:cubicBezTo>
                  <a:pt x="-25043" y="775709"/>
                  <a:pt x="45801" y="777506"/>
                  <a:pt x="0" y="540807"/>
                </a:cubicBezTo>
                <a:cubicBezTo>
                  <a:pt x="-45801" y="304108"/>
                  <a:pt x="40717" y="193388"/>
                  <a:pt x="0" y="0"/>
                </a:cubicBezTo>
                <a:close/>
              </a:path>
              <a:path w="8467293" h="3785652"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25764" y="170416"/>
                  <a:pt x="8461653" y="324174"/>
                  <a:pt x="8467293" y="502951"/>
                </a:cubicBezTo>
                <a:cubicBezTo>
                  <a:pt x="8472933" y="681728"/>
                  <a:pt x="8414951" y="829894"/>
                  <a:pt x="8467293" y="968045"/>
                </a:cubicBezTo>
                <a:cubicBezTo>
                  <a:pt x="8519635" y="1106196"/>
                  <a:pt x="8436146" y="1215764"/>
                  <a:pt x="8467293" y="1395283"/>
                </a:cubicBezTo>
                <a:cubicBezTo>
                  <a:pt x="8498440" y="1574802"/>
                  <a:pt x="8416621" y="1724996"/>
                  <a:pt x="8467293" y="1822521"/>
                </a:cubicBezTo>
                <a:cubicBezTo>
                  <a:pt x="8517965" y="1920046"/>
                  <a:pt x="8429367" y="2124291"/>
                  <a:pt x="8467293" y="2363328"/>
                </a:cubicBezTo>
                <a:cubicBezTo>
                  <a:pt x="8505219" y="2602365"/>
                  <a:pt x="8409608" y="2755151"/>
                  <a:pt x="8467293" y="2866279"/>
                </a:cubicBezTo>
                <a:cubicBezTo>
                  <a:pt x="8524978" y="2977407"/>
                  <a:pt x="8389921" y="3565953"/>
                  <a:pt x="8467293" y="3785652"/>
                </a:cubicBezTo>
                <a:cubicBezTo>
                  <a:pt x="8229243" y="3837752"/>
                  <a:pt x="8155309" y="3757401"/>
                  <a:pt x="7987480" y="3785652"/>
                </a:cubicBezTo>
                <a:cubicBezTo>
                  <a:pt x="7819651" y="3813903"/>
                  <a:pt x="7615259" y="3783581"/>
                  <a:pt x="7507666" y="3785652"/>
                </a:cubicBezTo>
                <a:cubicBezTo>
                  <a:pt x="7400073" y="3787723"/>
                  <a:pt x="7245671" y="3753841"/>
                  <a:pt x="7027853" y="3785652"/>
                </a:cubicBezTo>
                <a:cubicBezTo>
                  <a:pt x="6810035" y="3817463"/>
                  <a:pt x="6605762" y="3736890"/>
                  <a:pt x="6378694" y="3785652"/>
                </a:cubicBezTo>
                <a:cubicBezTo>
                  <a:pt x="6151626" y="3834414"/>
                  <a:pt x="5949544" y="3764215"/>
                  <a:pt x="5644862" y="3785652"/>
                </a:cubicBezTo>
                <a:cubicBezTo>
                  <a:pt x="5340180" y="3807089"/>
                  <a:pt x="5160756" y="3785204"/>
                  <a:pt x="4911030" y="3785652"/>
                </a:cubicBezTo>
                <a:cubicBezTo>
                  <a:pt x="4661304" y="3786100"/>
                  <a:pt x="4563780" y="3745043"/>
                  <a:pt x="4431217" y="3785652"/>
                </a:cubicBezTo>
                <a:cubicBezTo>
                  <a:pt x="4298654" y="3826261"/>
                  <a:pt x="4127449" y="3746220"/>
                  <a:pt x="3866730" y="3785652"/>
                </a:cubicBezTo>
                <a:cubicBezTo>
                  <a:pt x="3606011" y="3825084"/>
                  <a:pt x="3634464" y="3784120"/>
                  <a:pt x="3556263" y="3785652"/>
                </a:cubicBezTo>
                <a:cubicBezTo>
                  <a:pt x="3478062" y="3787184"/>
                  <a:pt x="3243965" y="3754654"/>
                  <a:pt x="3161123" y="3785652"/>
                </a:cubicBezTo>
                <a:cubicBezTo>
                  <a:pt x="3078281" y="3816650"/>
                  <a:pt x="2807406" y="3774789"/>
                  <a:pt x="2511964" y="3785652"/>
                </a:cubicBezTo>
                <a:cubicBezTo>
                  <a:pt x="2216522" y="3796515"/>
                  <a:pt x="2183781" y="3764055"/>
                  <a:pt x="2032150" y="3785652"/>
                </a:cubicBezTo>
                <a:cubicBezTo>
                  <a:pt x="1880519" y="3807249"/>
                  <a:pt x="1745366" y="3741503"/>
                  <a:pt x="1637010" y="3785652"/>
                </a:cubicBezTo>
                <a:cubicBezTo>
                  <a:pt x="1528654" y="3829801"/>
                  <a:pt x="1210580" y="3751642"/>
                  <a:pt x="1072524" y="3785652"/>
                </a:cubicBezTo>
                <a:cubicBezTo>
                  <a:pt x="934468" y="3819662"/>
                  <a:pt x="861312" y="3782681"/>
                  <a:pt x="762056" y="3785652"/>
                </a:cubicBezTo>
                <a:cubicBezTo>
                  <a:pt x="662800" y="3788623"/>
                  <a:pt x="303955" y="3765972"/>
                  <a:pt x="0" y="3785652"/>
                </a:cubicBezTo>
                <a:cubicBezTo>
                  <a:pt x="-22736" y="3489689"/>
                  <a:pt x="44353" y="3349298"/>
                  <a:pt x="0" y="3169132"/>
                </a:cubicBezTo>
                <a:cubicBezTo>
                  <a:pt x="-44353" y="2988966"/>
                  <a:pt x="3526" y="2711786"/>
                  <a:pt x="0" y="2552611"/>
                </a:cubicBezTo>
                <a:cubicBezTo>
                  <a:pt x="-3526" y="2393436"/>
                  <a:pt x="24486" y="2221206"/>
                  <a:pt x="0" y="2049660"/>
                </a:cubicBezTo>
                <a:cubicBezTo>
                  <a:pt x="-24486" y="1878114"/>
                  <a:pt x="5998" y="1816328"/>
                  <a:pt x="0" y="1622422"/>
                </a:cubicBezTo>
                <a:cubicBezTo>
                  <a:pt x="-5998" y="1428516"/>
                  <a:pt x="24052" y="1257386"/>
                  <a:pt x="0" y="1119471"/>
                </a:cubicBezTo>
                <a:cubicBezTo>
                  <a:pt x="-24052" y="981556"/>
                  <a:pt x="55581" y="839604"/>
                  <a:pt x="0" y="578664"/>
                </a:cubicBezTo>
                <a:cubicBezTo>
                  <a:pt x="-55581" y="317724"/>
                  <a:pt x="6174" y="138203"/>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xmln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just"/>
            <a:r>
              <a:rPr lang="vi-VN" sz="4000" b="1" dirty="0">
                <a:solidFill>
                  <a:srgbClr val="121212"/>
                </a:solidFill>
              </a:rPr>
              <a:t>Cách làm phát ra âm thanh của nhạc cụ dây là tạo sự rung động của dây; của nhạc cụ gõ là tạo sự rung động của bề mặt bị gõ; của nhạc cụ hơi là thổi làm không khí trong ống rung động.</a:t>
            </a:r>
            <a:endParaRPr kumimoji="0" sz="4000" b="1" i="0" u="none" strike="noStrike" kern="1200" cap="none" spc="0" normalizeH="0" baseline="0" noProof="0" dirty="0">
              <a:ln>
                <a:noFill/>
              </a:ln>
              <a:solidFill>
                <a:srgbClr val="121212"/>
              </a:solidFill>
              <a:effectLst/>
              <a:uLnTx/>
              <a:uFillTx/>
            </a:endParaRPr>
          </a:p>
        </p:txBody>
      </p:sp>
      <p:pic>
        <p:nvPicPr>
          <p:cNvPr id="2" name="Picture 1">
            <a:extLst>
              <a:ext uri="{FF2B5EF4-FFF2-40B4-BE49-F238E27FC236}">
                <a16:creationId xmlns:a16="http://schemas.microsoft.com/office/drawing/2014/main" xmlns="" id="{8F53AACD-BB3D-3E81-7C36-8241AF40AE18}"/>
              </a:ext>
            </a:extLst>
          </p:cNvPr>
          <p:cNvPicPr>
            <a:picLocks noChangeAspect="1"/>
          </p:cNvPicPr>
          <p:nvPr/>
        </p:nvPicPr>
        <p:blipFill>
          <a:blip r:embed="rId9"/>
          <a:stretch>
            <a:fillRect/>
          </a:stretch>
        </p:blipFill>
        <p:spPr>
          <a:xfrm>
            <a:off x="2253221" y="-566560"/>
            <a:ext cx="10229975" cy="3737172"/>
          </a:xfrm>
          <a:prstGeom prst="rect">
            <a:avLst/>
          </a:prstGeom>
        </p:spPr>
      </p:pic>
    </p:spTree>
    <p:extLst>
      <p:ext uri="{BB962C8B-B14F-4D97-AF65-F5344CB8AC3E}">
        <p14:creationId xmlns:p14="http://schemas.microsoft.com/office/powerpoint/2010/main" val="111982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Freeform: Shape 178">
            <a:extLst>
              <a:ext uri="{FF2B5EF4-FFF2-40B4-BE49-F238E27FC236}">
                <a16:creationId xmlns:a16="http://schemas.microsoft.com/office/drawing/2014/main" xmlns="" id="{D465AFC0-AA0F-440E-98EC-E9321EF10E2E}"/>
              </a:ext>
            </a:extLst>
          </p:cNvPr>
          <p:cNvSpPr/>
          <p:nvPr/>
        </p:nvSpPr>
        <p:spPr>
          <a:xfrm rot="20589086">
            <a:off x="-2297312" y="2897570"/>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xmlns="" id="{7EEBD52A-2B21-4D11-A567-CC7B165518D4}"/>
              </a:ext>
            </a:extLst>
          </p:cNvPr>
          <p:cNvSpPr/>
          <p:nvPr/>
        </p:nvSpPr>
        <p:spPr>
          <a:xfrm rot="21068396">
            <a:off x="2943490" y="1576091"/>
            <a:ext cx="871704" cy="835689"/>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xmlns="" id="{F8E90760-490A-41C4-AA81-741B3171687C}"/>
              </a:ext>
            </a:extLst>
          </p:cNvPr>
          <p:cNvSpPr/>
          <p:nvPr/>
        </p:nvSpPr>
        <p:spPr>
          <a:xfrm rot="21068396">
            <a:off x="3428391" y="-54403"/>
            <a:ext cx="1829104" cy="1753533"/>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CBD5CD"/>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4" name="Graphic 200">
            <a:extLst>
              <a:ext uri="{FF2B5EF4-FFF2-40B4-BE49-F238E27FC236}">
                <a16:creationId xmlns:a16="http://schemas.microsoft.com/office/drawing/2014/main" xmlns="" id="{DDF24249-78B1-4745-A2A5-62C47193BBCC}"/>
              </a:ext>
            </a:extLst>
          </p:cNvPr>
          <p:cNvSpPr/>
          <p:nvPr/>
        </p:nvSpPr>
        <p:spPr>
          <a:xfrm rot="-2299724">
            <a:off x="10402440" y="5002339"/>
            <a:ext cx="2422941" cy="2422941"/>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noFill/>
          <a:ln w="38102" cap="flat">
            <a:solidFill>
              <a:srgbClr val="97D3C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5" name="Graphic 7">
            <a:extLst>
              <a:ext uri="{FF2B5EF4-FFF2-40B4-BE49-F238E27FC236}">
                <a16:creationId xmlns:a16="http://schemas.microsoft.com/office/drawing/2014/main" xmlns="" id="{7E3F8691-FABE-46D3-B09D-E49E4D46538C}"/>
              </a:ext>
            </a:extLst>
          </p:cNvPr>
          <p:cNvGrpSpPr/>
          <p:nvPr/>
        </p:nvGrpSpPr>
        <p:grpSpPr>
          <a:xfrm>
            <a:off x="1309628" y="265553"/>
            <a:ext cx="3233143" cy="6344712"/>
            <a:chOff x="0" y="2213069"/>
            <a:chExt cx="2613113" cy="4606687"/>
          </a:xfrm>
        </p:grpSpPr>
        <p:sp>
          <p:nvSpPr>
            <p:cNvPr id="186" name="Freeform: Shape 185">
              <a:extLst>
                <a:ext uri="{FF2B5EF4-FFF2-40B4-BE49-F238E27FC236}">
                  <a16:creationId xmlns:a16="http://schemas.microsoft.com/office/drawing/2014/main" xmlns="" id="{5D40F48B-7796-4FD1-819B-64F0A5C4BDEC}"/>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7" name="Graphic 7">
              <a:extLst>
                <a:ext uri="{FF2B5EF4-FFF2-40B4-BE49-F238E27FC236}">
                  <a16:creationId xmlns:a16="http://schemas.microsoft.com/office/drawing/2014/main" xmlns="" id="{6DDCE3C3-CB3E-4453-B55F-80D44271A353}"/>
                </a:ext>
              </a:extLst>
            </p:cNvPr>
            <p:cNvGrpSpPr/>
            <p:nvPr/>
          </p:nvGrpSpPr>
          <p:grpSpPr>
            <a:xfrm>
              <a:off x="101106" y="2960878"/>
              <a:ext cx="1687576" cy="3858878"/>
              <a:chOff x="101106" y="2960878"/>
              <a:chExt cx="1687576" cy="3858878"/>
            </a:xfrm>
          </p:grpSpPr>
          <p:sp>
            <p:nvSpPr>
              <p:cNvPr id="201" name="Freeform: Shape 200">
                <a:extLst>
                  <a:ext uri="{FF2B5EF4-FFF2-40B4-BE49-F238E27FC236}">
                    <a16:creationId xmlns:a16="http://schemas.microsoft.com/office/drawing/2014/main" xmlns="" id="{1A8E5E35-4B50-41DA-A278-D6307622E8CB}"/>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2" name="Freeform: Shape 201">
                <a:extLst>
                  <a:ext uri="{FF2B5EF4-FFF2-40B4-BE49-F238E27FC236}">
                    <a16:creationId xmlns:a16="http://schemas.microsoft.com/office/drawing/2014/main" xmlns="" id="{09EBCC41-2FF6-4536-A17D-CE46A9781822}"/>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3" name="Freeform: Shape 202">
                <a:extLst>
                  <a:ext uri="{FF2B5EF4-FFF2-40B4-BE49-F238E27FC236}">
                    <a16:creationId xmlns:a16="http://schemas.microsoft.com/office/drawing/2014/main" xmlns="" id="{C04B2C87-012E-487E-8FC5-3D9A48BE757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4" name="Freeform: Shape 203">
                <a:extLst>
                  <a:ext uri="{FF2B5EF4-FFF2-40B4-BE49-F238E27FC236}">
                    <a16:creationId xmlns:a16="http://schemas.microsoft.com/office/drawing/2014/main" xmlns="" id="{823B03BA-50D6-4428-B8D0-6638B46DDBBD}"/>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5" name="Freeform: Shape 204">
                <a:extLst>
                  <a:ext uri="{FF2B5EF4-FFF2-40B4-BE49-F238E27FC236}">
                    <a16:creationId xmlns:a16="http://schemas.microsoft.com/office/drawing/2014/main" xmlns="" id="{E97E362C-B171-41B2-85E7-39FEFD2AB4B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6" name="Freeform: Shape 205">
                <a:extLst>
                  <a:ext uri="{FF2B5EF4-FFF2-40B4-BE49-F238E27FC236}">
                    <a16:creationId xmlns:a16="http://schemas.microsoft.com/office/drawing/2014/main" xmlns="" id="{0595C816-887E-445B-84CB-99282104C42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7" name="Freeform: Shape 206">
                <a:extLst>
                  <a:ext uri="{FF2B5EF4-FFF2-40B4-BE49-F238E27FC236}">
                    <a16:creationId xmlns:a16="http://schemas.microsoft.com/office/drawing/2014/main" xmlns="" id="{9EEDD42C-3AA3-4E61-BDA6-F8974ECC0500}"/>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8" name="Freeform: Shape 207">
                <a:extLst>
                  <a:ext uri="{FF2B5EF4-FFF2-40B4-BE49-F238E27FC236}">
                    <a16:creationId xmlns:a16="http://schemas.microsoft.com/office/drawing/2014/main" xmlns="" id="{BBBF8553-EA71-4B1B-BA47-78AC979C6B5C}"/>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9" name="Freeform: Shape 208">
                <a:extLst>
                  <a:ext uri="{FF2B5EF4-FFF2-40B4-BE49-F238E27FC236}">
                    <a16:creationId xmlns:a16="http://schemas.microsoft.com/office/drawing/2014/main" xmlns="" id="{5BB1CB6A-1761-4A53-8FC8-A89677E7B9BA}"/>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0" name="Freeform: Shape 209">
                <a:extLst>
                  <a:ext uri="{FF2B5EF4-FFF2-40B4-BE49-F238E27FC236}">
                    <a16:creationId xmlns:a16="http://schemas.microsoft.com/office/drawing/2014/main" xmlns="" id="{C9F4EE32-6E96-4B72-952D-D5491D93EC06}"/>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1" name="Freeform: Shape 210">
                <a:extLst>
                  <a:ext uri="{FF2B5EF4-FFF2-40B4-BE49-F238E27FC236}">
                    <a16:creationId xmlns:a16="http://schemas.microsoft.com/office/drawing/2014/main" xmlns="" id="{7951720A-5AFE-40A1-A650-D0AA07B59BF0}"/>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2" name="Freeform: Shape 211">
                <a:extLst>
                  <a:ext uri="{FF2B5EF4-FFF2-40B4-BE49-F238E27FC236}">
                    <a16:creationId xmlns:a16="http://schemas.microsoft.com/office/drawing/2014/main" xmlns="" id="{4B5AED42-4539-4FF3-A281-99025CE18E5D}"/>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88" name="Graphic 7">
              <a:extLst>
                <a:ext uri="{FF2B5EF4-FFF2-40B4-BE49-F238E27FC236}">
                  <a16:creationId xmlns:a16="http://schemas.microsoft.com/office/drawing/2014/main" xmlns="" id="{2B8232CD-A0C1-4B6D-BAE9-FA99F2F11AC3}"/>
                </a:ext>
              </a:extLst>
            </p:cNvPr>
            <p:cNvGrpSpPr/>
            <p:nvPr/>
          </p:nvGrpSpPr>
          <p:grpSpPr>
            <a:xfrm>
              <a:off x="199901" y="2459662"/>
              <a:ext cx="2180577" cy="1990110"/>
              <a:chOff x="199901" y="2459662"/>
              <a:chExt cx="2180577" cy="1990110"/>
            </a:xfrm>
          </p:grpSpPr>
          <p:sp>
            <p:nvSpPr>
              <p:cNvPr id="189" name="Freeform: Shape 188">
                <a:extLst>
                  <a:ext uri="{FF2B5EF4-FFF2-40B4-BE49-F238E27FC236}">
                    <a16:creationId xmlns:a16="http://schemas.microsoft.com/office/drawing/2014/main" xmlns="" id="{F9EDC935-CC77-4764-9F85-1BD7D7847F57}"/>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xmlns="" id="{F05F66D6-1CF2-4620-BE37-489C082F81C6}"/>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xmlns="" id="{E2451EAA-501C-463C-80DC-21BEA8A83109}"/>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xmlns="" id="{C3EECE99-2AF5-4D15-8383-9B8D7676A3E2}"/>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3" name="Freeform: Shape 192">
                <a:extLst>
                  <a:ext uri="{FF2B5EF4-FFF2-40B4-BE49-F238E27FC236}">
                    <a16:creationId xmlns:a16="http://schemas.microsoft.com/office/drawing/2014/main" xmlns="" id="{716BF943-AAE7-493B-9E4A-51285DA757AB}"/>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4" name="Freeform: Shape 193">
                <a:extLst>
                  <a:ext uri="{FF2B5EF4-FFF2-40B4-BE49-F238E27FC236}">
                    <a16:creationId xmlns:a16="http://schemas.microsoft.com/office/drawing/2014/main" xmlns="" id="{1C5FC803-E23D-41D1-8AFD-693FA08FE894}"/>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5" name="Freeform: Shape 194">
                <a:extLst>
                  <a:ext uri="{FF2B5EF4-FFF2-40B4-BE49-F238E27FC236}">
                    <a16:creationId xmlns:a16="http://schemas.microsoft.com/office/drawing/2014/main" xmlns="" id="{0C60255A-3B19-4A0C-9F5A-136D0C7C5849}"/>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6" name="Freeform: Shape 195">
                <a:extLst>
                  <a:ext uri="{FF2B5EF4-FFF2-40B4-BE49-F238E27FC236}">
                    <a16:creationId xmlns:a16="http://schemas.microsoft.com/office/drawing/2014/main" xmlns="" id="{9F866063-7130-44DE-A85C-A12872128250}"/>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7" name="Freeform: Shape 196">
                <a:extLst>
                  <a:ext uri="{FF2B5EF4-FFF2-40B4-BE49-F238E27FC236}">
                    <a16:creationId xmlns:a16="http://schemas.microsoft.com/office/drawing/2014/main" xmlns="" id="{771DAE54-CA7C-42F3-A900-51341209F57A}"/>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8" name="Freeform: Shape 197">
                <a:extLst>
                  <a:ext uri="{FF2B5EF4-FFF2-40B4-BE49-F238E27FC236}">
                    <a16:creationId xmlns:a16="http://schemas.microsoft.com/office/drawing/2014/main" xmlns="" id="{778ACFDA-B5B7-4739-B9EF-97F86BC69A3E}"/>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9" name="Freeform: Shape 198">
                <a:extLst>
                  <a:ext uri="{FF2B5EF4-FFF2-40B4-BE49-F238E27FC236}">
                    <a16:creationId xmlns:a16="http://schemas.microsoft.com/office/drawing/2014/main" xmlns="" id="{F0AD68A4-FD4D-415A-AE0C-FB30AE32545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0" name="Freeform: Shape 199">
                <a:extLst>
                  <a:ext uri="{FF2B5EF4-FFF2-40B4-BE49-F238E27FC236}">
                    <a16:creationId xmlns:a16="http://schemas.microsoft.com/office/drawing/2014/main" xmlns="" id="{D2F0D2C3-85B7-434C-B6D5-9CE677423D65}"/>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486" name="Graphic 143">
            <a:extLst>
              <a:ext uri="{FF2B5EF4-FFF2-40B4-BE49-F238E27FC236}">
                <a16:creationId xmlns:a16="http://schemas.microsoft.com/office/drawing/2014/main" xmlns="" id="{D43C46DA-F6DD-4F60-B580-DFC4FBBACB3A}"/>
              </a:ext>
            </a:extLst>
          </p:cNvPr>
          <p:cNvGrpSpPr/>
          <p:nvPr/>
        </p:nvGrpSpPr>
        <p:grpSpPr>
          <a:xfrm rot="2645555">
            <a:off x="2012264" y="3702702"/>
            <a:ext cx="1876002" cy="3664187"/>
            <a:chOff x="10445531" y="3270549"/>
            <a:chExt cx="1876002" cy="3664187"/>
          </a:xfrm>
        </p:grpSpPr>
        <p:sp>
          <p:nvSpPr>
            <p:cNvPr id="487" name="Freeform: Shape 486">
              <a:extLst>
                <a:ext uri="{FF2B5EF4-FFF2-40B4-BE49-F238E27FC236}">
                  <a16:creationId xmlns:a16="http://schemas.microsoft.com/office/drawing/2014/main" xmlns="" id="{51DEBC54-76B6-4E60-B3F9-6FE78FF0BB1F}"/>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8" name="Freeform: Shape 487">
              <a:extLst>
                <a:ext uri="{FF2B5EF4-FFF2-40B4-BE49-F238E27FC236}">
                  <a16:creationId xmlns:a16="http://schemas.microsoft.com/office/drawing/2014/main" xmlns="" id="{F97C4979-F1BC-4E4A-8A9E-3DEAA36CC655}"/>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9" name="Freeform: Shape 488">
              <a:extLst>
                <a:ext uri="{FF2B5EF4-FFF2-40B4-BE49-F238E27FC236}">
                  <a16:creationId xmlns:a16="http://schemas.microsoft.com/office/drawing/2014/main" xmlns="" id="{3325B5C8-5EB6-4376-8F87-72008AC73C9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0" name="Freeform: Shape 489">
              <a:extLst>
                <a:ext uri="{FF2B5EF4-FFF2-40B4-BE49-F238E27FC236}">
                  <a16:creationId xmlns:a16="http://schemas.microsoft.com/office/drawing/2014/main" xmlns="" id="{A711D5DA-DC61-432E-9B1C-ECA426F6BE50}"/>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1" name="Freeform: Shape 490">
              <a:extLst>
                <a:ext uri="{FF2B5EF4-FFF2-40B4-BE49-F238E27FC236}">
                  <a16:creationId xmlns:a16="http://schemas.microsoft.com/office/drawing/2014/main" xmlns="" id="{C04F0DA8-920A-4E03-A887-D136296C5534}"/>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2" name="Freeform: Shape 491">
              <a:extLst>
                <a:ext uri="{FF2B5EF4-FFF2-40B4-BE49-F238E27FC236}">
                  <a16:creationId xmlns:a16="http://schemas.microsoft.com/office/drawing/2014/main" xmlns="" id="{1A64FE1C-40E8-4FE8-94DF-1D4E136B240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3" name="Freeform: Shape 492">
              <a:extLst>
                <a:ext uri="{FF2B5EF4-FFF2-40B4-BE49-F238E27FC236}">
                  <a16:creationId xmlns:a16="http://schemas.microsoft.com/office/drawing/2014/main" xmlns="" id="{9C366151-3461-456F-8FDF-8BCB6B223368}"/>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4" name="Freeform: Shape 493">
              <a:extLst>
                <a:ext uri="{FF2B5EF4-FFF2-40B4-BE49-F238E27FC236}">
                  <a16:creationId xmlns:a16="http://schemas.microsoft.com/office/drawing/2014/main" xmlns="" id="{BD05E7B1-C8E4-44FB-9228-0E0474B27EDB}"/>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95" name="Graphic 153">
            <a:extLst>
              <a:ext uri="{FF2B5EF4-FFF2-40B4-BE49-F238E27FC236}">
                <a16:creationId xmlns:a16="http://schemas.microsoft.com/office/drawing/2014/main" xmlns="" id="{D0A6371B-D1E3-4E31-971B-428A1F9B339F}"/>
              </a:ext>
            </a:extLst>
          </p:cNvPr>
          <p:cNvGrpSpPr/>
          <p:nvPr/>
        </p:nvGrpSpPr>
        <p:grpSpPr>
          <a:xfrm rot="5229554">
            <a:off x="2630702" y="5294588"/>
            <a:ext cx="1488064" cy="1783685"/>
            <a:chOff x="11161825" y="3187825"/>
            <a:chExt cx="1068908" cy="1281259"/>
          </a:xfrm>
        </p:grpSpPr>
        <p:sp>
          <p:nvSpPr>
            <p:cNvPr id="496" name="Freeform: Shape 495">
              <a:extLst>
                <a:ext uri="{FF2B5EF4-FFF2-40B4-BE49-F238E27FC236}">
                  <a16:creationId xmlns:a16="http://schemas.microsoft.com/office/drawing/2014/main" xmlns="" id="{2460A369-FB46-4FEE-AF3D-58EC5321C56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7" name="Freeform: Shape 496">
              <a:extLst>
                <a:ext uri="{FF2B5EF4-FFF2-40B4-BE49-F238E27FC236}">
                  <a16:creationId xmlns:a16="http://schemas.microsoft.com/office/drawing/2014/main" xmlns="" id="{AFBDEF1B-4664-42AB-B9FC-43F1DBF28335}"/>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8" name="Freeform: Shape 497">
              <a:extLst>
                <a:ext uri="{FF2B5EF4-FFF2-40B4-BE49-F238E27FC236}">
                  <a16:creationId xmlns:a16="http://schemas.microsoft.com/office/drawing/2014/main" xmlns="" id="{0A6E2C65-0DB7-4C54-9864-EBA7F339789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9" name="Freeform: Shape 498">
              <a:extLst>
                <a:ext uri="{FF2B5EF4-FFF2-40B4-BE49-F238E27FC236}">
                  <a16:creationId xmlns:a16="http://schemas.microsoft.com/office/drawing/2014/main" xmlns="" id="{47589131-ED86-4F4B-AE69-10E7B0C93A88}"/>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0" name="Freeform: Shape 499">
              <a:extLst>
                <a:ext uri="{FF2B5EF4-FFF2-40B4-BE49-F238E27FC236}">
                  <a16:creationId xmlns:a16="http://schemas.microsoft.com/office/drawing/2014/main" xmlns="" id="{05DA89C4-DE8A-483B-AE08-9CF067ABC7B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501" name="Graphic 154">
            <a:extLst>
              <a:ext uri="{FF2B5EF4-FFF2-40B4-BE49-F238E27FC236}">
                <a16:creationId xmlns:a16="http://schemas.microsoft.com/office/drawing/2014/main" xmlns="" id="{3C0A5AFE-FFE8-4E92-8ABC-19DF6DC4FCB7}"/>
              </a:ext>
            </a:extLst>
          </p:cNvPr>
          <p:cNvGrpSpPr/>
          <p:nvPr/>
        </p:nvGrpSpPr>
        <p:grpSpPr>
          <a:xfrm>
            <a:off x="8508245" y="1161767"/>
            <a:ext cx="869341" cy="692051"/>
            <a:chOff x="9167261" y="3475651"/>
            <a:chExt cx="1734184" cy="1380521"/>
          </a:xfrm>
        </p:grpSpPr>
        <p:sp>
          <p:nvSpPr>
            <p:cNvPr id="502" name="Freeform: Shape 501">
              <a:extLst>
                <a:ext uri="{FF2B5EF4-FFF2-40B4-BE49-F238E27FC236}">
                  <a16:creationId xmlns:a16="http://schemas.microsoft.com/office/drawing/2014/main" xmlns="" id="{E04D1EBA-5308-419F-95F6-51F61CE65CA7}"/>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3" name="Freeform: Shape 502">
              <a:extLst>
                <a:ext uri="{FF2B5EF4-FFF2-40B4-BE49-F238E27FC236}">
                  <a16:creationId xmlns:a16="http://schemas.microsoft.com/office/drawing/2014/main" xmlns="" id="{88963658-2F10-4BA2-B65B-C46B1E6EA97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4" name="Freeform: Shape 503">
              <a:extLst>
                <a:ext uri="{FF2B5EF4-FFF2-40B4-BE49-F238E27FC236}">
                  <a16:creationId xmlns:a16="http://schemas.microsoft.com/office/drawing/2014/main" xmlns="" id="{1D8B7365-2401-498C-BC58-5C8D6D37A617}"/>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5" name="Freeform: Shape 504">
              <a:extLst>
                <a:ext uri="{FF2B5EF4-FFF2-40B4-BE49-F238E27FC236}">
                  <a16:creationId xmlns:a16="http://schemas.microsoft.com/office/drawing/2014/main" xmlns="" id="{FA9DE98C-1D9A-42FA-BA95-18064690338E}"/>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6" name="Freeform: Shape 505">
              <a:extLst>
                <a:ext uri="{FF2B5EF4-FFF2-40B4-BE49-F238E27FC236}">
                  <a16:creationId xmlns:a16="http://schemas.microsoft.com/office/drawing/2014/main" xmlns="" id="{49DB1137-0DC0-482F-AD7E-C483B5FDF904}"/>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7" name="Freeform: Shape 506">
              <a:extLst>
                <a:ext uri="{FF2B5EF4-FFF2-40B4-BE49-F238E27FC236}">
                  <a16:creationId xmlns:a16="http://schemas.microsoft.com/office/drawing/2014/main" xmlns="" id="{30CB1C45-DDAC-4A33-BCFA-D2D7A3A84350}"/>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8" name="Freeform: Shape 507">
              <a:extLst>
                <a:ext uri="{FF2B5EF4-FFF2-40B4-BE49-F238E27FC236}">
                  <a16:creationId xmlns:a16="http://schemas.microsoft.com/office/drawing/2014/main" xmlns="" id="{D8965DD7-71B0-4AE1-B70F-E3231D488FDC}"/>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9" name="Freeform: Shape 508">
              <a:extLst>
                <a:ext uri="{FF2B5EF4-FFF2-40B4-BE49-F238E27FC236}">
                  <a16:creationId xmlns:a16="http://schemas.microsoft.com/office/drawing/2014/main" xmlns="" id="{E06AB017-9D0B-412D-92BF-9F90E3D555DC}"/>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0" name="Freeform: Shape 509">
              <a:extLst>
                <a:ext uri="{FF2B5EF4-FFF2-40B4-BE49-F238E27FC236}">
                  <a16:creationId xmlns:a16="http://schemas.microsoft.com/office/drawing/2014/main" xmlns="" id="{409B41C9-4741-410F-A0EE-77BC325A4CB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1" name="Freeform: Shape 510">
              <a:extLst>
                <a:ext uri="{FF2B5EF4-FFF2-40B4-BE49-F238E27FC236}">
                  <a16:creationId xmlns:a16="http://schemas.microsoft.com/office/drawing/2014/main" xmlns="" id="{17243F39-A683-4BC5-ADD3-5DA83FE58FF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2" name="Freeform: Shape 511">
              <a:extLst>
                <a:ext uri="{FF2B5EF4-FFF2-40B4-BE49-F238E27FC236}">
                  <a16:creationId xmlns:a16="http://schemas.microsoft.com/office/drawing/2014/main" xmlns="" id="{B011766A-98F5-497D-8D16-CC8FD7B25719}"/>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3" name="Freeform: Shape 512">
              <a:extLst>
                <a:ext uri="{FF2B5EF4-FFF2-40B4-BE49-F238E27FC236}">
                  <a16:creationId xmlns:a16="http://schemas.microsoft.com/office/drawing/2014/main" xmlns="" id="{A5E00C70-3E4C-4E71-A1DB-09DD368E8A8F}"/>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4" name="Freeform: Shape 513">
              <a:extLst>
                <a:ext uri="{FF2B5EF4-FFF2-40B4-BE49-F238E27FC236}">
                  <a16:creationId xmlns:a16="http://schemas.microsoft.com/office/drawing/2014/main" xmlns="" id="{87C86EB2-5C1C-45FB-B8C7-25C8857B442B}"/>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5" name="Freeform: Shape 514">
              <a:extLst>
                <a:ext uri="{FF2B5EF4-FFF2-40B4-BE49-F238E27FC236}">
                  <a16:creationId xmlns:a16="http://schemas.microsoft.com/office/drawing/2014/main" xmlns="" id="{6CE1FEB0-1346-4ADA-86EA-D1BA6ECE3C67}"/>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6" name="Freeform: Shape 515">
              <a:extLst>
                <a:ext uri="{FF2B5EF4-FFF2-40B4-BE49-F238E27FC236}">
                  <a16:creationId xmlns:a16="http://schemas.microsoft.com/office/drawing/2014/main" xmlns="" id="{33A22BD1-030E-4543-830B-D969126837A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7" name="Freeform: Shape 516">
              <a:extLst>
                <a:ext uri="{FF2B5EF4-FFF2-40B4-BE49-F238E27FC236}">
                  <a16:creationId xmlns:a16="http://schemas.microsoft.com/office/drawing/2014/main" xmlns="" id="{C6FAA1C4-4E7D-4D28-A96F-DADD86BB5F11}"/>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8" name="Freeform: Shape 517">
              <a:extLst>
                <a:ext uri="{FF2B5EF4-FFF2-40B4-BE49-F238E27FC236}">
                  <a16:creationId xmlns:a16="http://schemas.microsoft.com/office/drawing/2014/main" xmlns="" id="{5D91CB00-3E87-45DA-8236-DE850527DED5}"/>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9" name="Freeform: Shape 518">
              <a:extLst>
                <a:ext uri="{FF2B5EF4-FFF2-40B4-BE49-F238E27FC236}">
                  <a16:creationId xmlns:a16="http://schemas.microsoft.com/office/drawing/2014/main" xmlns="" id="{9E8FAB5E-8286-4ACF-B7C5-F7246C319CED}"/>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0" name="Freeform: Shape 519">
              <a:extLst>
                <a:ext uri="{FF2B5EF4-FFF2-40B4-BE49-F238E27FC236}">
                  <a16:creationId xmlns:a16="http://schemas.microsoft.com/office/drawing/2014/main" xmlns="" id="{08E96B57-B5AF-4DC8-AC97-D163748EE3D7}"/>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521" name="Graphic 520">
            <a:extLst>
              <a:ext uri="{FF2B5EF4-FFF2-40B4-BE49-F238E27FC236}">
                <a16:creationId xmlns:a16="http://schemas.microsoft.com/office/drawing/2014/main" xmlns="" id="{0C9373E2-57AC-4916-BE93-1AA2041AEDD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3605535">
            <a:off x="210583" y="4691020"/>
            <a:ext cx="2279413" cy="1529227"/>
          </a:xfrm>
          <a:prstGeom prst="rect">
            <a:avLst/>
          </a:prstGeom>
        </p:spPr>
      </p:pic>
      <p:grpSp>
        <p:nvGrpSpPr>
          <p:cNvPr id="522" name="Graphic 243">
            <a:extLst>
              <a:ext uri="{FF2B5EF4-FFF2-40B4-BE49-F238E27FC236}">
                <a16:creationId xmlns:a16="http://schemas.microsoft.com/office/drawing/2014/main" xmlns="" id="{8F22A5F3-E398-47BB-9E17-3D4B4206587F}"/>
              </a:ext>
            </a:extLst>
          </p:cNvPr>
          <p:cNvGrpSpPr/>
          <p:nvPr/>
        </p:nvGrpSpPr>
        <p:grpSpPr>
          <a:xfrm>
            <a:off x="548885" y="5926037"/>
            <a:ext cx="1630724" cy="1255170"/>
            <a:chOff x="7982733" y="5589867"/>
            <a:chExt cx="1630724" cy="1255170"/>
          </a:xfrm>
        </p:grpSpPr>
        <p:sp>
          <p:nvSpPr>
            <p:cNvPr id="523" name="Freeform: Shape 522">
              <a:extLst>
                <a:ext uri="{FF2B5EF4-FFF2-40B4-BE49-F238E27FC236}">
                  <a16:creationId xmlns:a16="http://schemas.microsoft.com/office/drawing/2014/main" xmlns="" id="{B84964E4-D92E-4483-836E-6BD46F041C64}"/>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4" name="Freeform: Shape 523">
              <a:extLst>
                <a:ext uri="{FF2B5EF4-FFF2-40B4-BE49-F238E27FC236}">
                  <a16:creationId xmlns:a16="http://schemas.microsoft.com/office/drawing/2014/main" xmlns="" id="{43FCC752-4231-486F-A1AF-D318738A7A8B}"/>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5" name="Freeform: Shape 524">
              <a:extLst>
                <a:ext uri="{FF2B5EF4-FFF2-40B4-BE49-F238E27FC236}">
                  <a16:creationId xmlns:a16="http://schemas.microsoft.com/office/drawing/2014/main" xmlns="" id="{2C6DF430-0646-47ED-A21D-F53F7957CB49}"/>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6" name="Freeform: Shape 525">
              <a:extLst>
                <a:ext uri="{FF2B5EF4-FFF2-40B4-BE49-F238E27FC236}">
                  <a16:creationId xmlns:a16="http://schemas.microsoft.com/office/drawing/2014/main" xmlns="" id="{F00DFA68-C85F-41F9-A374-881939D2D9A8}"/>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7" name="Freeform: Shape 526">
              <a:extLst>
                <a:ext uri="{FF2B5EF4-FFF2-40B4-BE49-F238E27FC236}">
                  <a16:creationId xmlns:a16="http://schemas.microsoft.com/office/drawing/2014/main" xmlns="" id="{C39A555B-A3C0-4AC7-8F4F-4D222E76F9DA}"/>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3" name="Graphic 2">
            <a:extLst>
              <a:ext uri="{FF2B5EF4-FFF2-40B4-BE49-F238E27FC236}">
                <a16:creationId xmlns:a16="http://schemas.microsoft.com/office/drawing/2014/main" xmlns="" id="{E2130ADE-C4B8-4BAC-AC60-F7413B18555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1337971" y="3668240"/>
            <a:ext cx="2143304" cy="3000626"/>
          </a:xfrm>
          <a:prstGeom prst="rect">
            <a:avLst/>
          </a:prstGeom>
        </p:spPr>
      </p:pic>
      <p:pic>
        <p:nvPicPr>
          <p:cNvPr id="68" name="Graphic 67">
            <a:extLst>
              <a:ext uri="{FF2B5EF4-FFF2-40B4-BE49-F238E27FC236}">
                <a16:creationId xmlns:a16="http://schemas.microsoft.com/office/drawing/2014/main" xmlns="" id="{6E07A595-DA80-4FAA-921E-28CF5541968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115887" y="3922943"/>
            <a:ext cx="1378932" cy="1930505"/>
          </a:xfrm>
          <a:prstGeom prst="rect">
            <a:avLst/>
          </a:prstGeom>
        </p:spPr>
      </p:pic>
      <p:pic>
        <p:nvPicPr>
          <p:cNvPr id="178" name="Graphic 177">
            <a:extLst>
              <a:ext uri="{FF2B5EF4-FFF2-40B4-BE49-F238E27FC236}">
                <a16:creationId xmlns:a16="http://schemas.microsoft.com/office/drawing/2014/main" xmlns="" id="{64078804-9DEF-4477-890F-A13E99EA637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2108856" y="5875767"/>
            <a:ext cx="576493" cy="807090"/>
          </a:xfrm>
          <a:prstGeom prst="rect">
            <a:avLst/>
          </a:prstGeom>
        </p:spPr>
      </p:pic>
      <p:pic>
        <p:nvPicPr>
          <p:cNvPr id="611" name="Graphic 610">
            <a:extLst>
              <a:ext uri="{FF2B5EF4-FFF2-40B4-BE49-F238E27FC236}">
                <a16:creationId xmlns:a16="http://schemas.microsoft.com/office/drawing/2014/main" xmlns="" id="{A54A8BB8-0F53-472E-8143-5CCF6A8846A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672815" y="1612058"/>
            <a:ext cx="2444487" cy="1145318"/>
          </a:xfrm>
          <a:prstGeom prst="rect">
            <a:avLst/>
          </a:prstGeom>
        </p:spPr>
      </p:pic>
      <p:pic>
        <p:nvPicPr>
          <p:cNvPr id="613" name="Graphic 612">
            <a:extLst>
              <a:ext uri="{FF2B5EF4-FFF2-40B4-BE49-F238E27FC236}">
                <a16:creationId xmlns:a16="http://schemas.microsoft.com/office/drawing/2014/main" xmlns="" id="{55CE4F4D-15B3-4455-8ACE-368C7FA5A4E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179212" y="319208"/>
            <a:ext cx="1460633" cy="684352"/>
          </a:xfrm>
          <a:prstGeom prst="rect">
            <a:avLst/>
          </a:prstGeom>
        </p:spPr>
      </p:pic>
      <p:pic>
        <p:nvPicPr>
          <p:cNvPr id="615" name="Graphic 614">
            <a:extLst>
              <a:ext uri="{FF2B5EF4-FFF2-40B4-BE49-F238E27FC236}">
                <a16:creationId xmlns:a16="http://schemas.microsoft.com/office/drawing/2014/main" xmlns="" id="{03B2A22E-220C-4D6A-8044-A698725D216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908969" y="5829743"/>
            <a:ext cx="1090936" cy="511137"/>
          </a:xfrm>
          <a:prstGeom prst="rect">
            <a:avLst/>
          </a:prstGeom>
        </p:spPr>
      </p:pic>
      <p:pic>
        <p:nvPicPr>
          <p:cNvPr id="617" name="Graphic 616">
            <a:extLst>
              <a:ext uri="{FF2B5EF4-FFF2-40B4-BE49-F238E27FC236}">
                <a16:creationId xmlns:a16="http://schemas.microsoft.com/office/drawing/2014/main" xmlns="" id="{612410AA-B8D4-42CF-A76D-5079AF686B1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335813" y="4791695"/>
            <a:ext cx="1090936" cy="511137"/>
          </a:xfrm>
          <a:prstGeom prst="rect">
            <a:avLst/>
          </a:prstGeom>
        </p:spPr>
      </p:pic>
      <p:pic>
        <p:nvPicPr>
          <p:cNvPr id="2" name="Picture 1">
            <a:extLst>
              <a:ext uri="{FF2B5EF4-FFF2-40B4-BE49-F238E27FC236}">
                <a16:creationId xmlns:a16="http://schemas.microsoft.com/office/drawing/2014/main" xmlns="" id="{35CA15A1-7505-C71C-CCD7-2844BC6ADFCB}"/>
              </a:ext>
            </a:extLst>
          </p:cNvPr>
          <p:cNvPicPr>
            <a:picLocks noChangeAspect="1"/>
          </p:cNvPicPr>
          <p:nvPr/>
        </p:nvPicPr>
        <p:blipFill>
          <a:blip r:embed="rId8"/>
          <a:stretch>
            <a:fillRect/>
          </a:stretch>
        </p:blipFill>
        <p:spPr>
          <a:xfrm>
            <a:off x="2545132" y="2004121"/>
            <a:ext cx="8272989" cy="3712786"/>
          </a:xfrm>
          <a:prstGeom prst="rect">
            <a:avLst/>
          </a:prstGeom>
        </p:spPr>
      </p:pic>
    </p:spTree>
    <p:extLst>
      <p:ext uri="{BB962C8B-B14F-4D97-AF65-F5344CB8AC3E}">
        <p14:creationId xmlns:p14="http://schemas.microsoft.com/office/powerpoint/2010/main" val="339328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7158896"/>
          </a:xfrm>
          <a:prstGeom prst="rect">
            <a:avLst/>
          </a:prstGeom>
        </p:spPr>
      </p:pic>
    </p:spTree>
    <p:extLst>
      <p:ext uri="{BB962C8B-B14F-4D97-AF65-F5344CB8AC3E}">
        <p14:creationId xmlns:p14="http://schemas.microsoft.com/office/powerpoint/2010/main" val="23164125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图片 1">
            <a:extLst>
              <a:ext uri="{FF2B5EF4-FFF2-40B4-BE49-F238E27FC236}">
                <a16:creationId xmlns:a16="http://schemas.microsoft.com/office/drawing/2014/main" xmlns="" id="{AB84DC2A-C0A2-4AB8-8421-2F756CF4E0A9}"/>
              </a:ext>
            </a:extLst>
          </p:cNvPr>
          <p:cNvPicPr>
            <a:picLocks noChangeAspect="1"/>
          </p:cNvPicPr>
          <p:nvPr/>
        </p:nvPicPr>
        <p:blipFill rotWithShape="1">
          <a:blip r:embed="rId3"/>
          <a:srcRect l="6944" r="6004" b="-3571"/>
          <a:stretch/>
        </p:blipFill>
        <p:spPr>
          <a:xfrm>
            <a:off x="-337050" y="2191695"/>
            <a:ext cx="7188839" cy="4516732"/>
          </a:xfrm>
          <a:prstGeom prst="rect">
            <a:avLst/>
          </a:prstGeom>
        </p:spPr>
      </p:pic>
      <p:sp>
        <p:nvSpPr>
          <p:cNvPr id="7" name="TextBox 6">
            <a:hlinkClick r:id="rId4"/>
            <a:extLst>
              <a:ext uri="{FF2B5EF4-FFF2-40B4-BE49-F238E27FC236}">
                <a16:creationId xmlns:a16="http://schemas.microsoft.com/office/drawing/2014/main" xmlns="" id="{A1247A99-73BF-4B75-9BAC-9D25D9849E43}"/>
              </a:ext>
            </a:extLst>
          </p:cNvPr>
          <p:cNvSpPr txBox="1"/>
          <p:nvPr/>
        </p:nvSpPr>
        <p:spPr>
          <a:xfrm>
            <a:off x="5481314" y="1412264"/>
            <a:ext cx="69949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https://www.youtube.com/watch?v=qgT1sModryA</a:t>
            </a:r>
          </a:p>
        </p:txBody>
      </p:sp>
      <p:sp>
        <p:nvSpPr>
          <p:cNvPr id="8" name="Oval 7">
            <a:extLst>
              <a:ext uri="{FF2B5EF4-FFF2-40B4-BE49-F238E27FC236}">
                <a16:creationId xmlns:a16="http://schemas.microsoft.com/office/drawing/2014/main" xmlns="" id="{7C9918FB-04B8-4FCF-A396-8809A482B183}"/>
              </a:ext>
            </a:extLst>
          </p:cNvPr>
          <p:cNvSpPr/>
          <p:nvPr/>
        </p:nvSpPr>
        <p:spPr>
          <a:xfrm>
            <a:off x="1341210" y="6013163"/>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grpSp>
        <p:nvGrpSpPr>
          <p:cNvPr id="9" name="Graphic 154">
            <a:extLst>
              <a:ext uri="{FF2B5EF4-FFF2-40B4-BE49-F238E27FC236}">
                <a16:creationId xmlns:a16="http://schemas.microsoft.com/office/drawing/2014/main" xmlns="" id="{B12269AF-3C29-49C3-9C05-CB62977B2C91}"/>
              </a:ext>
            </a:extLst>
          </p:cNvPr>
          <p:cNvGrpSpPr/>
          <p:nvPr/>
        </p:nvGrpSpPr>
        <p:grpSpPr>
          <a:xfrm rot="5241908">
            <a:off x="1978326" y="4004052"/>
            <a:ext cx="1734184" cy="1380521"/>
            <a:chOff x="9167261" y="3475651"/>
            <a:chExt cx="1734184" cy="1380521"/>
          </a:xfrm>
        </p:grpSpPr>
        <p:sp>
          <p:nvSpPr>
            <p:cNvPr id="10" name="Freeform: Shape 9">
              <a:extLst>
                <a:ext uri="{FF2B5EF4-FFF2-40B4-BE49-F238E27FC236}">
                  <a16:creationId xmlns:a16="http://schemas.microsoft.com/office/drawing/2014/main" xmlns="" id="{F2AF7CEF-673C-4467-9C14-5F4473784B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xmlns="" id="{4A68EA8C-D0AD-4ED4-8552-F9AEE7AFD66F}"/>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xmlns="" id="{3D616AB4-57B9-4527-8D10-66E3E225047D}"/>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xmlns="" id="{09448980-2EEF-4043-BAD9-4D477F21727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xmlns="" id="{22E73826-12F7-4FF5-B4DE-35FF6EE3CE7D}"/>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xmlns="" id="{68ABD69B-DA4E-4F53-A244-C47B7C3A4E3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xmlns="" id="{A5AA3D80-4447-4CC8-8813-9091CC7E31C4}"/>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xmlns="" id="{75F235A4-89E8-4024-BAE5-66EFD88751A7}"/>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xmlns="" id="{B619D72F-57BB-410F-AF18-AEAD8069793C}"/>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xmlns="" id="{5C1142DA-A40D-4876-A639-310374FA830C}"/>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xmlns="" id="{51B47990-7C9F-4794-9E08-F1450A1C37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xmlns="" id="{89D9C780-7624-4072-823B-193DAA68BC74}"/>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xmlns="" id="{F89178AD-DA9D-4DF3-BF24-602984ECEB2E}"/>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xmlns="" id="{466641DF-D184-4E1E-97EE-3C6727E1923F}"/>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xmlns="" id="{37F7C681-CCE9-419A-943B-2BA2AE562F45}"/>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xmlns="" id="{DDBD3658-26BB-475E-8974-242F3BB6731F}"/>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xmlns="" id="{F6723BEC-A56D-499C-9661-A73FA2232D9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xmlns="" id="{7F4AA182-D4C4-4D61-BB8D-58FD322DAB5B}"/>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xmlns="" id="{399BF16C-7AC6-4095-A7D0-DFEB0305931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29" name="Graphic 170">
            <a:extLst>
              <a:ext uri="{FF2B5EF4-FFF2-40B4-BE49-F238E27FC236}">
                <a16:creationId xmlns:a16="http://schemas.microsoft.com/office/drawing/2014/main" xmlns="" id="{C8830C5D-2750-4727-A08F-7734341FFEFC}"/>
              </a:ext>
            </a:extLst>
          </p:cNvPr>
          <p:cNvSpPr/>
          <p:nvPr/>
        </p:nvSpPr>
        <p:spPr>
          <a:xfrm>
            <a:off x="4243867" y="707709"/>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1" name="Graphic 7">
            <a:extLst>
              <a:ext uri="{FF2B5EF4-FFF2-40B4-BE49-F238E27FC236}">
                <a16:creationId xmlns:a16="http://schemas.microsoft.com/office/drawing/2014/main" xmlns="" id="{15459CE9-C8E4-475E-ACE5-78CEEDF76979}"/>
              </a:ext>
            </a:extLst>
          </p:cNvPr>
          <p:cNvGrpSpPr/>
          <p:nvPr/>
        </p:nvGrpSpPr>
        <p:grpSpPr>
          <a:xfrm>
            <a:off x="1959935" y="285234"/>
            <a:ext cx="3012906" cy="5311487"/>
            <a:chOff x="0" y="2213069"/>
            <a:chExt cx="2613113" cy="4606687"/>
          </a:xfrm>
        </p:grpSpPr>
        <p:sp>
          <p:nvSpPr>
            <p:cNvPr id="32" name="Freeform: Shape 31">
              <a:extLst>
                <a:ext uri="{FF2B5EF4-FFF2-40B4-BE49-F238E27FC236}">
                  <a16:creationId xmlns:a16="http://schemas.microsoft.com/office/drawing/2014/main" xmlns="" id="{72E806C7-EC45-4A9E-9C58-381B130CDC70}"/>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3" name="Graphic 7">
              <a:extLst>
                <a:ext uri="{FF2B5EF4-FFF2-40B4-BE49-F238E27FC236}">
                  <a16:creationId xmlns:a16="http://schemas.microsoft.com/office/drawing/2014/main" xmlns="" id="{6DDF595B-05F2-41E5-9DDB-92333E5DBFBB}"/>
                </a:ext>
              </a:extLst>
            </p:cNvPr>
            <p:cNvGrpSpPr/>
            <p:nvPr/>
          </p:nvGrpSpPr>
          <p:grpSpPr>
            <a:xfrm>
              <a:off x="101106" y="2960878"/>
              <a:ext cx="1687576" cy="3858878"/>
              <a:chOff x="101106" y="2960878"/>
              <a:chExt cx="1687576" cy="3858878"/>
            </a:xfrm>
          </p:grpSpPr>
          <p:sp>
            <p:nvSpPr>
              <p:cNvPr id="47" name="Freeform: Shape 46">
                <a:extLst>
                  <a:ext uri="{FF2B5EF4-FFF2-40B4-BE49-F238E27FC236}">
                    <a16:creationId xmlns:a16="http://schemas.microsoft.com/office/drawing/2014/main" xmlns="" id="{201E5884-1FBF-4010-9040-A421EA83C27D}"/>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xmlns="" id="{106C5C0E-1C3B-49F6-98DF-FBF1E94C0AAE}"/>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xmlns="" id="{3C424F1F-8C68-44F1-B704-319747A0B7F5}"/>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xmlns="" id="{851ED339-8398-4C37-B769-B4D96D325385}"/>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xmlns="" id="{D131AC9B-E574-4B82-8CF3-3B3A6912F081}"/>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xmlns="" id="{A8530B23-BBE3-4B62-A978-58D913E6166E}"/>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xmlns="" id="{1D8E36E8-3AE2-4771-A011-0CBD7BD9A8F1}"/>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xmlns="" id="{FF88F791-A05E-46C9-BA68-2BF3A4344426}"/>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xmlns="" id="{0FEF319F-F255-4769-9D31-D652DE7F2FFF}"/>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xmlns="" id="{B37C8EB8-B21F-4710-8F84-14C084D773E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xmlns="" id="{9CEC55CA-75ED-4E40-82AE-D8DC9FB91F24}"/>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xmlns="" id="{86802639-C80C-4428-9F70-30FD47E2C9BF}"/>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34" name="Graphic 7">
              <a:extLst>
                <a:ext uri="{FF2B5EF4-FFF2-40B4-BE49-F238E27FC236}">
                  <a16:creationId xmlns:a16="http://schemas.microsoft.com/office/drawing/2014/main" xmlns="" id="{6E767763-76D6-4289-BB0B-11FB31957B08}"/>
                </a:ext>
              </a:extLst>
            </p:cNvPr>
            <p:cNvGrpSpPr/>
            <p:nvPr/>
          </p:nvGrpSpPr>
          <p:grpSpPr>
            <a:xfrm>
              <a:off x="199901" y="2459662"/>
              <a:ext cx="2180577" cy="1990110"/>
              <a:chOff x="199901" y="2459662"/>
              <a:chExt cx="2180577" cy="1990110"/>
            </a:xfrm>
          </p:grpSpPr>
          <p:sp>
            <p:nvSpPr>
              <p:cNvPr id="35" name="Freeform: Shape 34">
                <a:extLst>
                  <a:ext uri="{FF2B5EF4-FFF2-40B4-BE49-F238E27FC236}">
                    <a16:creationId xmlns:a16="http://schemas.microsoft.com/office/drawing/2014/main" xmlns="" id="{79C39837-2AA0-423F-8112-67662165CBE0}"/>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xmlns="" id="{5DF5A798-85F9-4CBF-8AF5-EE4C4164A9FC}"/>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xmlns="" id="{6A18D42C-FABD-43A1-883C-6763B47E4F6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xmlns="" id="{0F03F70A-992D-485D-9E96-2AEE6B308209}"/>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xmlns="" id="{39DB5AC5-0B50-468B-A45F-F3B7A9743742}"/>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xmlns="" id="{5DC2C3DC-8030-4A62-9685-F1326F7AD810}"/>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xmlns="" id="{4AF0CED5-3EFB-4556-AD33-ED7D9641649F}"/>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xmlns="" id="{3AC3F2E9-28A3-4523-836E-0950FA0F7498}"/>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xmlns="" id="{BCBB62D9-07A7-40F6-9F5E-AE9493300CF0}"/>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xmlns="" id="{ADC21467-1D2B-48C6-8296-EFD6372B288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xmlns="" id="{40CC784C-4F85-4800-B761-523345F484D6}"/>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xmlns="" id="{B0E56606-6F1E-4B8E-8598-77C473C9914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59" name="Graphic 243">
            <a:extLst>
              <a:ext uri="{FF2B5EF4-FFF2-40B4-BE49-F238E27FC236}">
                <a16:creationId xmlns:a16="http://schemas.microsoft.com/office/drawing/2014/main" xmlns="" id="{6B905C58-6553-419B-91C9-E2DF9DCB0A4D}"/>
              </a:ext>
            </a:extLst>
          </p:cNvPr>
          <p:cNvGrpSpPr/>
          <p:nvPr/>
        </p:nvGrpSpPr>
        <p:grpSpPr>
          <a:xfrm rot="1263797">
            <a:off x="813306" y="4130664"/>
            <a:ext cx="1630724" cy="1255170"/>
            <a:chOff x="7982733" y="5589867"/>
            <a:chExt cx="1630724" cy="1255170"/>
          </a:xfrm>
        </p:grpSpPr>
        <p:sp>
          <p:nvSpPr>
            <p:cNvPr id="60" name="Freeform: Shape 59">
              <a:extLst>
                <a:ext uri="{FF2B5EF4-FFF2-40B4-BE49-F238E27FC236}">
                  <a16:creationId xmlns:a16="http://schemas.microsoft.com/office/drawing/2014/main" xmlns="" id="{A703BD13-6EE1-490A-BB3C-3E441219729D}"/>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xmlns="" id="{70061931-0EA8-46E4-AD56-7EC1B00AC20C}"/>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xmlns="" id="{98962035-8F9F-44E1-97EA-52B67DCAEBEB}"/>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xmlns="" id="{777B44B3-FFBD-4D9A-A532-31911284CC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xmlns="" id="{AEA8716F-C295-4684-A108-6FBFF72824DD}"/>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65" name="Graphic 233">
            <a:extLst>
              <a:ext uri="{FF2B5EF4-FFF2-40B4-BE49-F238E27FC236}">
                <a16:creationId xmlns:a16="http://schemas.microsoft.com/office/drawing/2014/main" xmlns="" id="{CF44395F-F9CD-4C09-826B-6FEB51F8F518}"/>
              </a:ext>
            </a:extLst>
          </p:cNvPr>
          <p:cNvGrpSpPr/>
          <p:nvPr/>
        </p:nvGrpSpPr>
        <p:grpSpPr>
          <a:xfrm>
            <a:off x="2595002" y="4098686"/>
            <a:ext cx="1484013" cy="1429614"/>
            <a:chOff x="2651548" y="5448024"/>
            <a:chExt cx="1484013" cy="1429614"/>
          </a:xfrm>
        </p:grpSpPr>
        <p:sp>
          <p:nvSpPr>
            <p:cNvPr id="66" name="Freeform: Shape 65">
              <a:extLst>
                <a:ext uri="{FF2B5EF4-FFF2-40B4-BE49-F238E27FC236}">
                  <a16:creationId xmlns:a16="http://schemas.microsoft.com/office/drawing/2014/main" xmlns="" id="{26123111-2BAF-4F08-94C0-00A6C6A79CF1}"/>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xmlns="" id="{A75D9D36-A7AC-45A2-A62A-2823622A0291}"/>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xmlns="" id="{20299CC0-9E6F-4D14-AAD3-0CBDB5B947FF}"/>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xmlns="" id="{DCA5C882-1AB8-46AE-A4F7-C4B4A6E641AE}"/>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xmlns="" id="{01750172-A12E-48F4-A616-F4F73D85BC92}"/>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xmlns="" id="{B2D7D591-7D5F-4282-945D-EE069BA10E3E}"/>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xmlns="" id="{0039DBD3-6C68-446F-B1A3-87EDA613B5FB}"/>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xmlns="" id="{6618ECB7-1DEC-4B7E-9458-04156521B9CE}"/>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4" name="Graphic 73">
            <a:extLst>
              <a:ext uri="{FF2B5EF4-FFF2-40B4-BE49-F238E27FC236}">
                <a16:creationId xmlns:a16="http://schemas.microsoft.com/office/drawing/2014/main" xmlns="" id="{9FA64D6B-F15C-4BDA-8C12-08689D1547F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74288" y="3317284"/>
            <a:ext cx="2458445" cy="2970622"/>
          </a:xfrm>
          <a:prstGeom prst="rect">
            <a:avLst/>
          </a:prstGeom>
        </p:spPr>
      </p:pic>
      <p:pic>
        <p:nvPicPr>
          <p:cNvPr id="76" name="Graphic 75">
            <a:extLst>
              <a:ext uri="{FF2B5EF4-FFF2-40B4-BE49-F238E27FC236}">
                <a16:creationId xmlns:a16="http://schemas.microsoft.com/office/drawing/2014/main" xmlns="" id="{699458AA-EC23-46FF-952D-B6677EAC181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02601" y="613320"/>
            <a:ext cx="1000125" cy="1085850"/>
          </a:xfrm>
          <a:prstGeom prst="rect">
            <a:avLst/>
          </a:prstGeom>
        </p:spPr>
      </p:pic>
      <p:sp>
        <p:nvSpPr>
          <p:cNvPr id="77" name="mmprod_title">
            <a:extLst>
              <a:ext uri="{FF2B5EF4-FFF2-40B4-BE49-F238E27FC236}">
                <a16:creationId xmlns:a16="http://schemas.microsoft.com/office/drawing/2014/main" xmlns="" id="{132D8A01-6D9A-4257-BF91-BF38C678D201}"/>
              </a:ext>
            </a:extLst>
          </p:cNvPr>
          <p:cNvSpPr>
            <a:spLocks noGrp="1"/>
          </p:cNvSpPr>
          <p:nvPr/>
        </p:nvSpPr>
        <p:spPr>
          <a:xfrm>
            <a:off x="3031009" y="143405"/>
            <a:ext cx="11576493" cy="1598978"/>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rPr>
              <a:t>Hướng dẫn làm nhạc cụ</a:t>
            </a:r>
            <a:endParaRPr kumimoji="0"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endParaRPr>
          </a:p>
        </p:txBody>
      </p:sp>
      <p:pic>
        <p:nvPicPr>
          <p:cNvPr id="79" name="Picture 78" descr="A row of glasses with liquid in them&#10;&#10;Description automatically generated with low confidence">
            <a:extLst>
              <a:ext uri="{FF2B5EF4-FFF2-40B4-BE49-F238E27FC236}">
                <a16:creationId xmlns:a16="http://schemas.microsoft.com/office/drawing/2014/main" xmlns="" id="{5750DCD4-D37A-4169-97C5-C4553EF425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2696" y="2782043"/>
            <a:ext cx="7095020" cy="3709682"/>
          </a:xfrm>
          <a:prstGeom prst="rect">
            <a:avLst/>
          </a:prstGeom>
          <a:ln>
            <a:noFill/>
          </a:ln>
          <a:effectLst>
            <a:softEdge rad="112500"/>
          </a:effectLst>
        </p:spPr>
      </p:pic>
      <p:pic>
        <p:nvPicPr>
          <p:cNvPr id="30" name="Graphic 29">
            <a:extLst>
              <a:ext uri="{FF2B5EF4-FFF2-40B4-BE49-F238E27FC236}">
                <a16:creationId xmlns:a16="http://schemas.microsoft.com/office/drawing/2014/main" xmlns="" id="{D87FA130-F458-4B5C-BC61-D7CAB95924BC}"/>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603646" y="5528299"/>
            <a:ext cx="1712149" cy="931662"/>
          </a:xfrm>
          <a:prstGeom prst="rect">
            <a:avLst/>
          </a:prstGeom>
        </p:spPr>
      </p:pic>
    </p:spTree>
    <p:extLst>
      <p:ext uri="{BB962C8B-B14F-4D97-AF65-F5344CB8AC3E}">
        <p14:creationId xmlns:p14="http://schemas.microsoft.com/office/powerpoint/2010/main" val="10382126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7D3C9"/>
        </a:solidFill>
        <a:effectLst/>
      </p:bgPr>
    </p:bg>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xmlns=""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xmlns=""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2" name="Freeform: Shape 351">
              <a:extLst>
                <a:ext uri="{FF2B5EF4-FFF2-40B4-BE49-F238E27FC236}">
                  <a16:creationId xmlns:a16="http://schemas.microsoft.com/office/drawing/2014/main" xmlns=""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3" name="Freeform: Shape 352">
              <a:extLst>
                <a:ext uri="{FF2B5EF4-FFF2-40B4-BE49-F238E27FC236}">
                  <a16:creationId xmlns:a16="http://schemas.microsoft.com/office/drawing/2014/main" xmlns=""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4" name="Freeform: Shape 353">
              <a:extLst>
                <a:ext uri="{FF2B5EF4-FFF2-40B4-BE49-F238E27FC236}">
                  <a16:creationId xmlns:a16="http://schemas.microsoft.com/office/drawing/2014/main" xmlns=""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5" name="Freeform: Shape 354">
              <a:extLst>
                <a:ext uri="{FF2B5EF4-FFF2-40B4-BE49-F238E27FC236}">
                  <a16:creationId xmlns:a16="http://schemas.microsoft.com/office/drawing/2014/main" xmlns=""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6" name="Freeform: Shape 355">
              <a:extLst>
                <a:ext uri="{FF2B5EF4-FFF2-40B4-BE49-F238E27FC236}">
                  <a16:creationId xmlns:a16="http://schemas.microsoft.com/office/drawing/2014/main" xmlns=""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7" name="Freeform: Shape 356">
              <a:extLst>
                <a:ext uri="{FF2B5EF4-FFF2-40B4-BE49-F238E27FC236}">
                  <a16:creationId xmlns:a16="http://schemas.microsoft.com/office/drawing/2014/main" xmlns=""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8" name="Freeform: Shape 357">
              <a:extLst>
                <a:ext uri="{FF2B5EF4-FFF2-40B4-BE49-F238E27FC236}">
                  <a16:creationId xmlns:a16="http://schemas.microsoft.com/office/drawing/2014/main" xmlns=""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9" name="Freeform: Shape 358">
              <a:extLst>
                <a:ext uri="{FF2B5EF4-FFF2-40B4-BE49-F238E27FC236}">
                  <a16:creationId xmlns:a16="http://schemas.microsoft.com/office/drawing/2014/main" xmlns=""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0" name="Freeform: Shape 359">
              <a:extLst>
                <a:ext uri="{FF2B5EF4-FFF2-40B4-BE49-F238E27FC236}">
                  <a16:creationId xmlns:a16="http://schemas.microsoft.com/office/drawing/2014/main" xmlns=""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1" name="Freeform: Shape 360">
              <a:extLst>
                <a:ext uri="{FF2B5EF4-FFF2-40B4-BE49-F238E27FC236}">
                  <a16:creationId xmlns:a16="http://schemas.microsoft.com/office/drawing/2014/main" xmlns=""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2" name="Freeform: Shape 361">
              <a:extLst>
                <a:ext uri="{FF2B5EF4-FFF2-40B4-BE49-F238E27FC236}">
                  <a16:creationId xmlns:a16="http://schemas.microsoft.com/office/drawing/2014/main" xmlns=""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4" name="Graphic 3">
            <a:extLst>
              <a:ext uri="{FF2B5EF4-FFF2-40B4-BE49-F238E27FC236}">
                <a16:creationId xmlns:a16="http://schemas.microsoft.com/office/drawing/2014/main" xmlns="" id="{60C20931-67F2-4797-84CD-D58A8D38E44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8732" y="4038600"/>
            <a:ext cx="12192001" cy="2819400"/>
          </a:xfrm>
          <a:prstGeom prst="rect">
            <a:avLst/>
          </a:prstGeom>
        </p:spPr>
      </p:pic>
      <p:grpSp>
        <p:nvGrpSpPr>
          <p:cNvPr id="204" name="Group 203">
            <a:extLst>
              <a:ext uri="{FF2B5EF4-FFF2-40B4-BE49-F238E27FC236}">
                <a16:creationId xmlns:a16="http://schemas.microsoft.com/office/drawing/2014/main" xmlns=""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xmlns=""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xmlns=""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 name="Freeform: Shape 6">
                <a:extLst>
                  <a:ext uri="{FF2B5EF4-FFF2-40B4-BE49-F238E27FC236}">
                    <a16:creationId xmlns:a16="http://schemas.microsoft.com/office/drawing/2014/main" xmlns=""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 name="Freeform: Shape 7">
                <a:extLst>
                  <a:ext uri="{FF2B5EF4-FFF2-40B4-BE49-F238E27FC236}">
                    <a16:creationId xmlns:a16="http://schemas.microsoft.com/office/drawing/2014/main" xmlns=""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 name="Freeform: Shape 8">
                <a:extLst>
                  <a:ext uri="{FF2B5EF4-FFF2-40B4-BE49-F238E27FC236}">
                    <a16:creationId xmlns:a16="http://schemas.microsoft.com/office/drawing/2014/main" xmlns=""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0" name="Freeform: Shape 9">
                <a:extLst>
                  <a:ext uri="{FF2B5EF4-FFF2-40B4-BE49-F238E27FC236}">
                    <a16:creationId xmlns:a16="http://schemas.microsoft.com/office/drawing/2014/main" xmlns=""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1" name="Freeform: Shape 10">
                <a:extLst>
                  <a:ext uri="{FF2B5EF4-FFF2-40B4-BE49-F238E27FC236}">
                    <a16:creationId xmlns:a16="http://schemas.microsoft.com/office/drawing/2014/main" xmlns=""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2" name="Freeform: Shape 11">
                <a:extLst>
                  <a:ext uri="{FF2B5EF4-FFF2-40B4-BE49-F238E27FC236}">
                    <a16:creationId xmlns:a16="http://schemas.microsoft.com/office/drawing/2014/main" xmlns=""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3" name="Freeform: Shape 12">
                <a:extLst>
                  <a:ext uri="{FF2B5EF4-FFF2-40B4-BE49-F238E27FC236}">
                    <a16:creationId xmlns:a16="http://schemas.microsoft.com/office/drawing/2014/main" xmlns=""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14" name="Graphic 153">
              <a:extLst>
                <a:ext uri="{FF2B5EF4-FFF2-40B4-BE49-F238E27FC236}">
                  <a16:creationId xmlns:a16="http://schemas.microsoft.com/office/drawing/2014/main" xmlns=""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xmlns=""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6" name="Freeform: Shape 15">
                <a:extLst>
                  <a:ext uri="{FF2B5EF4-FFF2-40B4-BE49-F238E27FC236}">
                    <a16:creationId xmlns:a16="http://schemas.microsoft.com/office/drawing/2014/main" xmlns=""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7" name="Freeform: Shape 16">
                <a:extLst>
                  <a:ext uri="{FF2B5EF4-FFF2-40B4-BE49-F238E27FC236}">
                    <a16:creationId xmlns:a16="http://schemas.microsoft.com/office/drawing/2014/main" xmlns=""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 name="Freeform: Shape 17">
                <a:extLst>
                  <a:ext uri="{FF2B5EF4-FFF2-40B4-BE49-F238E27FC236}">
                    <a16:creationId xmlns:a16="http://schemas.microsoft.com/office/drawing/2014/main" xmlns=""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 name="Freeform: Shape 18">
                <a:extLst>
                  <a:ext uri="{FF2B5EF4-FFF2-40B4-BE49-F238E27FC236}">
                    <a16:creationId xmlns:a16="http://schemas.microsoft.com/office/drawing/2014/main" xmlns=""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20" name="Graphic 154">
              <a:extLst>
                <a:ext uri="{FF2B5EF4-FFF2-40B4-BE49-F238E27FC236}">
                  <a16:creationId xmlns:a16="http://schemas.microsoft.com/office/drawing/2014/main" xmlns=""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xmlns=""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2" name="Freeform: Shape 21">
                <a:extLst>
                  <a:ext uri="{FF2B5EF4-FFF2-40B4-BE49-F238E27FC236}">
                    <a16:creationId xmlns:a16="http://schemas.microsoft.com/office/drawing/2014/main" xmlns=""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3" name="Freeform: Shape 22">
                <a:extLst>
                  <a:ext uri="{FF2B5EF4-FFF2-40B4-BE49-F238E27FC236}">
                    <a16:creationId xmlns:a16="http://schemas.microsoft.com/office/drawing/2014/main" xmlns=""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4" name="Freeform: Shape 23">
                <a:extLst>
                  <a:ext uri="{FF2B5EF4-FFF2-40B4-BE49-F238E27FC236}">
                    <a16:creationId xmlns:a16="http://schemas.microsoft.com/office/drawing/2014/main" xmlns=""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5" name="Freeform: Shape 24">
                <a:extLst>
                  <a:ext uri="{FF2B5EF4-FFF2-40B4-BE49-F238E27FC236}">
                    <a16:creationId xmlns:a16="http://schemas.microsoft.com/office/drawing/2014/main" xmlns=""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6" name="Freeform: Shape 25">
                <a:extLst>
                  <a:ext uri="{FF2B5EF4-FFF2-40B4-BE49-F238E27FC236}">
                    <a16:creationId xmlns:a16="http://schemas.microsoft.com/office/drawing/2014/main" xmlns=""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7" name="Freeform: Shape 26">
                <a:extLst>
                  <a:ext uri="{FF2B5EF4-FFF2-40B4-BE49-F238E27FC236}">
                    <a16:creationId xmlns:a16="http://schemas.microsoft.com/office/drawing/2014/main" xmlns=""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8" name="Freeform: Shape 27">
                <a:extLst>
                  <a:ext uri="{FF2B5EF4-FFF2-40B4-BE49-F238E27FC236}">
                    <a16:creationId xmlns:a16="http://schemas.microsoft.com/office/drawing/2014/main" xmlns=""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9" name="Freeform: Shape 28">
                <a:extLst>
                  <a:ext uri="{FF2B5EF4-FFF2-40B4-BE49-F238E27FC236}">
                    <a16:creationId xmlns:a16="http://schemas.microsoft.com/office/drawing/2014/main" xmlns=""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0" name="Freeform: Shape 29">
                <a:extLst>
                  <a:ext uri="{FF2B5EF4-FFF2-40B4-BE49-F238E27FC236}">
                    <a16:creationId xmlns:a16="http://schemas.microsoft.com/office/drawing/2014/main" xmlns=""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1" name="Freeform: Shape 30">
                <a:extLst>
                  <a:ext uri="{FF2B5EF4-FFF2-40B4-BE49-F238E27FC236}">
                    <a16:creationId xmlns:a16="http://schemas.microsoft.com/office/drawing/2014/main" xmlns=""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2" name="Freeform: Shape 31">
                <a:extLst>
                  <a:ext uri="{FF2B5EF4-FFF2-40B4-BE49-F238E27FC236}">
                    <a16:creationId xmlns:a16="http://schemas.microsoft.com/office/drawing/2014/main" xmlns=""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3" name="Freeform: Shape 32">
                <a:extLst>
                  <a:ext uri="{FF2B5EF4-FFF2-40B4-BE49-F238E27FC236}">
                    <a16:creationId xmlns:a16="http://schemas.microsoft.com/office/drawing/2014/main" xmlns=""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 name="Freeform: Shape 33">
                <a:extLst>
                  <a:ext uri="{FF2B5EF4-FFF2-40B4-BE49-F238E27FC236}">
                    <a16:creationId xmlns:a16="http://schemas.microsoft.com/office/drawing/2014/main" xmlns=""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 name="Freeform: Shape 34">
                <a:extLst>
                  <a:ext uri="{FF2B5EF4-FFF2-40B4-BE49-F238E27FC236}">
                    <a16:creationId xmlns:a16="http://schemas.microsoft.com/office/drawing/2014/main" xmlns=""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 name="Freeform: Shape 35">
                <a:extLst>
                  <a:ext uri="{FF2B5EF4-FFF2-40B4-BE49-F238E27FC236}">
                    <a16:creationId xmlns:a16="http://schemas.microsoft.com/office/drawing/2014/main" xmlns=""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7" name="Freeform: Shape 36">
                <a:extLst>
                  <a:ext uri="{FF2B5EF4-FFF2-40B4-BE49-F238E27FC236}">
                    <a16:creationId xmlns:a16="http://schemas.microsoft.com/office/drawing/2014/main" xmlns=""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8" name="Freeform: Shape 37">
                <a:extLst>
                  <a:ext uri="{FF2B5EF4-FFF2-40B4-BE49-F238E27FC236}">
                    <a16:creationId xmlns:a16="http://schemas.microsoft.com/office/drawing/2014/main" xmlns=""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9" name="Freeform: Shape 38">
                <a:extLst>
                  <a:ext uri="{FF2B5EF4-FFF2-40B4-BE49-F238E27FC236}">
                    <a16:creationId xmlns:a16="http://schemas.microsoft.com/office/drawing/2014/main" xmlns=""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62" name="Graphic 61">
              <a:extLst>
                <a:ext uri="{FF2B5EF4-FFF2-40B4-BE49-F238E27FC236}">
                  <a16:creationId xmlns:a16="http://schemas.microsoft.com/office/drawing/2014/main" xmlns="" id="{74D828CA-177E-4BEC-A66D-8F8F0D7E262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xmlns=""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xmlns=""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5" name="Freeform: Shape 64">
              <a:extLst>
                <a:ext uri="{FF2B5EF4-FFF2-40B4-BE49-F238E27FC236}">
                  <a16:creationId xmlns:a16="http://schemas.microsoft.com/office/drawing/2014/main" xmlns=""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6" name="Freeform: Shape 65">
              <a:extLst>
                <a:ext uri="{FF2B5EF4-FFF2-40B4-BE49-F238E27FC236}">
                  <a16:creationId xmlns:a16="http://schemas.microsoft.com/office/drawing/2014/main" xmlns=""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7" name="Freeform: Shape 66">
              <a:extLst>
                <a:ext uri="{FF2B5EF4-FFF2-40B4-BE49-F238E27FC236}">
                  <a16:creationId xmlns:a16="http://schemas.microsoft.com/office/drawing/2014/main" xmlns=""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8" name="Freeform: Shape 67">
              <a:extLst>
                <a:ext uri="{FF2B5EF4-FFF2-40B4-BE49-F238E27FC236}">
                  <a16:creationId xmlns:a16="http://schemas.microsoft.com/office/drawing/2014/main" xmlns=""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69" name="Graphic 68">
            <a:extLst>
              <a:ext uri="{FF2B5EF4-FFF2-40B4-BE49-F238E27FC236}">
                <a16:creationId xmlns:a16="http://schemas.microsoft.com/office/drawing/2014/main" xmlns="" id="{ECB53AF2-23DF-4ABC-A899-1C0A07794DB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xmlns="" id="{23C3AD56-0171-46AA-A72C-486D7AADC391}"/>
              </a:ext>
            </a:extLst>
          </p:cNvPr>
          <p:cNvGrpSpPr/>
          <p:nvPr/>
        </p:nvGrpSpPr>
        <p:grpSpPr>
          <a:xfrm rot="1213838">
            <a:off x="-774580" y="-183061"/>
            <a:ext cx="3446538" cy="6075942"/>
            <a:chOff x="0" y="2213069"/>
            <a:chExt cx="2613113" cy="4606687"/>
          </a:xfrm>
        </p:grpSpPr>
        <p:sp>
          <p:nvSpPr>
            <p:cNvPr id="71" name="Freeform: Shape 70">
              <a:extLst>
                <a:ext uri="{FF2B5EF4-FFF2-40B4-BE49-F238E27FC236}">
                  <a16:creationId xmlns:a16="http://schemas.microsoft.com/office/drawing/2014/main" xmlns=""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nvGrpSpPr>
            <p:cNvPr id="72" name="Graphic 7">
              <a:extLst>
                <a:ext uri="{FF2B5EF4-FFF2-40B4-BE49-F238E27FC236}">
                  <a16:creationId xmlns:a16="http://schemas.microsoft.com/office/drawing/2014/main" xmlns=""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xmlns=""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7" name="Freeform: Shape 86">
                <a:extLst>
                  <a:ext uri="{FF2B5EF4-FFF2-40B4-BE49-F238E27FC236}">
                    <a16:creationId xmlns:a16="http://schemas.microsoft.com/office/drawing/2014/main" xmlns=""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8" name="Freeform: Shape 87">
                <a:extLst>
                  <a:ext uri="{FF2B5EF4-FFF2-40B4-BE49-F238E27FC236}">
                    <a16:creationId xmlns:a16="http://schemas.microsoft.com/office/drawing/2014/main" xmlns=""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9" name="Freeform: Shape 88">
                <a:extLst>
                  <a:ext uri="{FF2B5EF4-FFF2-40B4-BE49-F238E27FC236}">
                    <a16:creationId xmlns:a16="http://schemas.microsoft.com/office/drawing/2014/main" xmlns=""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0" name="Freeform: Shape 89">
                <a:extLst>
                  <a:ext uri="{FF2B5EF4-FFF2-40B4-BE49-F238E27FC236}">
                    <a16:creationId xmlns:a16="http://schemas.microsoft.com/office/drawing/2014/main" xmlns=""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1" name="Freeform: Shape 90">
                <a:extLst>
                  <a:ext uri="{FF2B5EF4-FFF2-40B4-BE49-F238E27FC236}">
                    <a16:creationId xmlns:a16="http://schemas.microsoft.com/office/drawing/2014/main" xmlns=""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2" name="Freeform: Shape 91">
                <a:extLst>
                  <a:ext uri="{FF2B5EF4-FFF2-40B4-BE49-F238E27FC236}">
                    <a16:creationId xmlns:a16="http://schemas.microsoft.com/office/drawing/2014/main" xmlns=""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3" name="Freeform: Shape 92">
                <a:extLst>
                  <a:ext uri="{FF2B5EF4-FFF2-40B4-BE49-F238E27FC236}">
                    <a16:creationId xmlns:a16="http://schemas.microsoft.com/office/drawing/2014/main" xmlns=""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4" name="Freeform: Shape 93">
                <a:extLst>
                  <a:ext uri="{FF2B5EF4-FFF2-40B4-BE49-F238E27FC236}">
                    <a16:creationId xmlns:a16="http://schemas.microsoft.com/office/drawing/2014/main" xmlns=""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5" name="Freeform: Shape 94">
                <a:extLst>
                  <a:ext uri="{FF2B5EF4-FFF2-40B4-BE49-F238E27FC236}">
                    <a16:creationId xmlns:a16="http://schemas.microsoft.com/office/drawing/2014/main" xmlns=""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6" name="Freeform: Shape 95">
                <a:extLst>
                  <a:ext uri="{FF2B5EF4-FFF2-40B4-BE49-F238E27FC236}">
                    <a16:creationId xmlns:a16="http://schemas.microsoft.com/office/drawing/2014/main" xmlns=""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7" name="Freeform: Shape 96">
                <a:extLst>
                  <a:ext uri="{FF2B5EF4-FFF2-40B4-BE49-F238E27FC236}">
                    <a16:creationId xmlns:a16="http://schemas.microsoft.com/office/drawing/2014/main" xmlns=""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73" name="Graphic 7">
              <a:extLst>
                <a:ext uri="{FF2B5EF4-FFF2-40B4-BE49-F238E27FC236}">
                  <a16:creationId xmlns:a16="http://schemas.microsoft.com/office/drawing/2014/main" xmlns=""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xmlns=""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5" name="Freeform: Shape 74">
                <a:extLst>
                  <a:ext uri="{FF2B5EF4-FFF2-40B4-BE49-F238E27FC236}">
                    <a16:creationId xmlns:a16="http://schemas.microsoft.com/office/drawing/2014/main" xmlns=""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6" name="Freeform: Shape 75">
                <a:extLst>
                  <a:ext uri="{FF2B5EF4-FFF2-40B4-BE49-F238E27FC236}">
                    <a16:creationId xmlns:a16="http://schemas.microsoft.com/office/drawing/2014/main" xmlns=""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7" name="Freeform: Shape 76">
                <a:extLst>
                  <a:ext uri="{FF2B5EF4-FFF2-40B4-BE49-F238E27FC236}">
                    <a16:creationId xmlns:a16="http://schemas.microsoft.com/office/drawing/2014/main" xmlns=""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8" name="Freeform: Shape 77">
                <a:extLst>
                  <a:ext uri="{FF2B5EF4-FFF2-40B4-BE49-F238E27FC236}">
                    <a16:creationId xmlns:a16="http://schemas.microsoft.com/office/drawing/2014/main" xmlns=""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9" name="Freeform: Shape 78">
                <a:extLst>
                  <a:ext uri="{FF2B5EF4-FFF2-40B4-BE49-F238E27FC236}">
                    <a16:creationId xmlns:a16="http://schemas.microsoft.com/office/drawing/2014/main" xmlns=""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0" name="Freeform: Shape 79">
                <a:extLst>
                  <a:ext uri="{FF2B5EF4-FFF2-40B4-BE49-F238E27FC236}">
                    <a16:creationId xmlns:a16="http://schemas.microsoft.com/office/drawing/2014/main" xmlns=""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1" name="Freeform: Shape 80">
                <a:extLst>
                  <a:ext uri="{FF2B5EF4-FFF2-40B4-BE49-F238E27FC236}">
                    <a16:creationId xmlns:a16="http://schemas.microsoft.com/office/drawing/2014/main" xmlns=""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2" name="Freeform: Shape 81">
                <a:extLst>
                  <a:ext uri="{FF2B5EF4-FFF2-40B4-BE49-F238E27FC236}">
                    <a16:creationId xmlns:a16="http://schemas.microsoft.com/office/drawing/2014/main" xmlns=""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3" name="Freeform: Shape 82">
                <a:extLst>
                  <a:ext uri="{FF2B5EF4-FFF2-40B4-BE49-F238E27FC236}">
                    <a16:creationId xmlns:a16="http://schemas.microsoft.com/office/drawing/2014/main" xmlns=""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4" name="Freeform: Shape 83">
                <a:extLst>
                  <a:ext uri="{FF2B5EF4-FFF2-40B4-BE49-F238E27FC236}">
                    <a16:creationId xmlns:a16="http://schemas.microsoft.com/office/drawing/2014/main" xmlns=""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5" name="Freeform: Shape 84">
                <a:extLst>
                  <a:ext uri="{FF2B5EF4-FFF2-40B4-BE49-F238E27FC236}">
                    <a16:creationId xmlns:a16="http://schemas.microsoft.com/office/drawing/2014/main" xmlns=""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grpSp>
        <p:nvGrpSpPr>
          <p:cNvPr id="178" name="Graphic 233">
            <a:extLst>
              <a:ext uri="{FF2B5EF4-FFF2-40B4-BE49-F238E27FC236}">
                <a16:creationId xmlns:a16="http://schemas.microsoft.com/office/drawing/2014/main" xmlns=""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xmlns=""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0" name="Freeform: Shape 179">
              <a:extLst>
                <a:ext uri="{FF2B5EF4-FFF2-40B4-BE49-F238E27FC236}">
                  <a16:creationId xmlns:a16="http://schemas.microsoft.com/office/drawing/2014/main" xmlns=""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1" name="Freeform: Shape 180">
              <a:extLst>
                <a:ext uri="{FF2B5EF4-FFF2-40B4-BE49-F238E27FC236}">
                  <a16:creationId xmlns:a16="http://schemas.microsoft.com/office/drawing/2014/main" xmlns=""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2" name="Freeform: Shape 181">
              <a:extLst>
                <a:ext uri="{FF2B5EF4-FFF2-40B4-BE49-F238E27FC236}">
                  <a16:creationId xmlns:a16="http://schemas.microsoft.com/office/drawing/2014/main" xmlns=""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3" name="Freeform: Shape 182">
              <a:extLst>
                <a:ext uri="{FF2B5EF4-FFF2-40B4-BE49-F238E27FC236}">
                  <a16:creationId xmlns:a16="http://schemas.microsoft.com/office/drawing/2014/main" xmlns=""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4" name="Freeform: Shape 183">
              <a:extLst>
                <a:ext uri="{FF2B5EF4-FFF2-40B4-BE49-F238E27FC236}">
                  <a16:creationId xmlns:a16="http://schemas.microsoft.com/office/drawing/2014/main" xmlns=""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5" name="Freeform: Shape 184">
              <a:extLst>
                <a:ext uri="{FF2B5EF4-FFF2-40B4-BE49-F238E27FC236}">
                  <a16:creationId xmlns:a16="http://schemas.microsoft.com/office/drawing/2014/main" xmlns=""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6" name="Freeform: Shape 185">
              <a:extLst>
                <a:ext uri="{FF2B5EF4-FFF2-40B4-BE49-F238E27FC236}">
                  <a16:creationId xmlns:a16="http://schemas.microsoft.com/office/drawing/2014/main" xmlns=""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187" name="Graphic 243">
            <a:extLst>
              <a:ext uri="{FF2B5EF4-FFF2-40B4-BE49-F238E27FC236}">
                <a16:creationId xmlns:a16="http://schemas.microsoft.com/office/drawing/2014/main" xmlns=""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xmlns=""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9" name="Freeform: Shape 188">
              <a:extLst>
                <a:ext uri="{FF2B5EF4-FFF2-40B4-BE49-F238E27FC236}">
                  <a16:creationId xmlns:a16="http://schemas.microsoft.com/office/drawing/2014/main" xmlns=""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0" name="Freeform: Shape 189">
              <a:extLst>
                <a:ext uri="{FF2B5EF4-FFF2-40B4-BE49-F238E27FC236}">
                  <a16:creationId xmlns:a16="http://schemas.microsoft.com/office/drawing/2014/main" xmlns=""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1" name="Freeform: Shape 190">
              <a:extLst>
                <a:ext uri="{FF2B5EF4-FFF2-40B4-BE49-F238E27FC236}">
                  <a16:creationId xmlns:a16="http://schemas.microsoft.com/office/drawing/2014/main" xmlns=""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2" name="Freeform: Shape 191">
              <a:extLst>
                <a:ext uri="{FF2B5EF4-FFF2-40B4-BE49-F238E27FC236}">
                  <a16:creationId xmlns:a16="http://schemas.microsoft.com/office/drawing/2014/main" xmlns=""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305" name="Graphic 304">
            <a:extLst>
              <a:ext uri="{FF2B5EF4-FFF2-40B4-BE49-F238E27FC236}">
                <a16:creationId xmlns:a16="http://schemas.microsoft.com/office/drawing/2014/main" xmlns="" id="{B783832F-F3F8-4125-8A8A-827E21D4D27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xmlns="" id="{50ED756C-8661-4D4F-8E4C-FFB31452F2A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xmlns="" id="{1BF408EF-13A4-49E8-9C06-3B8A0D0855CE}"/>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xmlns="" id="{80EE7C79-5AA3-453F-B27C-E854B0D19AD5}"/>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xmlns="" id="{B4B81E58-4B00-43E5-AE5D-8C72EF6B07BB}"/>
              </a:ext>
            </a:extLst>
          </p:cNvPr>
          <p:cNvGrpSpPr/>
          <p:nvPr/>
        </p:nvGrpSpPr>
        <p:grpSpPr>
          <a:xfrm flipH="1">
            <a:off x="8686417" y="1548432"/>
            <a:ext cx="2110039" cy="1246123"/>
            <a:chOff x="1910854" y="856083"/>
            <a:chExt cx="2428670" cy="1434296"/>
          </a:xfrm>
        </p:grpSpPr>
        <p:grpSp>
          <p:nvGrpSpPr>
            <p:cNvPr id="329" name="Group 328">
              <a:extLst>
                <a:ext uri="{FF2B5EF4-FFF2-40B4-BE49-F238E27FC236}">
                  <a16:creationId xmlns:a16="http://schemas.microsoft.com/office/drawing/2014/main" xmlns=""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xmlns=""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sp>
            <p:nvSpPr>
              <p:cNvPr id="331" name="Freeform: Shape 330">
                <a:extLst>
                  <a:ext uri="{FF2B5EF4-FFF2-40B4-BE49-F238E27FC236}">
                    <a16:creationId xmlns:a16="http://schemas.microsoft.com/office/drawing/2014/main" xmlns=""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FE2DB"/>
                  </a:solidFill>
                  <a:effectLst/>
                  <a:uLnTx/>
                  <a:uFillTx/>
                  <a:latin typeface="UTM Showcard" panose="02040603050506020204" pitchFamily="18" charset="0"/>
                </a:endParaRPr>
              </a:p>
            </p:txBody>
          </p:sp>
          <p:sp>
            <p:nvSpPr>
              <p:cNvPr id="332" name="Freeform: Shape 331">
                <a:extLst>
                  <a:ext uri="{FF2B5EF4-FFF2-40B4-BE49-F238E27FC236}">
                    <a16:creationId xmlns:a16="http://schemas.microsoft.com/office/drawing/2014/main" xmlns=""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sp>
            <p:nvSpPr>
              <p:cNvPr id="333" name="Freeform: Shape 332">
                <a:extLst>
                  <a:ext uri="{FF2B5EF4-FFF2-40B4-BE49-F238E27FC236}">
                    <a16:creationId xmlns:a16="http://schemas.microsoft.com/office/drawing/2014/main" xmlns=""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grpSp>
        <p:pic>
          <p:nvPicPr>
            <p:cNvPr id="334" name="Graphic 333">
              <a:extLst>
                <a:ext uri="{FF2B5EF4-FFF2-40B4-BE49-F238E27FC236}">
                  <a16:creationId xmlns:a16="http://schemas.microsoft.com/office/drawing/2014/main" xmlns="" id="{B58D9352-C8BB-4151-A086-9BC61A290081}"/>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xmlns="" id="{96457B29-CE04-494B-BD76-E5894195C9C6}"/>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8894435" y="3124538"/>
            <a:ext cx="2810337" cy="3450287"/>
          </a:xfrm>
          <a:prstGeom prst="rect">
            <a:avLst/>
          </a:prstGeom>
        </p:spPr>
      </p:pic>
      <p:grpSp>
        <p:nvGrpSpPr>
          <p:cNvPr id="201" name="Group 200">
            <a:extLst>
              <a:ext uri="{FF2B5EF4-FFF2-40B4-BE49-F238E27FC236}">
                <a16:creationId xmlns:a16="http://schemas.microsoft.com/office/drawing/2014/main" xmlns=""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xmlns=""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nvGrpSpPr>
            <p:cNvPr id="338" name="Graphic 7">
              <a:extLst>
                <a:ext uri="{FF2B5EF4-FFF2-40B4-BE49-F238E27FC236}">
                  <a16:creationId xmlns:a16="http://schemas.microsoft.com/office/drawing/2014/main" xmlns=""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xmlns=""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0" name="Freeform: Shape 339">
                <a:extLst>
                  <a:ext uri="{FF2B5EF4-FFF2-40B4-BE49-F238E27FC236}">
                    <a16:creationId xmlns:a16="http://schemas.microsoft.com/office/drawing/2014/main" xmlns=""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1" name="Freeform: Shape 340">
                <a:extLst>
                  <a:ext uri="{FF2B5EF4-FFF2-40B4-BE49-F238E27FC236}">
                    <a16:creationId xmlns:a16="http://schemas.microsoft.com/office/drawing/2014/main" xmlns=""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2" name="Freeform: Shape 341">
                <a:extLst>
                  <a:ext uri="{FF2B5EF4-FFF2-40B4-BE49-F238E27FC236}">
                    <a16:creationId xmlns:a16="http://schemas.microsoft.com/office/drawing/2014/main" xmlns=""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3" name="Freeform: Shape 342">
                <a:extLst>
                  <a:ext uri="{FF2B5EF4-FFF2-40B4-BE49-F238E27FC236}">
                    <a16:creationId xmlns:a16="http://schemas.microsoft.com/office/drawing/2014/main" xmlns=""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4" name="Freeform: Shape 343">
                <a:extLst>
                  <a:ext uri="{FF2B5EF4-FFF2-40B4-BE49-F238E27FC236}">
                    <a16:creationId xmlns:a16="http://schemas.microsoft.com/office/drawing/2014/main" xmlns=""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5" name="Freeform: Shape 344">
                <a:extLst>
                  <a:ext uri="{FF2B5EF4-FFF2-40B4-BE49-F238E27FC236}">
                    <a16:creationId xmlns:a16="http://schemas.microsoft.com/office/drawing/2014/main" xmlns=""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6" name="Freeform: Shape 345">
                <a:extLst>
                  <a:ext uri="{FF2B5EF4-FFF2-40B4-BE49-F238E27FC236}">
                    <a16:creationId xmlns:a16="http://schemas.microsoft.com/office/drawing/2014/main" xmlns=""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7" name="Freeform: Shape 346">
                <a:extLst>
                  <a:ext uri="{FF2B5EF4-FFF2-40B4-BE49-F238E27FC236}">
                    <a16:creationId xmlns:a16="http://schemas.microsoft.com/office/drawing/2014/main" xmlns=""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8" name="Freeform: Shape 347">
                <a:extLst>
                  <a:ext uri="{FF2B5EF4-FFF2-40B4-BE49-F238E27FC236}">
                    <a16:creationId xmlns:a16="http://schemas.microsoft.com/office/drawing/2014/main" xmlns=""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9" name="Freeform: Shape 348">
                <a:extLst>
                  <a:ext uri="{FF2B5EF4-FFF2-40B4-BE49-F238E27FC236}">
                    <a16:creationId xmlns:a16="http://schemas.microsoft.com/office/drawing/2014/main" xmlns=""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0" name="Freeform: Shape 349">
                <a:extLst>
                  <a:ext uri="{FF2B5EF4-FFF2-40B4-BE49-F238E27FC236}">
                    <a16:creationId xmlns:a16="http://schemas.microsoft.com/office/drawing/2014/main" xmlns=""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pic>
        <p:nvPicPr>
          <p:cNvPr id="203" name="Graphic 202">
            <a:extLst>
              <a:ext uri="{FF2B5EF4-FFF2-40B4-BE49-F238E27FC236}">
                <a16:creationId xmlns:a16="http://schemas.microsoft.com/office/drawing/2014/main" xmlns="" id="{3AF02D30-EE91-4C6D-8DF8-A93B0DE76519}"/>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135192" y="2112033"/>
            <a:ext cx="2111368" cy="1805584"/>
          </a:xfrm>
          <a:prstGeom prst="rect">
            <a:avLst/>
          </a:prstGeom>
        </p:spPr>
      </p:pic>
      <p:pic>
        <p:nvPicPr>
          <p:cNvPr id="40" name="Picture 39">
            <a:extLst>
              <a:ext uri="{FF2B5EF4-FFF2-40B4-BE49-F238E27FC236}">
                <a16:creationId xmlns:a16="http://schemas.microsoft.com/office/drawing/2014/main" xmlns="" id="{98BDD2BB-8157-BA78-695F-9ABD57D278C8}"/>
              </a:ext>
            </a:extLst>
          </p:cNvPr>
          <p:cNvPicPr>
            <a:picLocks noChangeAspect="1"/>
          </p:cNvPicPr>
          <p:nvPr/>
        </p:nvPicPr>
        <p:blipFill>
          <a:blip r:embed="rId21"/>
          <a:stretch>
            <a:fillRect/>
          </a:stretch>
        </p:blipFill>
        <p:spPr>
          <a:xfrm>
            <a:off x="1848518" y="1397737"/>
            <a:ext cx="8083997" cy="4596782"/>
          </a:xfrm>
          <a:prstGeom prst="rect">
            <a:avLst/>
          </a:prstGeom>
        </p:spPr>
      </p:pic>
    </p:spTree>
    <p:extLst>
      <p:ext uri="{BB962C8B-B14F-4D97-AF65-F5344CB8AC3E}">
        <p14:creationId xmlns:p14="http://schemas.microsoft.com/office/powerpoint/2010/main" val="344182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64255BDF-AD31-4963-BF5F-2345AC1161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597" b="64479"/>
          <a:stretch/>
        </p:blipFill>
        <p:spPr>
          <a:xfrm>
            <a:off x="-1541929" y="-1131902"/>
            <a:ext cx="14917269" cy="3193784"/>
          </a:xfrm>
          <a:prstGeom prst="rect">
            <a:avLst/>
          </a:prstGeom>
        </p:spPr>
      </p:pic>
      <p:sp>
        <p:nvSpPr>
          <p:cNvPr id="4" name="TextBox 3">
            <a:extLst>
              <a:ext uri="{FF2B5EF4-FFF2-40B4-BE49-F238E27FC236}">
                <a16:creationId xmlns:a16="http://schemas.microsoft.com/office/drawing/2014/main" xmlns="" id="{AEE7CA2B-C582-FD99-6D22-5E261AD67BBC}"/>
              </a:ext>
            </a:extLst>
          </p:cNvPr>
          <p:cNvSpPr txBox="1"/>
          <p:nvPr/>
        </p:nvSpPr>
        <p:spPr>
          <a:xfrm>
            <a:off x="790575" y="2286000"/>
            <a:ext cx="10610849" cy="255454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Trình bày được ích lợi của âm thanh trong cuộc sống.</a:t>
            </a:r>
          </a:p>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Thu thập, so sánh và trình bày được ở mức độ đơn giản thông tin về một số nhạc cụ thường gặp, một số bộ phận chính, cách làm phát ra âm thanh.</a:t>
            </a:r>
          </a:p>
        </p:txBody>
      </p:sp>
      <p:pic>
        <p:nvPicPr>
          <p:cNvPr id="5" name="Picture 4">
            <a:extLst>
              <a:ext uri="{FF2B5EF4-FFF2-40B4-BE49-F238E27FC236}">
                <a16:creationId xmlns:a16="http://schemas.microsoft.com/office/drawing/2014/main" xmlns="" id="{04DE822D-A69D-F68F-DB20-2E651B83E95A}"/>
              </a:ext>
            </a:extLst>
          </p:cNvPr>
          <p:cNvPicPr>
            <a:picLocks noChangeAspect="1"/>
          </p:cNvPicPr>
          <p:nvPr/>
        </p:nvPicPr>
        <p:blipFill>
          <a:blip r:embed="rId3"/>
          <a:stretch>
            <a:fillRect/>
          </a:stretch>
        </p:blipFill>
        <p:spPr>
          <a:xfrm>
            <a:off x="3115951" y="151586"/>
            <a:ext cx="5712447" cy="1182727"/>
          </a:xfrm>
          <a:prstGeom prst="rect">
            <a:avLst/>
          </a:prstGeom>
        </p:spPr>
      </p:pic>
    </p:spTree>
    <p:extLst>
      <p:ext uri="{BB962C8B-B14F-4D97-AF65-F5344CB8AC3E}">
        <p14:creationId xmlns:p14="http://schemas.microsoft.com/office/powerpoint/2010/main" val="15687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xmlns="" id="{56ADE692-0BE1-4582-9A41-15F749E244F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xmlns="" id="{4AF5A031-1965-4B48-BD38-513C568047A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xmlns="" id="{B55D174F-7914-4FCD-8475-3CC14EED9F8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xmlns="" id="{C66EC1B6-B59C-4103-B1EE-ED63FD7664B2}"/>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xmlns=""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xmlns=""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xmlns=""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xmlns=""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xmlns=""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xmlns=""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xmlns=""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xmlns=""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xmlns=""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xmlns="" id="{B8C7CFB5-4289-4093-A86A-293F0DBEA47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xmlns="" id="{92140B7C-EAB5-4331-A517-56301AC2150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xmlns=""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xmlns=""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xmlns="" id="{09FD09A1-2CE0-476E-8F3B-9F88629CE94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xmlns="" id="{1DF63BBE-F905-458B-BC5B-B37B6D47EAC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xmlns="" id="{E4899505-E173-472A-A978-60068B81B6C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pic>
        <p:nvPicPr>
          <p:cNvPr id="2" name="Picture 1">
            <a:extLst>
              <a:ext uri="{FF2B5EF4-FFF2-40B4-BE49-F238E27FC236}">
                <a16:creationId xmlns:a16="http://schemas.microsoft.com/office/drawing/2014/main" xmlns="" id="{B973AD4F-D375-2399-2E06-4643D50AEEDE}"/>
              </a:ext>
            </a:extLst>
          </p:cNvPr>
          <p:cNvPicPr>
            <a:picLocks noChangeAspect="1"/>
          </p:cNvPicPr>
          <p:nvPr/>
        </p:nvPicPr>
        <p:blipFill>
          <a:blip r:embed="rId19"/>
          <a:stretch>
            <a:fillRect/>
          </a:stretch>
        </p:blipFill>
        <p:spPr>
          <a:xfrm>
            <a:off x="2644237" y="1403465"/>
            <a:ext cx="6541575" cy="3212870"/>
          </a:xfrm>
          <a:prstGeom prst="rect">
            <a:avLst/>
          </a:prstGeom>
        </p:spPr>
      </p:pic>
    </p:spTree>
    <p:extLst>
      <p:ext uri="{BB962C8B-B14F-4D97-AF65-F5344CB8AC3E}">
        <p14:creationId xmlns:p14="http://schemas.microsoft.com/office/powerpoint/2010/main" val="25116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3DF382EE-DDF3-4149-96FC-31D9481F323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xmlns=""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xmlns=""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xmlns=""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xmlns=""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xmlns=""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xmlns=""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xmlns=""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xmlns=""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xmlns=""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xmlns=""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xmlns=""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xmlns=""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xmlns=""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xmlns=""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xmlns=""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xmlns=""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xmlns=""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xmlns=""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xmlns=""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xmlns=""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xmlns=""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xmlns=""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xmlns=""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xmlns=""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xmlns=""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xmlns=""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xmlns=""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xmlns=""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xmlns=""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xmlns=""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xmlns=""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xmlns=""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xmlns=""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xmlns=""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xmlns=""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xmlns=""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xmlns=""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xmlns="" id="{9FEF3030-06E7-4044-AE60-FEAC52AF481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xmlns=""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xmlns=""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xmlns=""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xmlns=""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xmlns=""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xmlns=""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xmlns=""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xmlns=""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xmlns=""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xmlns=""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xmlns=""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xmlns=""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xmlns=""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xmlns=""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xmlns=""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xmlns=""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xmlns=""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xmlns=""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xmlns=""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xmlns=""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xmlns=""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xmlns=""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xmlns=""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xmlns=""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xmlns=""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xmlns=""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xmlns=""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xmlns=""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xmlns=""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xmlns=""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xmlns=""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xmlns=""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xmlns=""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xmlns=""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xmlns=""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xmlns=""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xmlns=""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xmlns=""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xmlns=""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xmlns=""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xmlns=""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xmlns="" id="{D9426C2D-08C4-461C-B4CE-A005BBCBEDC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xmlns=""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xmlns=""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xmlns=""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xmlns=""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xmlns=""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xmlns=""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a16="http://schemas.microsoft.com/office/drawing/2014/main" xmlns="" id="{A13F9806-5E01-4D31-99CE-634A01FFFC0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xmlns="" id="{C8FEB1EA-94CD-44BB-9380-9A56DEFD2BD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xmlns="" id="{1FF44AEB-FC35-4ACB-B187-BDA1B909BC4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xmlns="" id="{4E125F4B-7A9D-4C42-B965-30BF58A305B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xmlns="" id="{7967F9D1-D364-43AC-B561-F29775D4C7A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xmlns="" id="{91C03452-DE87-41E8-8D3C-117CDB3F39C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xmlns="" id="{3D737733-7F78-45C6-9A09-9CE878241082}"/>
              </a:ext>
            </a:extLst>
          </p:cNvPr>
          <p:cNvSpPr/>
          <p:nvPr/>
        </p:nvSpPr>
        <p:spPr>
          <a:xfrm>
            <a:off x="1497518" y="1822400"/>
            <a:ext cx="8824879" cy="1569660"/>
          </a:xfrm>
          <a:custGeom>
            <a:avLst/>
            <a:gdLst>
              <a:gd name="connsiteX0" fmla="*/ 0 w 8824879"/>
              <a:gd name="connsiteY0" fmla="*/ 0 h 1569660"/>
              <a:gd name="connsiteX1" fmla="*/ 764823 w 8824879"/>
              <a:gd name="connsiteY1" fmla="*/ 0 h 1569660"/>
              <a:gd name="connsiteX2" fmla="*/ 1264899 w 8824879"/>
              <a:gd name="connsiteY2" fmla="*/ 0 h 1569660"/>
              <a:gd name="connsiteX3" fmla="*/ 1676727 w 8824879"/>
              <a:gd name="connsiteY3" fmla="*/ 0 h 1569660"/>
              <a:gd name="connsiteX4" fmla="*/ 2000306 w 8824879"/>
              <a:gd name="connsiteY4" fmla="*/ 0 h 1569660"/>
              <a:gd name="connsiteX5" fmla="*/ 2412134 w 8824879"/>
              <a:gd name="connsiteY5" fmla="*/ 0 h 1569660"/>
              <a:gd name="connsiteX6" fmla="*/ 2735712 w 8824879"/>
              <a:gd name="connsiteY6" fmla="*/ 0 h 1569660"/>
              <a:gd name="connsiteX7" fmla="*/ 3412287 w 8824879"/>
              <a:gd name="connsiteY7" fmla="*/ 0 h 1569660"/>
              <a:gd name="connsiteX8" fmla="*/ 3735865 w 8824879"/>
              <a:gd name="connsiteY8" fmla="*/ 0 h 1569660"/>
              <a:gd name="connsiteX9" fmla="*/ 4059444 w 8824879"/>
              <a:gd name="connsiteY9" fmla="*/ 0 h 1569660"/>
              <a:gd name="connsiteX10" fmla="*/ 4383023 w 8824879"/>
              <a:gd name="connsiteY10" fmla="*/ 0 h 1569660"/>
              <a:gd name="connsiteX11" fmla="*/ 4883100 w 8824879"/>
              <a:gd name="connsiteY11" fmla="*/ 0 h 1569660"/>
              <a:gd name="connsiteX12" fmla="*/ 5647923 w 8824879"/>
              <a:gd name="connsiteY12" fmla="*/ 0 h 1569660"/>
              <a:gd name="connsiteX13" fmla="*/ 6324497 w 8824879"/>
              <a:gd name="connsiteY13" fmla="*/ 0 h 1569660"/>
              <a:gd name="connsiteX14" fmla="*/ 6648076 w 8824879"/>
              <a:gd name="connsiteY14" fmla="*/ 0 h 1569660"/>
              <a:gd name="connsiteX15" fmla="*/ 7236401 w 8824879"/>
              <a:gd name="connsiteY15" fmla="*/ 0 h 1569660"/>
              <a:gd name="connsiteX16" fmla="*/ 7559980 w 8824879"/>
              <a:gd name="connsiteY16" fmla="*/ 0 h 1569660"/>
              <a:gd name="connsiteX17" fmla="*/ 8236554 w 8824879"/>
              <a:gd name="connsiteY17" fmla="*/ 0 h 1569660"/>
              <a:gd name="connsiteX18" fmla="*/ 8824879 w 8824879"/>
              <a:gd name="connsiteY18" fmla="*/ 0 h 1569660"/>
              <a:gd name="connsiteX19" fmla="*/ 8824879 w 8824879"/>
              <a:gd name="connsiteY19" fmla="*/ 491827 h 1569660"/>
              <a:gd name="connsiteX20" fmla="*/ 8824879 w 8824879"/>
              <a:gd name="connsiteY20" fmla="*/ 1046440 h 1569660"/>
              <a:gd name="connsiteX21" fmla="*/ 8824879 w 8824879"/>
              <a:gd name="connsiteY21" fmla="*/ 1569660 h 1569660"/>
              <a:gd name="connsiteX22" fmla="*/ 8413051 w 8824879"/>
              <a:gd name="connsiteY22" fmla="*/ 1569660 h 1569660"/>
              <a:gd name="connsiteX23" fmla="*/ 7736477 w 8824879"/>
              <a:gd name="connsiteY23" fmla="*/ 1569660 h 1569660"/>
              <a:gd name="connsiteX24" fmla="*/ 7059903 w 8824879"/>
              <a:gd name="connsiteY24" fmla="*/ 1569660 h 1569660"/>
              <a:gd name="connsiteX25" fmla="*/ 6736324 w 8824879"/>
              <a:gd name="connsiteY25" fmla="*/ 1569660 h 1569660"/>
              <a:gd name="connsiteX26" fmla="*/ 5971501 w 8824879"/>
              <a:gd name="connsiteY26" fmla="*/ 1569660 h 1569660"/>
              <a:gd name="connsiteX27" fmla="*/ 5471425 w 8824879"/>
              <a:gd name="connsiteY27" fmla="*/ 1569660 h 1569660"/>
              <a:gd name="connsiteX28" fmla="*/ 5059597 w 8824879"/>
              <a:gd name="connsiteY28" fmla="*/ 1569660 h 1569660"/>
              <a:gd name="connsiteX29" fmla="*/ 4647770 w 8824879"/>
              <a:gd name="connsiteY29" fmla="*/ 1569660 h 1569660"/>
              <a:gd name="connsiteX30" fmla="*/ 4059444 w 8824879"/>
              <a:gd name="connsiteY30" fmla="*/ 1569660 h 1569660"/>
              <a:gd name="connsiteX31" fmla="*/ 3471119 w 8824879"/>
              <a:gd name="connsiteY31" fmla="*/ 1569660 h 1569660"/>
              <a:gd name="connsiteX32" fmla="*/ 2971043 w 8824879"/>
              <a:gd name="connsiteY32" fmla="*/ 1569660 h 1569660"/>
              <a:gd name="connsiteX33" fmla="*/ 2294469 w 8824879"/>
              <a:gd name="connsiteY33" fmla="*/ 1569660 h 1569660"/>
              <a:gd name="connsiteX34" fmla="*/ 1794392 w 8824879"/>
              <a:gd name="connsiteY34" fmla="*/ 1569660 h 1569660"/>
              <a:gd name="connsiteX35" fmla="*/ 1294316 w 8824879"/>
              <a:gd name="connsiteY35" fmla="*/ 1569660 h 1569660"/>
              <a:gd name="connsiteX36" fmla="*/ 970737 w 8824879"/>
              <a:gd name="connsiteY36" fmla="*/ 1569660 h 1569660"/>
              <a:gd name="connsiteX37" fmla="*/ 0 w 8824879"/>
              <a:gd name="connsiteY37" fmla="*/ 1569660 h 1569660"/>
              <a:gd name="connsiteX38" fmla="*/ 0 w 8824879"/>
              <a:gd name="connsiteY38" fmla="*/ 1015047 h 1569660"/>
              <a:gd name="connsiteX39" fmla="*/ 0 w 8824879"/>
              <a:gd name="connsiteY39" fmla="*/ 538917 h 1569660"/>
              <a:gd name="connsiteX40" fmla="*/ 0 w 8824879"/>
              <a:gd name="connsiteY40"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24879" h="1569660" fill="none" extrusionOk="0">
                <a:moveTo>
                  <a:pt x="0" y="0"/>
                </a:moveTo>
                <a:cubicBezTo>
                  <a:pt x="287286" y="-91652"/>
                  <a:pt x="393402" y="4500"/>
                  <a:pt x="764823" y="0"/>
                </a:cubicBezTo>
                <a:cubicBezTo>
                  <a:pt x="1136244" y="-4500"/>
                  <a:pt x="1131324" y="34582"/>
                  <a:pt x="1264899" y="0"/>
                </a:cubicBezTo>
                <a:cubicBezTo>
                  <a:pt x="1398474" y="-34582"/>
                  <a:pt x="1504282" y="5324"/>
                  <a:pt x="1676727" y="0"/>
                </a:cubicBezTo>
                <a:cubicBezTo>
                  <a:pt x="1849172" y="-5324"/>
                  <a:pt x="1847128" y="5387"/>
                  <a:pt x="2000306" y="0"/>
                </a:cubicBezTo>
                <a:cubicBezTo>
                  <a:pt x="2153484" y="-5387"/>
                  <a:pt x="2300554" y="19738"/>
                  <a:pt x="2412134" y="0"/>
                </a:cubicBezTo>
                <a:cubicBezTo>
                  <a:pt x="2523714" y="-19738"/>
                  <a:pt x="2622535" y="9889"/>
                  <a:pt x="2735712" y="0"/>
                </a:cubicBezTo>
                <a:cubicBezTo>
                  <a:pt x="2848889" y="-9889"/>
                  <a:pt x="3263626" y="70121"/>
                  <a:pt x="3412287" y="0"/>
                </a:cubicBezTo>
                <a:cubicBezTo>
                  <a:pt x="3560949" y="-70121"/>
                  <a:pt x="3593448" y="3671"/>
                  <a:pt x="3735865" y="0"/>
                </a:cubicBezTo>
                <a:cubicBezTo>
                  <a:pt x="3878282" y="-3671"/>
                  <a:pt x="3957121" y="23838"/>
                  <a:pt x="4059444" y="0"/>
                </a:cubicBezTo>
                <a:cubicBezTo>
                  <a:pt x="4161767" y="-23838"/>
                  <a:pt x="4288523" y="28567"/>
                  <a:pt x="4383023" y="0"/>
                </a:cubicBezTo>
                <a:cubicBezTo>
                  <a:pt x="4477523" y="-28567"/>
                  <a:pt x="4720396" y="39232"/>
                  <a:pt x="4883100" y="0"/>
                </a:cubicBezTo>
                <a:cubicBezTo>
                  <a:pt x="5045804" y="-39232"/>
                  <a:pt x="5400951" y="29731"/>
                  <a:pt x="5647923" y="0"/>
                </a:cubicBezTo>
                <a:cubicBezTo>
                  <a:pt x="5894895" y="-29731"/>
                  <a:pt x="6077886" y="78591"/>
                  <a:pt x="6324497" y="0"/>
                </a:cubicBezTo>
                <a:cubicBezTo>
                  <a:pt x="6571108" y="-78591"/>
                  <a:pt x="6546013" y="11955"/>
                  <a:pt x="6648076" y="0"/>
                </a:cubicBezTo>
                <a:cubicBezTo>
                  <a:pt x="6750139" y="-11955"/>
                  <a:pt x="6977841" y="23458"/>
                  <a:pt x="7236401" y="0"/>
                </a:cubicBezTo>
                <a:cubicBezTo>
                  <a:pt x="7494961" y="-23458"/>
                  <a:pt x="7482468" y="7502"/>
                  <a:pt x="7559980" y="0"/>
                </a:cubicBezTo>
                <a:cubicBezTo>
                  <a:pt x="7637492" y="-7502"/>
                  <a:pt x="7928336" y="40638"/>
                  <a:pt x="8236554" y="0"/>
                </a:cubicBezTo>
                <a:cubicBezTo>
                  <a:pt x="8544772" y="-40638"/>
                  <a:pt x="8659742" y="46522"/>
                  <a:pt x="8824879" y="0"/>
                </a:cubicBezTo>
                <a:cubicBezTo>
                  <a:pt x="8836707" y="135319"/>
                  <a:pt x="8782358" y="269387"/>
                  <a:pt x="8824879" y="491827"/>
                </a:cubicBezTo>
                <a:cubicBezTo>
                  <a:pt x="8867400" y="714267"/>
                  <a:pt x="8802914" y="910597"/>
                  <a:pt x="8824879" y="1046440"/>
                </a:cubicBezTo>
                <a:cubicBezTo>
                  <a:pt x="8846844" y="1182283"/>
                  <a:pt x="8805307" y="1447820"/>
                  <a:pt x="8824879" y="1569660"/>
                </a:cubicBezTo>
                <a:cubicBezTo>
                  <a:pt x="8725191" y="1607193"/>
                  <a:pt x="8574115" y="1520257"/>
                  <a:pt x="8413051" y="1569660"/>
                </a:cubicBezTo>
                <a:cubicBezTo>
                  <a:pt x="8251987" y="1619063"/>
                  <a:pt x="7988681" y="1555713"/>
                  <a:pt x="7736477" y="1569660"/>
                </a:cubicBezTo>
                <a:cubicBezTo>
                  <a:pt x="7484273" y="1583607"/>
                  <a:pt x="7285218" y="1509897"/>
                  <a:pt x="7059903" y="1569660"/>
                </a:cubicBezTo>
                <a:cubicBezTo>
                  <a:pt x="6834588" y="1629423"/>
                  <a:pt x="6867835" y="1555615"/>
                  <a:pt x="6736324" y="1569660"/>
                </a:cubicBezTo>
                <a:cubicBezTo>
                  <a:pt x="6604813" y="1583705"/>
                  <a:pt x="6215332" y="1479364"/>
                  <a:pt x="5971501" y="1569660"/>
                </a:cubicBezTo>
                <a:cubicBezTo>
                  <a:pt x="5727670" y="1659956"/>
                  <a:pt x="5664336" y="1510492"/>
                  <a:pt x="5471425" y="1569660"/>
                </a:cubicBezTo>
                <a:cubicBezTo>
                  <a:pt x="5278514" y="1628828"/>
                  <a:pt x="5220188" y="1534338"/>
                  <a:pt x="5059597" y="1569660"/>
                </a:cubicBezTo>
                <a:cubicBezTo>
                  <a:pt x="4899006" y="1604982"/>
                  <a:pt x="4798543" y="1538418"/>
                  <a:pt x="4647770" y="1569660"/>
                </a:cubicBezTo>
                <a:cubicBezTo>
                  <a:pt x="4496997" y="1600902"/>
                  <a:pt x="4342096" y="1560738"/>
                  <a:pt x="4059444" y="1569660"/>
                </a:cubicBezTo>
                <a:cubicBezTo>
                  <a:pt x="3776792" y="1578582"/>
                  <a:pt x="3626791" y="1510257"/>
                  <a:pt x="3471119" y="1569660"/>
                </a:cubicBezTo>
                <a:cubicBezTo>
                  <a:pt x="3315447" y="1629063"/>
                  <a:pt x="3108801" y="1525682"/>
                  <a:pt x="2971043" y="1569660"/>
                </a:cubicBezTo>
                <a:cubicBezTo>
                  <a:pt x="2833285" y="1613638"/>
                  <a:pt x="2521328" y="1563607"/>
                  <a:pt x="2294469" y="1569660"/>
                </a:cubicBezTo>
                <a:cubicBezTo>
                  <a:pt x="2067610" y="1575713"/>
                  <a:pt x="1959628" y="1526322"/>
                  <a:pt x="1794392" y="1569660"/>
                </a:cubicBezTo>
                <a:cubicBezTo>
                  <a:pt x="1629156" y="1612998"/>
                  <a:pt x="1394761" y="1540255"/>
                  <a:pt x="1294316" y="1569660"/>
                </a:cubicBezTo>
                <a:cubicBezTo>
                  <a:pt x="1193871" y="1599065"/>
                  <a:pt x="1109072" y="1546252"/>
                  <a:pt x="970737" y="1569660"/>
                </a:cubicBezTo>
                <a:cubicBezTo>
                  <a:pt x="832402" y="1593068"/>
                  <a:pt x="226125" y="1533424"/>
                  <a:pt x="0" y="1569660"/>
                </a:cubicBezTo>
                <a:cubicBezTo>
                  <a:pt x="-144" y="1424923"/>
                  <a:pt x="17867" y="1243211"/>
                  <a:pt x="0" y="1015047"/>
                </a:cubicBezTo>
                <a:cubicBezTo>
                  <a:pt x="-17867" y="786883"/>
                  <a:pt x="19341" y="716847"/>
                  <a:pt x="0" y="538917"/>
                </a:cubicBezTo>
                <a:cubicBezTo>
                  <a:pt x="-19341" y="360987"/>
                  <a:pt x="29866" y="166234"/>
                  <a:pt x="0" y="0"/>
                </a:cubicBezTo>
                <a:close/>
              </a:path>
              <a:path w="8824879" h="1569660" stroke="0" extrusionOk="0">
                <a:moveTo>
                  <a:pt x="0" y="0"/>
                </a:moveTo>
                <a:cubicBezTo>
                  <a:pt x="196216" y="-52668"/>
                  <a:pt x="380653" y="37491"/>
                  <a:pt x="500076" y="0"/>
                </a:cubicBezTo>
                <a:cubicBezTo>
                  <a:pt x="619499" y="-37491"/>
                  <a:pt x="800708" y="18947"/>
                  <a:pt x="911904" y="0"/>
                </a:cubicBezTo>
                <a:cubicBezTo>
                  <a:pt x="1023100" y="-18947"/>
                  <a:pt x="1172021" y="2352"/>
                  <a:pt x="1323732" y="0"/>
                </a:cubicBezTo>
                <a:cubicBezTo>
                  <a:pt x="1475443" y="-2352"/>
                  <a:pt x="1544914" y="6027"/>
                  <a:pt x="1735560" y="0"/>
                </a:cubicBezTo>
                <a:cubicBezTo>
                  <a:pt x="1926206" y="-6027"/>
                  <a:pt x="1984926" y="25218"/>
                  <a:pt x="2059138" y="0"/>
                </a:cubicBezTo>
                <a:cubicBezTo>
                  <a:pt x="2133350" y="-25218"/>
                  <a:pt x="2460548" y="8413"/>
                  <a:pt x="2647464" y="0"/>
                </a:cubicBezTo>
                <a:cubicBezTo>
                  <a:pt x="2834380" y="-8413"/>
                  <a:pt x="3150369" y="15688"/>
                  <a:pt x="3324038" y="0"/>
                </a:cubicBezTo>
                <a:cubicBezTo>
                  <a:pt x="3497707" y="-15688"/>
                  <a:pt x="3664812" y="46718"/>
                  <a:pt x="3912363" y="0"/>
                </a:cubicBezTo>
                <a:cubicBezTo>
                  <a:pt x="4159915" y="-46718"/>
                  <a:pt x="4426594" y="49992"/>
                  <a:pt x="4588937" y="0"/>
                </a:cubicBezTo>
                <a:cubicBezTo>
                  <a:pt x="4751280" y="-49992"/>
                  <a:pt x="5019225" y="66251"/>
                  <a:pt x="5177262" y="0"/>
                </a:cubicBezTo>
                <a:cubicBezTo>
                  <a:pt x="5335300" y="-66251"/>
                  <a:pt x="5595626" y="27516"/>
                  <a:pt x="5942085" y="0"/>
                </a:cubicBezTo>
                <a:cubicBezTo>
                  <a:pt x="6288544" y="-27516"/>
                  <a:pt x="6460456" y="47212"/>
                  <a:pt x="6706908" y="0"/>
                </a:cubicBezTo>
                <a:cubicBezTo>
                  <a:pt x="6953360" y="-47212"/>
                  <a:pt x="7235594" y="35226"/>
                  <a:pt x="7471731" y="0"/>
                </a:cubicBezTo>
                <a:cubicBezTo>
                  <a:pt x="7707868" y="-35226"/>
                  <a:pt x="7839718" y="58135"/>
                  <a:pt x="8148305" y="0"/>
                </a:cubicBezTo>
                <a:cubicBezTo>
                  <a:pt x="8456892" y="-58135"/>
                  <a:pt x="8660679" y="58919"/>
                  <a:pt x="8824879" y="0"/>
                </a:cubicBezTo>
                <a:cubicBezTo>
                  <a:pt x="8829053" y="105771"/>
                  <a:pt x="8810452" y="265426"/>
                  <a:pt x="8824879" y="507523"/>
                </a:cubicBezTo>
                <a:cubicBezTo>
                  <a:pt x="8839306" y="749620"/>
                  <a:pt x="8768646" y="788284"/>
                  <a:pt x="8824879" y="999350"/>
                </a:cubicBezTo>
                <a:cubicBezTo>
                  <a:pt x="8881112" y="1210416"/>
                  <a:pt x="8815616" y="1340268"/>
                  <a:pt x="8824879" y="1569660"/>
                </a:cubicBezTo>
                <a:cubicBezTo>
                  <a:pt x="8663147" y="1596780"/>
                  <a:pt x="8578487" y="1557172"/>
                  <a:pt x="8501300" y="1569660"/>
                </a:cubicBezTo>
                <a:cubicBezTo>
                  <a:pt x="8424113" y="1582148"/>
                  <a:pt x="8311030" y="1541306"/>
                  <a:pt x="8177721" y="1569660"/>
                </a:cubicBezTo>
                <a:cubicBezTo>
                  <a:pt x="8044412" y="1598014"/>
                  <a:pt x="7961305" y="1558192"/>
                  <a:pt x="7854142" y="1569660"/>
                </a:cubicBezTo>
                <a:cubicBezTo>
                  <a:pt x="7746979" y="1581128"/>
                  <a:pt x="7443270" y="1553508"/>
                  <a:pt x="7265817" y="1569660"/>
                </a:cubicBezTo>
                <a:cubicBezTo>
                  <a:pt x="7088365" y="1585812"/>
                  <a:pt x="6691291" y="1524928"/>
                  <a:pt x="6500994" y="1569660"/>
                </a:cubicBezTo>
                <a:cubicBezTo>
                  <a:pt x="6310697" y="1614392"/>
                  <a:pt x="6184487" y="1529642"/>
                  <a:pt x="6000918" y="1569660"/>
                </a:cubicBezTo>
                <a:cubicBezTo>
                  <a:pt x="5817349" y="1609678"/>
                  <a:pt x="5743098" y="1547052"/>
                  <a:pt x="5500841" y="1569660"/>
                </a:cubicBezTo>
                <a:cubicBezTo>
                  <a:pt x="5258584" y="1592268"/>
                  <a:pt x="5024796" y="1558431"/>
                  <a:pt x="4824267" y="1569660"/>
                </a:cubicBezTo>
                <a:cubicBezTo>
                  <a:pt x="4623738" y="1580889"/>
                  <a:pt x="4334585" y="1514215"/>
                  <a:pt x="4059444" y="1569660"/>
                </a:cubicBezTo>
                <a:cubicBezTo>
                  <a:pt x="3784303" y="1625105"/>
                  <a:pt x="3631373" y="1480698"/>
                  <a:pt x="3294621" y="1569660"/>
                </a:cubicBezTo>
                <a:cubicBezTo>
                  <a:pt x="2957869" y="1658622"/>
                  <a:pt x="2980216" y="1530237"/>
                  <a:pt x="2794545" y="1569660"/>
                </a:cubicBezTo>
                <a:cubicBezTo>
                  <a:pt x="2608874" y="1609083"/>
                  <a:pt x="2444364" y="1527878"/>
                  <a:pt x="2206220" y="1569660"/>
                </a:cubicBezTo>
                <a:cubicBezTo>
                  <a:pt x="1968076" y="1611442"/>
                  <a:pt x="1980293" y="1541158"/>
                  <a:pt x="1882641" y="1569660"/>
                </a:cubicBezTo>
                <a:cubicBezTo>
                  <a:pt x="1784989" y="1598162"/>
                  <a:pt x="1654911" y="1560137"/>
                  <a:pt x="1470813" y="1569660"/>
                </a:cubicBezTo>
                <a:cubicBezTo>
                  <a:pt x="1286715" y="1579183"/>
                  <a:pt x="990522" y="1526044"/>
                  <a:pt x="794239" y="1569660"/>
                </a:cubicBezTo>
                <a:cubicBezTo>
                  <a:pt x="597956" y="1613276"/>
                  <a:pt x="296224" y="1485323"/>
                  <a:pt x="0" y="1569660"/>
                </a:cubicBezTo>
                <a:cubicBezTo>
                  <a:pt x="-15769" y="1352329"/>
                  <a:pt x="26675" y="1208376"/>
                  <a:pt x="0" y="1077833"/>
                </a:cubicBezTo>
                <a:cubicBezTo>
                  <a:pt x="-26675" y="947290"/>
                  <a:pt x="34368" y="704502"/>
                  <a:pt x="0" y="586006"/>
                </a:cubicBezTo>
                <a:cubicBezTo>
                  <a:pt x="-34368" y="467510"/>
                  <a:pt x="62311" y="241145"/>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xmln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800" b="1" dirty="0" err="1">
                <a:solidFill>
                  <a:srgbClr val="121212"/>
                </a:solidFill>
              </a:rPr>
              <a:t>Hoạt</a:t>
            </a:r>
            <a:r>
              <a:rPr lang="en-US" sz="4800" b="1" dirty="0">
                <a:solidFill>
                  <a:srgbClr val="121212"/>
                </a:solidFill>
              </a:rPr>
              <a:t> </a:t>
            </a:r>
            <a:r>
              <a:rPr lang="en-US" sz="4800" b="1" dirty="0" err="1">
                <a:solidFill>
                  <a:srgbClr val="121212"/>
                </a:solidFill>
              </a:rPr>
              <a:t>động</a:t>
            </a:r>
            <a:r>
              <a:rPr lang="en-US" sz="4800" b="1" dirty="0">
                <a:solidFill>
                  <a:srgbClr val="121212"/>
                </a:solidFill>
              </a:rPr>
              <a:t> 1: Vai </a:t>
            </a:r>
            <a:r>
              <a:rPr lang="en-US" sz="4800" b="1" dirty="0" err="1">
                <a:solidFill>
                  <a:srgbClr val="121212"/>
                </a:solidFill>
              </a:rPr>
              <a:t>trò</a:t>
            </a:r>
            <a:r>
              <a:rPr lang="en-US" sz="4800" b="1" dirty="0">
                <a:solidFill>
                  <a:srgbClr val="121212"/>
                </a:solidFill>
              </a:rPr>
              <a:t> </a:t>
            </a:r>
            <a:r>
              <a:rPr lang="en-US" sz="4800" b="1" dirty="0" err="1">
                <a:solidFill>
                  <a:srgbClr val="121212"/>
                </a:solidFill>
              </a:rPr>
              <a:t>của</a:t>
            </a:r>
            <a:r>
              <a:rPr lang="en-US" sz="4800" b="1" dirty="0">
                <a:solidFill>
                  <a:srgbClr val="121212"/>
                </a:solidFill>
              </a:rPr>
              <a:t> </a:t>
            </a:r>
            <a:r>
              <a:rPr lang="en-US" sz="4800" b="1" dirty="0" err="1">
                <a:solidFill>
                  <a:srgbClr val="121212"/>
                </a:solidFill>
              </a:rPr>
              <a:t>âm</a:t>
            </a:r>
            <a:r>
              <a:rPr lang="en-US" sz="4800" b="1" dirty="0">
                <a:solidFill>
                  <a:srgbClr val="121212"/>
                </a:solidFill>
              </a:rPr>
              <a:t> </a:t>
            </a:r>
            <a:r>
              <a:rPr lang="en-US" sz="4800" b="1" dirty="0" err="1">
                <a:solidFill>
                  <a:srgbClr val="121212"/>
                </a:solidFill>
              </a:rPr>
              <a:t>thanh</a:t>
            </a:r>
            <a:r>
              <a:rPr lang="en-US" sz="4800" b="1" dirty="0">
                <a:solidFill>
                  <a:srgbClr val="121212"/>
                </a:solidFill>
              </a:rPr>
              <a:t> </a:t>
            </a:r>
            <a:r>
              <a:rPr lang="en-US" sz="4800" b="1" dirty="0" err="1">
                <a:solidFill>
                  <a:srgbClr val="121212"/>
                </a:solidFill>
              </a:rPr>
              <a:t>trong</a:t>
            </a:r>
            <a:r>
              <a:rPr lang="en-US" sz="4800" b="1" dirty="0">
                <a:solidFill>
                  <a:srgbClr val="121212"/>
                </a:solidFill>
              </a:rPr>
              <a:t> </a:t>
            </a:r>
            <a:r>
              <a:rPr lang="en-US" sz="4800" b="1" dirty="0" err="1">
                <a:solidFill>
                  <a:srgbClr val="121212"/>
                </a:solidFill>
              </a:rPr>
              <a:t>cuộc</a:t>
            </a:r>
            <a:r>
              <a:rPr lang="en-US" sz="4800" b="1" dirty="0">
                <a:solidFill>
                  <a:srgbClr val="121212"/>
                </a:solidFill>
              </a:rPr>
              <a:t> </a:t>
            </a:r>
            <a:r>
              <a:rPr lang="en-US" sz="4800" b="1" dirty="0" err="1">
                <a:solidFill>
                  <a:srgbClr val="121212"/>
                </a:solidFill>
              </a:rPr>
              <a:t>sống</a:t>
            </a:r>
            <a:r>
              <a:rPr lang="en-US" sz="4800" b="1" dirty="0">
                <a:solidFill>
                  <a:srgbClr val="121212"/>
                </a:solidFill>
              </a:rPr>
              <a:t> </a:t>
            </a:r>
            <a:endParaRPr kumimoji="0" lang="en-US" sz="4800" b="1" i="0" u="none" strike="noStrike" kern="1200" cap="none" spc="0" normalizeH="0" baseline="0" noProof="0" dirty="0">
              <a:ln>
                <a:noFill/>
              </a:ln>
              <a:solidFill>
                <a:srgbClr val="121212"/>
              </a:solidFill>
              <a:effectLst/>
              <a:uLnTx/>
              <a:uFillTx/>
            </a:endParaRPr>
          </a:p>
        </p:txBody>
      </p:sp>
      <p:pic>
        <p:nvPicPr>
          <p:cNvPr id="2" name="Picture 1" descr="A picture containing toy, doll&#10;&#10;Description automatically generated">
            <a:extLst>
              <a:ext uri="{FF2B5EF4-FFF2-40B4-BE49-F238E27FC236}">
                <a16:creationId xmlns:a16="http://schemas.microsoft.com/office/drawing/2014/main" xmlns="" id="{FADD1A2F-7C13-6146-9602-25CB293B65F9}"/>
              </a:ext>
            </a:extLst>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3766387" y="2981325"/>
            <a:ext cx="4081309" cy="4081309"/>
          </a:xfrm>
          <a:prstGeom prst="rect">
            <a:avLst/>
          </a:prstGeom>
        </p:spPr>
      </p:pic>
    </p:spTree>
    <p:extLst>
      <p:ext uri="{BB962C8B-B14F-4D97-AF65-F5344CB8AC3E}">
        <p14:creationId xmlns:p14="http://schemas.microsoft.com/office/powerpoint/2010/main" val="336455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a:extLst>
              <a:ext uri="{FF2B5EF4-FFF2-40B4-BE49-F238E27FC236}">
                <a16:creationId xmlns:a16="http://schemas.microsoft.com/office/drawing/2014/main" xmlns=""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a16="http://schemas.microsoft.com/office/drawing/2014/main" xmlns=""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a16="http://schemas.microsoft.com/office/drawing/2014/main" xmlns="" id="{818D5FE1-1D94-446D-A0EB-F3118780A8F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369624" y="5087991"/>
            <a:ext cx="1160958" cy="543945"/>
          </a:xfrm>
          <a:prstGeom prst="rect">
            <a:avLst/>
          </a:prstGeom>
        </p:spPr>
      </p:pic>
      <p:pic>
        <p:nvPicPr>
          <p:cNvPr id="3" name="Picture 2">
            <a:extLst>
              <a:ext uri="{FF2B5EF4-FFF2-40B4-BE49-F238E27FC236}">
                <a16:creationId xmlns:a16="http://schemas.microsoft.com/office/drawing/2014/main" xmlns="" id="{5179DC16-0D8D-ABC2-60FB-78F2DB318720}"/>
              </a:ext>
            </a:extLst>
          </p:cNvPr>
          <p:cNvPicPr>
            <a:picLocks noChangeAspect="1"/>
          </p:cNvPicPr>
          <p:nvPr/>
        </p:nvPicPr>
        <p:blipFill>
          <a:blip r:embed="rId5"/>
          <a:stretch>
            <a:fillRect/>
          </a:stretch>
        </p:blipFill>
        <p:spPr>
          <a:xfrm>
            <a:off x="-323222" y="38013"/>
            <a:ext cx="12634394" cy="45526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extBox 1"/>
          <p:cNvSpPr txBox="1"/>
          <p:nvPr/>
        </p:nvSpPr>
        <p:spPr>
          <a:xfrm>
            <a:off x="73307" y="5107730"/>
            <a:ext cx="11568873" cy="1200329"/>
          </a:xfrm>
          <a:prstGeom prst="rect">
            <a:avLst/>
          </a:prstGeom>
          <a:noFill/>
        </p:spPr>
        <p:txBody>
          <a:bodyPr wrap="none" rtlCol="0">
            <a:spAutoFit/>
          </a:bodyPr>
          <a:lstStyle/>
          <a:p>
            <a:pPr marL="285750" indent="-285750">
              <a:buFontTx/>
              <a:buChar char="-"/>
            </a:pPr>
            <a:r>
              <a:rPr lang="en-US" sz="3600" b="1" dirty="0" err="1" smtClean="0">
                <a:solidFill>
                  <a:srgbClr val="0070C0"/>
                </a:solidFill>
                <a:latin typeface="Times New Roman" panose="02020603050405020304" pitchFamily="18" charset="0"/>
                <a:cs typeface="Times New Roman" panose="02020603050405020304" pitchFamily="18" charset="0"/>
              </a:rPr>
              <a:t>Nêu</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những</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lợi</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ích</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của</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âm</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thanh</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đối</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với</a:t>
            </a:r>
            <a:r>
              <a:rPr lang="en-US" sz="3600" b="1" dirty="0" smtClean="0">
                <a:solidFill>
                  <a:srgbClr val="0070C0"/>
                </a:solidFill>
                <a:latin typeface="Times New Roman" panose="02020603050405020304" pitchFamily="18" charset="0"/>
                <a:cs typeface="Times New Roman" panose="02020603050405020304" pitchFamily="18" charset="0"/>
              </a:rPr>
              <a:t> con </a:t>
            </a:r>
            <a:r>
              <a:rPr lang="en-US" sz="3600" b="1" dirty="0" err="1" smtClean="0">
                <a:solidFill>
                  <a:srgbClr val="0070C0"/>
                </a:solidFill>
                <a:latin typeface="Times New Roman" panose="02020603050405020304" pitchFamily="18" charset="0"/>
                <a:cs typeface="Times New Roman" panose="02020603050405020304" pitchFamily="18" charset="0"/>
              </a:rPr>
              <a:t>người</a:t>
            </a:r>
            <a:r>
              <a:rPr lang="en-US" sz="3600" b="1" dirty="0" smtClean="0">
                <a:solidFill>
                  <a:srgbClr val="0070C0"/>
                </a:solidFill>
                <a:latin typeface="Times New Roman" panose="02020603050405020304" pitchFamily="18" charset="0"/>
                <a:cs typeface="Times New Roman" panose="02020603050405020304" pitchFamily="18" charset="0"/>
              </a:rPr>
              <a:t>?</a:t>
            </a:r>
          </a:p>
          <a:p>
            <a:pPr marL="285750" indent="-285750">
              <a:buFontTx/>
              <a:buChar char="-"/>
            </a:pPr>
            <a:r>
              <a:rPr lang="en-US" sz="3600" b="1" dirty="0" err="1" smtClean="0">
                <a:solidFill>
                  <a:srgbClr val="0070C0"/>
                </a:solidFill>
                <a:latin typeface="Times New Roman" panose="02020603050405020304" pitchFamily="18" charset="0"/>
                <a:cs typeface="Times New Roman" panose="02020603050405020304" pitchFamily="18" charset="0"/>
              </a:rPr>
              <a:t>Nêu</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ví</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dụ</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khác</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về</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lợi</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ích</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của</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âm</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thanh</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trong</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cuộc</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sống</a:t>
            </a:r>
            <a:r>
              <a:rPr lang="en-US" sz="3600" b="1" dirty="0" smtClean="0">
                <a:solidFill>
                  <a:srgbClr val="0070C0"/>
                </a:solidFill>
                <a:latin typeface="Times New Roman" panose="02020603050405020304" pitchFamily="18" charset="0"/>
                <a:cs typeface="Times New Roman" panose="02020603050405020304" pitchFamily="18" charset="0"/>
              </a:rPr>
              <a:t>?</a:t>
            </a:r>
            <a:endParaRPr lang="en-US"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149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xmlns=""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241EDD5F-FF65-6448-50DB-2822C5843D3D}"/>
              </a:ext>
            </a:extLst>
          </p:cNvPr>
          <p:cNvPicPr>
            <a:picLocks noChangeAspect="1"/>
          </p:cNvPicPr>
          <p:nvPr/>
        </p:nvPicPr>
        <p:blipFill>
          <a:blip r:embed="rId2"/>
          <a:stretch>
            <a:fillRect/>
          </a:stretch>
        </p:blipFill>
        <p:spPr>
          <a:xfrm>
            <a:off x="738187" y="1657351"/>
            <a:ext cx="4492164" cy="3471862"/>
          </a:xfrm>
          <a:prstGeom prst="rect">
            <a:avLst/>
          </a:prstGeom>
        </p:spPr>
      </p:pic>
      <p:sp>
        <p:nvSpPr>
          <p:cNvPr id="4" name="Speech Bubble: Rectangle with Corners Rounded 4">
            <a:extLst>
              <a:ext uri="{FF2B5EF4-FFF2-40B4-BE49-F238E27FC236}">
                <a16:creationId xmlns:a16="http://schemas.microsoft.com/office/drawing/2014/main" xmlns=""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FF0000"/>
                </a:solidFill>
                <a:latin typeface="Calibri" panose="020F0502020204030204" pitchFamily="34" charset="0"/>
                <a:cs typeface="Calibri" panose="020F0502020204030204" pitchFamily="34" charset="0"/>
              </a:rPr>
              <a:t>Âm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thanh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giúp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giải</a:t>
            </a:r>
            <a:r>
              <a:rPr lang="en-US" sz="4000" b="1" dirty="0">
                <a:solidFill>
                  <a:srgbClr val="FF0000"/>
                </a:solidFill>
                <a:latin typeface="Calibri" panose="020F0502020204030204" pitchFamily="34" charset="0"/>
                <a:cs typeface="Calibri" panose="020F0502020204030204" pitchFamily="34" charset="0"/>
              </a:rPr>
              <a:t> </a:t>
            </a:r>
            <a:r>
              <a:rPr lang="en-US" sz="4000" b="1" dirty="0" err="1" smtClean="0">
                <a:solidFill>
                  <a:srgbClr val="FF0000"/>
                </a:solidFill>
                <a:latin typeface="Calibri" panose="020F0502020204030204" pitchFamily="34" charset="0"/>
                <a:cs typeface="Calibri" panose="020F0502020204030204" pitchFamily="34" charset="0"/>
              </a:rPr>
              <a:t>trí</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spTree>
    <p:extLst>
      <p:ext uri="{BB962C8B-B14F-4D97-AF65-F5344CB8AC3E}">
        <p14:creationId xmlns:p14="http://schemas.microsoft.com/office/powerpoint/2010/main" val="340257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xmlns=""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xmlns=""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Âm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thanh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giúp</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chúng</a:t>
            </a:r>
            <a:r>
              <a:rPr lang="en-US" sz="4400" b="1" dirty="0">
                <a:solidFill>
                  <a:srgbClr val="FF0000"/>
                </a:solidFill>
                <a:latin typeface="Calibri" panose="020F0502020204030204" pitchFamily="34" charset="0"/>
                <a:cs typeface="Calibri" panose="020F0502020204030204" pitchFamily="34" charset="0"/>
              </a:rPr>
              <a:t> ta </a:t>
            </a:r>
            <a:r>
              <a:rPr lang="en-US" sz="4400" b="1" dirty="0" err="1">
                <a:solidFill>
                  <a:srgbClr val="FF0000"/>
                </a:solidFill>
                <a:latin typeface="Calibri" panose="020F0502020204030204" pitchFamily="34" charset="0"/>
                <a:cs typeface="Calibri" panose="020F0502020204030204" pitchFamily="34" charset="0"/>
              </a:rPr>
              <a:t>học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pic>
        <p:nvPicPr>
          <p:cNvPr id="6" name="Picture 5">
            <a:extLst>
              <a:ext uri="{FF2B5EF4-FFF2-40B4-BE49-F238E27FC236}">
                <a16:creationId xmlns:a16="http://schemas.microsoft.com/office/drawing/2014/main" xmlns="" id="{F1406692-782E-3EA9-B4C4-C4ED2136A7C3}"/>
              </a:ext>
            </a:extLst>
          </p:cNvPr>
          <p:cNvPicPr>
            <a:picLocks noChangeAspect="1"/>
          </p:cNvPicPr>
          <p:nvPr/>
        </p:nvPicPr>
        <p:blipFill>
          <a:blip r:embed="rId4"/>
          <a:stretch>
            <a:fillRect/>
          </a:stretch>
        </p:blipFill>
        <p:spPr>
          <a:xfrm>
            <a:off x="1271587" y="2105522"/>
            <a:ext cx="3929063" cy="32856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3406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1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552</TotalTime>
  <Words>878</Words>
  <Application>Microsoft Office PowerPoint</Application>
  <PresentationFormat>Widescreen</PresentationFormat>
  <Paragraphs>77</Paragraphs>
  <Slides>31</Slides>
  <Notes>15</Notes>
  <HiddenSlides>0</HiddenSlides>
  <MMClips>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#9Slide03 Arima Madurai Medium</vt:lpstr>
      <vt:lpstr>Arial</vt:lpstr>
      <vt:lpstr>Calibri</vt:lpstr>
      <vt:lpstr>Calibri Light</vt:lpstr>
      <vt:lpstr>Cambria</vt:lpstr>
      <vt:lpstr>Cordia New</vt:lpstr>
      <vt:lpstr>Times New Roman</vt:lpstr>
      <vt:lpstr>UTM American Sans</vt:lpstr>
      <vt:lpstr>UTM Showcard</vt:lpstr>
      <vt:lpstr>Wingdings</vt:lpstr>
      <vt:lpstr>仓耳章鱼小丸子体 W01</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61</cp:revision>
  <dcterms:created xsi:type="dcterms:W3CDTF">2023-08-28T06:00:30Z</dcterms:created>
  <dcterms:modified xsi:type="dcterms:W3CDTF">2023-11-14T15:50:05Z</dcterms:modified>
</cp:coreProperties>
</file>