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84" r:id="rId4"/>
  </p:sldMasterIdLst>
  <p:notesMasterIdLst>
    <p:notesMasterId r:id="rId25"/>
  </p:notesMasterIdLst>
  <p:sldIdLst>
    <p:sldId id="256" r:id="rId5"/>
    <p:sldId id="264" r:id="rId6"/>
    <p:sldId id="266" r:id="rId7"/>
    <p:sldId id="267" r:id="rId8"/>
    <p:sldId id="280" r:id="rId9"/>
    <p:sldId id="282" r:id="rId10"/>
    <p:sldId id="283" r:id="rId11"/>
    <p:sldId id="268" r:id="rId12"/>
    <p:sldId id="260" r:id="rId13"/>
    <p:sldId id="284" r:id="rId14"/>
    <p:sldId id="285" r:id="rId15"/>
    <p:sldId id="286" r:id="rId16"/>
    <p:sldId id="289" r:id="rId17"/>
    <p:sldId id="257" r:id="rId18"/>
    <p:sldId id="291" r:id="rId19"/>
    <p:sldId id="290" r:id="rId20"/>
    <p:sldId id="288" r:id="rId21"/>
    <p:sldId id="292" r:id="rId22"/>
    <p:sldId id="293" r:id="rId23"/>
    <p:sldId id="29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180" y="-18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6C618E-22F6-40B6-A615-B74EF6434299}" type="datetimeFigureOut">
              <a:rPr lang="en-US" smtClean="0"/>
              <a:t>11/29/2023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75E452-5A30-45D7-9242-CEECD85B6865}" type="slidenum">
              <a:rPr lang="en-US" smtClean="0"/>
              <a:t>‹#›</a:t>
            </a:fld>
            <a:endParaRPr lang="en-US"/>
          </a:p>
        </p:txBody>
      </p:sp>
    </p:spTree>
    <p:extLst>
      <p:ext uri="{BB962C8B-B14F-4D97-AF65-F5344CB8AC3E}">
        <p14:creationId xmlns:p14="http://schemas.microsoft.com/office/powerpoint/2010/main" val="1680474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09F39E1-BAD2-12D3-E5D8-649CA86E2F8D}"/>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0759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ADD641-8A95-4E8E-1E49-D63EFCF6A7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BFCB939-726E-FD80-EEE5-12A35861D4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57EDFF-83CF-8777-BD69-EA3383B7E1F1}"/>
              </a:ext>
            </a:extLst>
          </p:cNvPr>
          <p:cNvSpPr>
            <a:spLocks noGrp="1"/>
          </p:cNvSpPr>
          <p:nvPr>
            <p:ph type="dt" sz="half" idx="10"/>
          </p:nvPr>
        </p:nvSpPr>
        <p:spPr/>
        <p:txBody>
          <a:bodyPr/>
          <a:lstStyle/>
          <a:p>
            <a:fld id="{E9E9232B-0FD7-429C-9F98-FF5BD8AC0A9C}" type="datetimeFigureOut">
              <a:rPr lang="en-US" smtClean="0"/>
              <a:t>11/29/2023</a:t>
            </a:fld>
            <a:endParaRPr lang="en-US"/>
          </a:p>
        </p:txBody>
      </p:sp>
      <p:sp>
        <p:nvSpPr>
          <p:cNvPr id="5" name="Footer Placeholder 4">
            <a:extLst>
              <a:ext uri="{FF2B5EF4-FFF2-40B4-BE49-F238E27FC236}">
                <a16:creationId xmlns:a16="http://schemas.microsoft.com/office/drawing/2014/main" xmlns="" id="{727A6971-C003-07ED-F799-C2927F0B1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15E636-3B6C-849A-E2DC-DB5639DFD206}"/>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1894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29371EE-96BB-C34B-A2CE-BDB6C9AF2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F3C7871-C661-60D8-AFEE-A94927C8D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F796CB-9C9A-AA15-7031-16CE53F6BCB3}"/>
              </a:ext>
            </a:extLst>
          </p:cNvPr>
          <p:cNvSpPr>
            <a:spLocks noGrp="1"/>
          </p:cNvSpPr>
          <p:nvPr>
            <p:ph type="dt" sz="half" idx="10"/>
          </p:nvPr>
        </p:nvSpPr>
        <p:spPr/>
        <p:txBody>
          <a:bodyPr/>
          <a:lstStyle/>
          <a:p>
            <a:fld id="{E9E9232B-0FD7-429C-9F98-FF5BD8AC0A9C}" type="datetimeFigureOut">
              <a:rPr lang="en-US" smtClean="0"/>
              <a:t>11/29/2023</a:t>
            </a:fld>
            <a:endParaRPr lang="en-US"/>
          </a:p>
        </p:txBody>
      </p:sp>
      <p:sp>
        <p:nvSpPr>
          <p:cNvPr id="5" name="Footer Placeholder 4">
            <a:extLst>
              <a:ext uri="{FF2B5EF4-FFF2-40B4-BE49-F238E27FC236}">
                <a16:creationId xmlns:a16="http://schemas.microsoft.com/office/drawing/2014/main" xmlns="" id="{1B350C80-019C-F580-6B8B-0D382C205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9ABAB94-92B4-5158-2623-21C592B1B228}"/>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609044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4888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596624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076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32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665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642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3897870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35731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4210F-0729-EEFE-7BD3-4B0044D1D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645B8F3-FBA3-7529-ECDE-55F2D5D61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9F6274-649A-DEB9-8FD8-8D239D53D13E}"/>
              </a:ext>
            </a:extLst>
          </p:cNvPr>
          <p:cNvSpPr>
            <a:spLocks noGrp="1"/>
          </p:cNvSpPr>
          <p:nvPr>
            <p:ph type="dt" sz="half" idx="10"/>
          </p:nvPr>
        </p:nvSpPr>
        <p:spPr/>
        <p:txBody>
          <a:bodyPr/>
          <a:lstStyle/>
          <a:p>
            <a:fld id="{E9E9232B-0FD7-429C-9F98-FF5BD8AC0A9C}" type="datetimeFigureOut">
              <a:rPr lang="en-US" smtClean="0"/>
              <a:t>11/29/2023</a:t>
            </a:fld>
            <a:endParaRPr lang="en-US"/>
          </a:p>
        </p:txBody>
      </p:sp>
      <p:sp>
        <p:nvSpPr>
          <p:cNvPr id="5" name="Footer Placeholder 4">
            <a:extLst>
              <a:ext uri="{FF2B5EF4-FFF2-40B4-BE49-F238E27FC236}">
                <a16:creationId xmlns:a16="http://schemas.microsoft.com/office/drawing/2014/main" xmlns="" id="{319AEFD1-97B1-F16F-AA94-D32E0094B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A10757-F01A-410E-9AF5-15A38F8160E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33602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82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2023/11/29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04803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80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387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629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
        <p:nvSpPr>
          <p:cNvPr id="4" name="TextBox 3">
            <a:extLst>
              <a:ext uri="{FF2B5EF4-FFF2-40B4-BE49-F238E27FC236}">
                <a16:creationId xmlns:a16="http://schemas.microsoft.com/office/drawing/2014/main" xmlns="" id="{9BD34310-F85D-4700-BAC5-E4AF3AD8BD3E}"/>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5" name="TextBox 4">
            <a:extLst>
              <a:ext uri="{FF2B5EF4-FFF2-40B4-BE49-F238E27FC236}">
                <a16:creationId xmlns:a16="http://schemas.microsoft.com/office/drawing/2014/main" xmlns="" id="{07730FAE-87EA-4B00-BBA3-6CD1DE6C8EF1}"/>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009304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00731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82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2023/11/29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27529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28CDA-B8F3-F593-FCF4-B4C99ED26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82E3620-FEFB-BFD4-9883-E0E9A44E3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4342269-7F75-48F0-B2B0-6AE8499DDE50}"/>
              </a:ext>
            </a:extLst>
          </p:cNvPr>
          <p:cNvSpPr>
            <a:spLocks noGrp="1"/>
          </p:cNvSpPr>
          <p:nvPr>
            <p:ph type="dt" sz="half" idx="10"/>
          </p:nvPr>
        </p:nvSpPr>
        <p:spPr/>
        <p:txBody>
          <a:bodyPr/>
          <a:lstStyle/>
          <a:p>
            <a:fld id="{E9E9232B-0FD7-429C-9F98-FF5BD8AC0A9C}" type="datetimeFigureOut">
              <a:rPr lang="en-US" smtClean="0"/>
              <a:t>11/29/2023</a:t>
            </a:fld>
            <a:endParaRPr lang="en-US"/>
          </a:p>
        </p:txBody>
      </p:sp>
      <p:sp>
        <p:nvSpPr>
          <p:cNvPr id="5" name="Footer Placeholder 4">
            <a:extLst>
              <a:ext uri="{FF2B5EF4-FFF2-40B4-BE49-F238E27FC236}">
                <a16:creationId xmlns:a16="http://schemas.microsoft.com/office/drawing/2014/main" xmlns="" id="{9BC06F3A-1B1F-FB9F-9326-BBAD0F9D2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3092C7-A024-A23F-FEB8-D07D038CA054}"/>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744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1102D1-2009-DBF6-31D2-43F0F074B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A9BECB7-4DA7-05C7-502C-7F8BA8385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759C891-5DA5-5166-4E1F-FB1FE87CB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26B1E5E-AF1F-63C8-33BB-1FB6E222A875}"/>
              </a:ext>
            </a:extLst>
          </p:cNvPr>
          <p:cNvSpPr>
            <a:spLocks noGrp="1"/>
          </p:cNvSpPr>
          <p:nvPr>
            <p:ph type="dt" sz="half" idx="10"/>
          </p:nvPr>
        </p:nvSpPr>
        <p:spPr/>
        <p:txBody>
          <a:bodyPr/>
          <a:lstStyle/>
          <a:p>
            <a:fld id="{E9E9232B-0FD7-429C-9F98-FF5BD8AC0A9C}" type="datetimeFigureOut">
              <a:rPr lang="en-US" smtClean="0"/>
              <a:t>11/29/2023</a:t>
            </a:fld>
            <a:endParaRPr lang="en-US"/>
          </a:p>
        </p:txBody>
      </p:sp>
      <p:sp>
        <p:nvSpPr>
          <p:cNvPr id="6" name="Footer Placeholder 5">
            <a:extLst>
              <a:ext uri="{FF2B5EF4-FFF2-40B4-BE49-F238E27FC236}">
                <a16:creationId xmlns:a16="http://schemas.microsoft.com/office/drawing/2014/main" xmlns="" id="{A007BAB2-DCA9-6A1F-3FCD-B4B790FBC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D32AA8-C58D-3057-42BB-028CDF70447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65680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0957E0-F7CB-5126-342A-774D07CCA5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C3E7E75-C915-7CBD-B15C-A9BB32BD3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FD22B29-108A-0FFE-E078-3D5E8A2FEA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547BD88-1154-1B58-0673-E7D805D24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6DF23DF-0761-D63D-5881-74AD2E3A5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E1761EF-D599-77C3-D623-51D7A8255F2C}"/>
              </a:ext>
            </a:extLst>
          </p:cNvPr>
          <p:cNvSpPr>
            <a:spLocks noGrp="1"/>
          </p:cNvSpPr>
          <p:nvPr>
            <p:ph type="dt" sz="half" idx="10"/>
          </p:nvPr>
        </p:nvSpPr>
        <p:spPr/>
        <p:txBody>
          <a:bodyPr/>
          <a:lstStyle/>
          <a:p>
            <a:fld id="{E9E9232B-0FD7-429C-9F98-FF5BD8AC0A9C}" type="datetimeFigureOut">
              <a:rPr lang="en-US" smtClean="0"/>
              <a:t>11/29/2023</a:t>
            </a:fld>
            <a:endParaRPr lang="en-US"/>
          </a:p>
        </p:txBody>
      </p:sp>
      <p:sp>
        <p:nvSpPr>
          <p:cNvPr id="8" name="Footer Placeholder 7">
            <a:extLst>
              <a:ext uri="{FF2B5EF4-FFF2-40B4-BE49-F238E27FC236}">
                <a16:creationId xmlns:a16="http://schemas.microsoft.com/office/drawing/2014/main" xmlns="" id="{4A0852A0-029C-C015-0D42-B61C845F99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616DFF2-0B6D-82A2-8D8C-263EE9180845}"/>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9182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283F0-1208-67CC-63D3-C96049565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0F747F7-A281-D326-CD6C-273CC58434DA}"/>
              </a:ext>
            </a:extLst>
          </p:cNvPr>
          <p:cNvSpPr>
            <a:spLocks noGrp="1"/>
          </p:cNvSpPr>
          <p:nvPr>
            <p:ph type="dt" sz="half" idx="10"/>
          </p:nvPr>
        </p:nvSpPr>
        <p:spPr/>
        <p:txBody>
          <a:bodyPr/>
          <a:lstStyle/>
          <a:p>
            <a:fld id="{E9E9232B-0FD7-429C-9F98-FF5BD8AC0A9C}" type="datetimeFigureOut">
              <a:rPr lang="en-US" smtClean="0"/>
              <a:t>11/29/2023</a:t>
            </a:fld>
            <a:endParaRPr lang="en-US"/>
          </a:p>
        </p:txBody>
      </p:sp>
      <p:sp>
        <p:nvSpPr>
          <p:cNvPr id="4" name="Footer Placeholder 3">
            <a:extLst>
              <a:ext uri="{FF2B5EF4-FFF2-40B4-BE49-F238E27FC236}">
                <a16:creationId xmlns:a16="http://schemas.microsoft.com/office/drawing/2014/main" xmlns="" id="{7FF31778-D903-1F57-6F20-121FFA599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727BF94-0502-7294-280F-9E228F399ED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88382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BF76980-365A-C650-DD52-ECC12636F5CC}"/>
              </a:ext>
            </a:extLst>
          </p:cNvPr>
          <p:cNvSpPr>
            <a:spLocks noGrp="1"/>
          </p:cNvSpPr>
          <p:nvPr>
            <p:ph type="dt" sz="half" idx="10"/>
          </p:nvPr>
        </p:nvSpPr>
        <p:spPr/>
        <p:txBody>
          <a:bodyPr/>
          <a:lstStyle/>
          <a:p>
            <a:fld id="{E9E9232B-0FD7-429C-9F98-FF5BD8AC0A9C}" type="datetimeFigureOut">
              <a:rPr lang="en-US" smtClean="0"/>
              <a:t>11/29/2023</a:t>
            </a:fld>
            <a:endParaRPr lang="en-US"/>
          </a:p>
        </p:txBody>
      </p:sp>
      <p:sp>
        <p:nvSpPr>
          <p:cNvPr id="3" name="Footer Placeholder 2">
            <a:extLst>
              <a:ext uri="{FF2B5EF4-FFF2-40B4-BE49-F238E27FC236}">
                <a16:creationId xmlns:a16="http://schemas.microsoft.com/office/drawing/2014/main" xmlns="" id="{23D00487-E911-62E7-416D-66EAF9FD9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52A2D8A-29AD-6756-3282-606FA59B219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927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992F1D-D884-E404-34DA-606B16514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A2741DB-612B-E09F-5173-5B4570661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6D4FDBC-8A26-1522-DBF2-40E258892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0CD3883-7DD8-3060-136A-24AF30A3561E}"/>
              </a:ext>
            </a:extLst>
          </p:cNvPr>
          <p:cNvSpPr>
            <a:spLocks noGrp="1"/>
          </p:cNvSpPr>
          <p:nvPr>
            <p:ph type="dt" sz="half" idx="10"/>
          </p:nvPr>
        </p:nvSpPr>
        <p:spPr/>
        <p:txBody>
          <a:bodyPr/>
          <a:lstStyle/>
          <a:p>
            <a:fld id="{E9E9232B-0FD7-429C-9F98-FF5BD8AC0A9C}" type="datetimeFigureOut">
              <a:rPr lang="en-US" smtClean="0"/>
              <a:t>11/29/2023</a:t>
            </a:fld>
            <a:endParaRPr lang="en-US"/>
          </a:p>
        </p:txBody>
      </p:sp>
      <p:sp>
        <p:nvSpPr>
          <p:cNvPr id="6" name="Footer Placeholder 5">
            <a:extLst>
              <a:ext uri="{FF2B5EF4-FFF2-40B4-BE49-F238E27FC236}">
                <a16:creationId xmlns:a16="http://schemas.microsoft.com/office/drawing/2014/main" xmlns="" id="{EAB0EAC0-07E1-0638-F5DA-AD9203C4B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7020876-3AC4-8171-F43D-0B90E6B1F56F}"/>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42300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FCF695-4189-930A-CF2E-3B5C0842A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7A52BA4-0000-CC4B-E5B2-1790FCEF2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DCD6BD6-B6E2-C2EF-431C-0F7445456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EAD8C20-61A9-2DB9-D092-526A2C0563D8}"/>
              </a:ext>
            </a:extLst>
          </p:cNvPr>
          <p:cNvSpPr>
            <a:spLocks noGrp="1"/>
          </p:cNvSpPr>
          <p:nvPr>
            <p:ph type="dt" sz="half" idx="10"/>
          </p:nvPr>
        </p:nvSpPr>
        <p:spPr/>
        <p:txBody>
          <a:bodyPr/>
          <a:lstStyle/>
          <a:p>
            <a:fld id="{E9E9232B-0FD7-429C-9F98-FF5BD8AC0A9C}" type="datetimeFigureOut">
              <a:rPr lang="en-US" smtClean="0"/>
              <a:t>11/29/2023</a:t>
            </a:fld>
            <a:endParaRPr lang="en-US"/>
          </a:p>
        </p:txBody>
      </p:sp>
      <p:sp>
        <p:nvSpPr>
          <p:cNvPr id="6" name="Footer Placeholder 5">
            <a:extLst>
              <a:ext uri="{FF2B5EF4-FFF2-40B4-BE49-F238E27FC236}">
                <a16:creationId xmlns:a16="http://schemas.microsoft.com/office/drawing/2014/main" xmlns="" id="{D616151B-8C17-5C2C-9C4B-C09FE991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5686A43-8969-7BB0-83A1-2A6B687AFFE7}"/>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414362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4A4A86E-9D3C-AD71-3B83-3670B3A4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C81C48B-59E5-39C2-420E-BF9C26672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AE7538-FA2A-2831-1DBF-068D7F79B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9232B-0FD7-429C-9F98-FF5BD8AC0A9C}" type="datetimeFigureOut">
              <a:rPr lang="en-US" smtClean="0"/>
              <a:t>11/29/2023</a:t>
            </a:fld>
            <a:endParaRPr lang="en-US"/>
          </a:p>
        </p:txBody>
      </p:sp>
      <p:sp>
        <p:nvSpPr>
          <p:cNvPr id="5" name="Footer Placeholder 4">
            <a:extLst>
              <a:ext uri="{FF2B5EF4-FFF2-40B4-BE49-F238E27FC236}">
                <a16:creationId xmlns:a16="http://schemas.microsoft.com/office/drawing/2014/main" xmlns="" id="{4B0325E7-55C8-9908-25AF-7CAD727A2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C944BE7-97BB-60BF-EC57-1507808D7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2313F-A448-49DE-B707-423A57C1E898}" type="slidenum">
              <a:rPr lang="en-US" smtClean="0"/>
              <a:t>‹#›</a:t>
            </a:fld>
            <a:endParaRPr lang="en-US"/>
          </a:p>
        </p:txBody>
      </p:sp>
    </p:spTree>
    <p:extLst>
      <p:ext uri="{BB962C8B-B14F-4D97-AF65-F5344CB8AC3E}">
        <p14:creationId xmlns:p14="http://schemas.microsoft.com/office/powerpoint/2010/main" val="343968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476494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2465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448A9C18-3BFC-4C83-9ED9-26EDC3A24D9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467606" y="10948737"/>
            <a:ext cx="1309158" cy="113096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xmlns="" id="{04A10B8C-3967-4A4E-9611-45A0207C14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699320" y="-6304547"/>
            <a:ext cx="1309158" cy="1130968"/>
          </a:xfrm>
          <a:prstGeom prst="rect">
            <a:avLst/>
          </a:prstGeom>
        </p:spPr>
      </p:pic>
      <p:sp>
        <p:nvSpPr>
          <p:cNvPr id="5" name="TextBox 4">
            <a:extLst>
              <a:ext uri="{FF2B5EF4-FFF2-40B4-BE49-F238E27FC236}">
                <a16:creationId xmlns:a16="http://schemas.microsoft.com/office/drawing/2014/main" xmlns="" id="{7CAEC086-6620-48DF-9F3B-F8D1329BA631}"/>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6" name="TextBox 5">
            <a:extLst>
              <a:ext uri="{FF2B5EF4-FFF2-40B4-BE49-F238E27FC236}">
                <a16:creationId xmlns:a16="http://schemas.microsoft.com/office/drawing/2014/main" xmlns="" id="{036B581F-5342-4115-8C2F-1E27698D807A}"/>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4588330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5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8.xml"/><Relationship Id="rId6" Type="http://schemas.microsoft.com/office/2007/relationships/hdphoto" Target="../media/hdphoto5.wdp"/><Relationship Id="rId5" Type="http://schemas.openxmlformats.org/officeDocument/2006/relationships/image" Target="../media/image53.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jpeg"/><Relationship Id="rId1" Type="http://schemas.openxmlformats.org/officeDocument/2006/relationships/slideLayout" Target="../slideLayouts/slideLayout14.xml"/><Relationship Id="rId6" Type="http://schemas.openxmlformats.org/officeDocument/2006/relationships/image" Target="../media/image56.png"/><Relationship Id="rId5" Type="http://schemas.microsoft.com/office/2007/relationships/hdphoto" Target="../media/hdphoto6.wdp"/><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4.xml"/><Relationship Id="rId5" Type="http://schemas.openxmlformats.org/officeDocument/2006/relationships/image" Target="../media/image1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18.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18.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slideLayout" Target="../slideLayouts/slideLayout18.xml"/><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8.xml"/><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4.xml"/><Relationship Id="rId5" Type="http://schemas.openxmlformats.org/officeDocument/2006/relationships/image" Target="../media/image3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F0A94CF-AC68-42B8-5D96-2DCB8288FAE4}"/>
              </a:ext>
            </a:extLst>
          </p:cNvPr>
          <p:cNvPicPr>
            <a:picLocks noChangeAspect="1"/>
          </p:cNvPicPr>
          <p:nvPr/>
        </p:nvPicPr>
        <p:blipFill>
          <a:blip r:embed="rId2"/>
          <a:stretch>
            <a:fillRect/>
          </a:stretch>
        </p:blipFill>
        <p:spPr>
          <a:xfrm>
            <a:off x="3722870" y="114300"/>
            <a:ext cx="6041660" cy="969348"/>
          </a:xfrm>
          <a:prstGeom prst="rect">
            <a:avLst/>
          </a:prstGeom>
        </p:spPr>
      </p:pic>
      <p:pic>
        <p:nvPicPr>
          <p:cNvPr id="12" name="Picture 11">
            <a:extLst>
              <a:ext uri="{FF2B5EF4-FFF2-40B4-BE49-F238E27FC236}">
                <a16:creationId xmlns:a16="http://schemas.microsoft.com/office/drawing/2014/main" xmlns="" id="{65D70209-18F4-A8C3-7105-76387EC0453C}"/>
              </a:ext>
            </a:extLst>
          </p:cNvPr>
          <p:cNvPicPr>
            <a:picLocks noChangeAspect="1"/>
          </p:cNvPicPr>
          <p:nvPr/>
        </p:nvPicPr>
        <p:blipFill>
          <a:blip r:embed="rId3"/>
          <a:stretch>
            <a:fillRect/>
          </a:stretch>
        </p:blipFill>
        <p:spPr>
          <a:xfrm>
            <a:off x="-246254" y="0"/>
            <a:ext cx="2675130" cy="1889620"/>
          </a:xfrm>
          <a:prstGeom prst="rect">
            <a:avLst/>
          </a:prstGeom>
        </p:spPr>
      </p:pic>
      <p:pic>
        <p:nvPicPr>
          <p:cNvPr id="13" name="Picture 12">
            <a:extLst>
              <a:ext uri="{FF2B5EF4-FFF2-40B4-BE49-F238E27FC236}">
                <a16:creationId xmlns:a16="http://schemas.microsoft.com/office/drawing/2014/main" xmlns="" id="{A94BABEE-85EB-1722-6B05-BB56DE05C6EE}"/>
              </a:ext>
            </a:extLst>
          </p:cNvPr>
          <p:cNvPicPr>
            <a:picLocks noChangeAspect="1"/>
          </p:cNvPicPr>
          <p:nvPr/>
        </p:nvPicPr>
        <p:blipFill>
          <a:blip r:embed="rId4"/>
          <a:stretch>
            <a:fillRect/>
          </a:stretch>
        </p:blipFill>
        <p:spPr>
          <a:xfrm>
            <a:off x="-484526" y="1715128"/>
            <a:ext cx="7182296" cy="3504572"/>
          </a:xfrm>
          <a:prstGeom prst="rect">
            <a:avLst/>
          </a:prstGeom>
        </p:spPr>
      </p:pic>
    </p:spTree>
    <p:extLst>
      <p:ext uri="{BB962C8B-B14F-4D97-AF65-F5344CB8AC3E}">
        <p14:creationId xmlns:p14="http://schemas.microsoft.com/office/powerpoint/2010/main" val="315484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xmlns="" id="{D9DB40E4-54C0-2A94-2BC7-676FC7F67D9B}"/>
              </a:ext>
            </a:extLst>
          </p:cNvPr>
          <p:cNvGrpSpPr/>
          <p:nvPr/>
        </p:nvGrpSpPr>
        <p:grpSpPr>
          <a:xfrm>
            <a:off x="694302" y="131693"/>
            <a:ext cx="10821702" cy="1201808"/>
            <a:chOff x="692006" y="116442"/>
            <a:chExt cx="11176173" cy="2919244"/>
          </a:xfrm>
        </p:grpSpPr>
        <p:sp>
          <p:nvSpPr>
            <p:cNvPr id="18" name="矩形 16">
              <a:extLst>
                <a:ext uri="{FF2B5EF4-FFF2-40B4-BE49-F238E27FC236}">
                  <a16:creationId xmlns:a16="http://schemas.microsoft.com/office/drawing/2014/main" xmlns=""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xmlns=""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7" name="Rectangle 70">
            <a:extLst>
              <a:ext uri="{FF2B5EF4-FFF2-40B4-BE49-F238E27FC236}">
                <a16:creationId xmlns:a16="http://schemas.microsoft.com/office/drawing/2014/main" xmlns="" id="{9FB835C5-0FCB-FB41-14F3-78E65AB7C57B}"/>
              </a:ext>
            </a:extLst>
          </p:cNvPr>
          <p:cNvSpPr>
            <a:spLocks noChangeArrowheads="1"/>
          </p:cNvSpPr>
          <p:nvPr/>
        </p:nvSpPr>
        <p:spPr bwMode="auto">
          <a:xfrm>
            <a:off x="969330" y="276831"/>
            <a:ext cx="102716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1, 2, 3 và hoàn thành phiếu học tập</a:t>
            </a:r>
          </a:p>
        </p:txBody>
      </p:sp>
      <p:pic>
        <p:nvPicPr>
          <p:cNvPr id="39" name="Picture 38">
            <a:extLst>
              <a:ext uri="{FF2B5EF4-FFF2-40B4-BE49-F238E27FC236}">
                <a16:creationId xmlns:a16="http://schemas.microsoft.com/office/drawing/2014/main" xmlns="" id="{79FF6A21-B359-ABB8-E000-985B1F0B7AFF}"/>
              </a:ext>
            </a:extLst>
          </p:cNvPr>
          <p:cNvPicPr>
            <a:picLocks noChangeAspect="1"/>
          </p:cNvPicPr>
          <p:nvPr/>
        </p:nvPicPr>
        <p:blipFill>
          <a:blip r:embed="rId3"/>
          <a:stretch>
            <a:fillRect/>
          </a:stretch>
        </p:blipFill>
        <p:spPr>
          <a:xfrm>
            <a:off x="1266825" y="1833562"/>
            <a:ext cx="9829800" cy="4062271"/>
          </a:xfrm>
          <a:prstGeom prst="rect">
            <a:avLst/>
          </a:prstGeom>
        </p:spPr>
      </p:pic>
    </p:spTree>
    <p:custDataLst>
      <p:tags r:id="rId1"/>
    </p:custDataLst>
    <p:extLst>
      <p:ext uri="{BB962C8B-B14F-4D97-AF65-F5344CB8AC3E}">
        <p14:creationId xmlns:p14="http://schemas.microsoft.com/office/powerpoint/2010/main" val="316261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063D6F56-ED10-8ABD-AB36-EF3B4B2D42D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33549" y="484096"/>
            <a:ext cx="7562851" cy="5743407"/>
          </a:xfrm>
          <a:prstGeom prst="rect">
            <a:avLst/>
          </a:prstGeom>
        </p:spPr>
      </p:pic>
    </p:spTree>
    <p:custDataLst>
      <p:tags r:id="rId1"/>
    </p:custDataLst>
    <p:extLst>
      <p:ext uri="{BB962C8B-B14F-4D97-AF65-F5344CB8AC3E}">
        <p14:creationId xmlns:p14="http://schemas.microsoft.com/office/powerpoint/2010/main" val="368121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xmlns="" id="{D9DB40E4-54C0-2A94-2BC7-676FC7F67D9B}"/>
              </a:ext>
            </a:extLst>
          </p:cNvPr>
          <p:cNvGrpSpPr/>
          <p:nvPr/>
        </p:nvGrpSpPr>
        <p:grpSpPr>
          <a:xfrm>
            <a:off x="4352925" y="131693"/>
            <a:ext cx="3419476" cy="811282"/>
            <a:chOff x="692006" y="116442"/>
            <a:chExt cx="11176173" cy="2919244"/>
          </a:xfrm>
        </p:grpSpPr>
        <p:sp>
          <p:nvSpPr>
            <p:cNvPr id="18" name="矩形 16">
              <a:extLst>
                <a:ext uri="{FF2B5EF4-FFF2-40B4-BE49-F238E27FC236}">
                  <a16:creationId xmlns:a16="http://schemas.microsoft.com/office/drawing/2014/main" xmlns=""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16">
              <a:extLst>
                <a:ext uri="{FF2B5EF4-FFF2-40B4-BE49-F238E27FC236}">
                  <a16:creationId xmlns:a16="http://schemas.microsoft.com/office/drawing/2014/main" xmlns=""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37" name="Rectangle 70">
            <a:extLst>
              <a:ext uri="{FF2B5EF4-FFF2-40B4-BE49-F238E27FC236}">
                <a16:creationId xmlns:a16="http://schemas.microsoft.com/office/drawing/2014/main" xmlns="" id="{9FB835C5-0FCB-FB41-14F3-78E65AB7C57B}"/>
              </a:ext>
            </a:extLst>
          </p:cNvPr>
          <p:cNvSpPr>
            <a:spLocks noChangeArrowheads="1"/>
          </p:cNvSpPr>
          <p:nvPr/>
        </p:nvSpPr>
        <p:spPr bwMode="auto">
          <a:xfrm>
            <a:off x="969330" y="276831"/>
            <a:ext cx="10271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ctr"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Phiếu</a:t>
            </a:r>
            <a:r>
              <a:rPr kumimoji="0" lang="en-US" altLang="zh-CN" sz="3200" b="1" i="0" u="none" strike="noStrike" kern="1200" cap="none" spc="0" normalizeH="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 học tập</a:t>
            </a:r>
            <a:endPar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4" name="Picture 3">
            <a:extLst>
              <a:ext uri="{FF2B5EF4-FFF2-40B4-BE49-F238E27FC236}">
                <a16:creationId xmlns:a16="http://schemas.microsoft.com/office/drawing/2014/main" xmlns="" id="{820AEED8-524C-3CE9-DCAB-D8F5A007701B}"/>
              </a:ext>
            </a:extLst>
          </p:cNvPr>
          <p:cNvPicPr>
            <a:picLocks noChangeAspect="1"/>
          </p:cNvPicPr>
          <p:nvPr/>
        </p:nvPicPr>
        <p:blipFill>
          <a:blip r:embed="rId3"/>
          <a:stretch>
            <a:fillRect/>
          </a:stretch>
        </p:blipFill>
        <p:spPr>
          <a:xfrm>
            <a:off x="2511188" y="1095375"/>
            <a:ext cx="5964072" cy="5591174"/>
          </a:xfrm>
          <a:prstGeom prst="rect">
            <a:avLst/>
          </a:prstGeom>
        </p:spPr>
      </p:pic>
    </p:spTree>
    <p:custDataLst>
      <p:tags r:id="rId1"/>
    </p:custDataLst>
    <p:extLst>
      <p:ext uri="{BB962C8B-B14F-4D97-AF65-F5344CB8AC3E}">
        <p14:creationId xmlns:p14="http://schemas.microsoft.com/office/powerpoint/2010/main" val="42634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xmlns="" id="{65EE5335-D57D-828A-1818-EA0AC4C1AFF4}"/>
              </a:ext>
            </a:extLst>
          </p:cNvPr>
          <p:cNvSpPr txBox="1">
            <a:spLocks noChangeArrowheads="1"/>
          </p:cNvSpPr>
          <p:nvPr/>
        </p:nvSpPr>
        <p:spPr bwMode="auto">
          <a:xfrm>
            <a:off x="399916" y="117918"/>
            <a:ext cx="11219974" cy="1384995"/>
          </a:xfrm>
          <a:custGeom>
            <a:avLst/>
            <a:gdLst>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5344504 w 11219974"/>
              <a:gd name="connsiteY24" fmla="*/ 1815882 h 1815882"/>
              <a:gd name="connsiteX25" fmla="*/ 4954050 w 11219974"/>
              <a:gd name="connsiteY25" fmla="*/ 1815882 h 1815882"/>
              <a:gd name="connsiteX26" fmla="*/ 4315375 w 11219974"/>
              <a:gd name="connsiteY26" fmla="*/ 1815882 h 1815882"/>
              <a:gd name="connsiteX27" fmla="*/ 3340100 w 11219974"/>
              <a:gd name="connsiteY27" fmla="*/ 1815882 h 1815882"/>
              <a:gd name="connsiteX28" fmla="*/ 2701425 w 11219974"/>
              <a:gd name="connsiteY28" fmla="*/ 1815882 h 1815882"/>
              <a:gd name="connsiteX29" fmla="*/ 1613950 w 11219974"/>
              <a:gd name="connsiteY29" fmla="*/ 1815882 h 1815882"/>
              <a:gd name="connsiteX30" fmla="*/ 0 w 11219974"/>
              <a:gd name="connsiteY30" fmla="*/ 1815882 h 1815882"/>
              <a:gd name="connsiteX31" fmla="*/ 0 w 11219974"/>
              <a:gd name="connsiteY31" fmla="*/ 1174269 h 1815882"/>
              <a:gd name="connsiteX32" fmla="*/ 0 w 11219974"/>
              <a:gd name="connsiteY32" fmla="*/ 532658 h 1815882"/>
              <a:gd name="connsiteX33" fmla="*/ 0 w 11219974"/>
              <a:gd name="connsiteY33" fmla="*/ 0 h 1815882"/>
              <a:gd name="connsiteX0" fmla="*/ 0 w 11219974"/>
              <a:gd name="connsiteY0" fmla="*/ 0 h 1815882"/>
              <a:gd name="connsiteX1" fmla="*/ 750875 w 11219974"/>
              <a:gd name="connsiteY1" fmla="*/ 0 h 1815882"/>
              <a:gd name="connsiteX2" fmla="*/ 1277350 w 11219974"/>
              <a:gd name="connsiteY2" fmla="*/ 0 h 1815882"/>
              <a:gd name="connsiteX3" fmla="*/ 1810212 w 11219974"/>
              <a:gd name="connsiteY3" fmla="*/ 0 h 1815882"/>
              <a:gd name="connsiteX4" fmla="*/ 2364825 w 11219974"/>
              <a:gd name="connsiteY4" fmla="*/ 0 h 1815882"/>
              <a:gd name="connsiteX5" fmla="*/ 3003501 w 11219974"/>
              <a:gd name="connsiteY5" fmla="*/ 0 h 1815882"/>
              <a:gd name="connsiteX6" fmla="*/ 3642176 w 11219974"/>
              <a:gd name="connsiteY6" fmla="*/ 0 h 1815882"/>
              <a:gd name="connsiteX7" fmla="*/ 4168651 w 11219974"/>
              <a:gd name="connsiteY7" fmla="*/ 0 h 1815882"/>
              <a:gd name="connsiteX8" fmla="*/ 4807327 w 11219974"/>
              <a:gd name="connsiteY8" fmla="*/ 0 h 1815882"/>
              <a:gd name="connsiteX9" fmla="*/ 5446002 w 11219974"/>
              <a:gd name="connsiteY9" fmla="*/ 0 h 1815882"/>
              <a:gd name="connsiteX10" fmla="*/ 6533477 w 11219974"/>
              <a:gd name="connsiteY10" fmla="*/ 0 h 1815882"/>
              <a:gd name="connsiteX11" fmla="*/ 7396552 w 11219974"/>
              <a:gd name="connsiteY11" fmla="*/ 0 h 1815882"/>
              <a:gd name="connsiteX12" fmla="*/ 8484027 w 11219974"/>
              <a:gd name="connsiteY12" fmla="*/ 0 h 1815882"/>
              <a:gd name="connsiteX13" fmla="*/ 9571500 w 11219974"/>
              <a:gd name="connsiteY13" fmla="*/ 0 h 1815882"/>
              <a:gd name="connsiteX14" fmla="*/ 10434576 w 11219974"/>
              <a:gd name="connsiteY14" fmla="*/ 0 h 1815882"/>
              <a:gd name="connsiteX15" fmla="*/ 11219974 w 11219974"/>
              <a:gd name="connsiteY15" fmla="*/ 0 h 1815882"/>
              <a:gd name="connsiteX16" fmla="*/ 11219974 w 11219974"/>
              <a:gd name="connsiteY16" fmla="*/ 587135 h 1815882"/>
              <a:gd name="connsiteX17" fmla="*/ 11219974 w 11219974"/>
              <a:gd name="connsiteY17" fmla="*/ 1156111 h 1815882"/>
              <a:gd name="connsiteX18" fmla="*/ 11219974 w 11219974"/>
              <a:gd name="connsiteY18" fmla="*/ 1815882 h 1815882"/>
              <a:gd name="connsiteX19" fmla="*/ 10469098 w 11219974"/>
              <a:gd name="connsiteY19" fmla="*/ 1815882 h 1815882"/>
              <a:gd name="connsiteX20" fmla="*/ 9606023 w 11219974"/>
              <a:gd name="connsiteY20" fmla="*/ 1815882 h 1815882"/>
              <a:gd name="connsiteX21" fmla="*/ 8855148 w 11219974"/>
              <a:gd name="connsiteY21" fmla="*/ 1815882 h 1815882"/>
              <a:gd name="connsiteX22" fmla="*/ 7992073 w 11219974"/>
              <a:gd name="connsiteY22" fmla="*/ 1815882 h 1815882"/>
              <a:gd name="connsiteX23" fmla="*/ 7016798 w 11219974"/>
              <a:gd name="connsiteY23" fmla="*/ 1815882 h 1815882"/>
              <a:gd name="connsiteX24" fmla="*/ 6265923 w 11219974"/>
              <a:gd name="connsiteY24" fmla="*/ 1815882 h 1815882"/>
              <a:gd name="connsiteX25" fmla="*/ 5290648 w 11219974"/>
              <a:gd name="connsiteY25" fmla="*/ 1815882 h 1815882"/>
              <a:gd name="connsiteX26" fmla="*/ 4427574 w 11219974"/>
              <a:gd name="connsiteY26" fmla="*/ 1815882 h 1815882"/>
              <a:gd name="connsiteX27" fmla="*/ 3676699 w 11219974"/>
              <a:gd name="connsiteY27" fmla="*/ 1815882 h 1815882"/>
              <a:gd name="connsiteX28" fmla="*/ 2925824 w 11219974"/>
              <a:gd name="connsiteY28" fmla="*/ 1815882 h 1815882"/>
              <a:gd name="connsiteX29" fmla="*/ 2287148 w 11219974"/>
              <a:gd name="connsiteY29" fmla="*/ 1815882 h 1815882"/>
              <a:gd name="connsiteX30" fmla="*/ 1536273 w 11219974"/>
              <a:gd name="connsiteY30" fmla="*/ 1815882 h 1815882"/>
              <a:gd name="connsiteX31" fmla="*/ 1009798 w 11219974"/>
              <a:gd name="connsiteY31" fmla="*/ 1815882 h 1815882"/>
              <a:gd name="connsiteX32" fmla="*/ 0 w 11219974"/>
              <a:gd name="connsiteY32" fmla="*/ 1815882 h 1815882"/>
              <a:gd name="connsiteX33" fmla="*/ 0 w 11219974"/>
              <a:gd name="connsiteY33" fmla="*/ 1174269 h 1815882"/>
              <a:gd name="connsiteX34" fmla="*/ 0 w 11219974"/>
              <a:gd name="connsiteY34" fmla="*/ 587135 h 1815882"/>
              <a:gd name="connsiteX35" fmla="*/ 0 w 11219974"/>
              <a:gd name="connsiteY35" fmla="*/ 0 h 1815882"/>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4954050 w 11219974"/>
              <a:gd name="connsiteY24" fmla="*/ 1815882 h 1815882"/>
              <a:gd name="connsiteX25" fmla="*/ 4315375 w 11219974"/>
              <a:gd name="connsiteY25" fmla="*/ 1815882 h 1815882"/>
              <a:gd name="connsiteX26" fmla="*/ 3340100 w 11219974"/>
              <a:gd name="connsiteY26" fmla="*/ 1815882 h 1815882"/>
              <a:gd name="connsiteX27" fmla="*/ 2701425 w 11219974"/>
              <a:gd name="connsiteY27" fmla="*/ 1815882 h 1815882"/>
              <a:gd name="connsiteX28" fmla="*/ 1613950 w 11219974"/>
              <a:gd name="connsiteY28" fmla="*/ 1815882 h 1815882"/>
              <a:gd name="connsiteX29" fmla="*/ 0 w 11219974"/>
              <a:gd name="connsiteY29" fmla="*/ 1815882 h 1815882"/>
              <a:gd name="connsiteX30" fmla="*/ 0 w 11219974"/>
              <a:gd name="connsiteY30" fmla="*/ 1174269 h 1815882"/>
              <a:gd name="connsiteX31" fmla="*/ 0 w 11219974"/>
              <a:gd name="connsiteY31" fmla="*/ 532658 h 1815882"/>
              <a:gd name="connsiteX32" fmla="*/ 0 w 11219974"/>
              <a:gd name="connsiteY32"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815882" fill="none" extrusionOk="0">
                <a:moveTo>
                  <a:pt x="0" y="0"/>
                </a:moveTo>
                <a:cubicBezTo>
                  <a:pt x="108116" y="-73225"/>
                  <a:pt x="418558" y="75947"/>
                  <a:pt x="638675" y="0"/>
                </a:cubicBezTo>
                <a:cubicBezTo>
                  <a:pt x="909194" y="-85997"/>
                  <a:pt x="1498253" y="5070"/>
                  <a:pt x="1726150" y="0"/>
                </a:cubicBezTo>
                <a:cubicBezTo>
                  <a:pt x="1975467" y="-7256"/>
                  <a:pt x="2078876" y="32428"/>
                  <a:pt x="2364825" y="0"/>
                </a:cubicBezTo>
                <a:cubicBezTo>
                  <a:pt x="2704446" y="-66005"/>
                  <a:pt x="3029761" y="56284"/>
                  <a:pt x="3227900" y="0"/>
                </a:cubicBezTo>
                <a:cubicBezTo>
                  <a:pt x="3418385" y="-17826"/>
                  <a:pt x="3721960" y="106143"/>
                  <a:pt x="3866575" y="0"/>
                </a:cubicBezTo>
                <a:cubicBezTo>
                  <a:pt x="4066992" y="-47499"/>
                  <a:pt x="4314441" y="-16287"/>
                  <a:pt x="4505251" y="0"/>
                </a:cubicBezTo>
                <a:cubicBezTo>
                  <a:pt x="4737129" y="-45019"/>
                  <a:pt x="5000349" y="-37500"/>
                  <a:pt x="5143926" y="0"/>
                </a:cubicBezTo>
                <a:cubicBezTo>
                  <a:pt x="5360839" y="18840"/>
                  <a:pt x="5740720" y="-48559"/>
                  <a:pt x="6007000" y="0"/>
                </a:cubicBezTo>
                <a:cubicBezTo>
                  <a:pt x="6214267" y="43552"/>
                  <a:pt x="6767922" y="218160"/>
                  <a:pt x="7094475" y="0"/>
                </a:cubicBezTo>
                <a:cubicBezTo>
                  <a:pt x="7442726" y="-26015"/>
                  <a:pt x="7521691" y="147118"/>
                  <a:pt x="7845351" y="0"/>
                </a:cubicBezTo>
                <a:cubicBezTo>
                  <a:pt x="8180219" y="-44866"/>
                  <a:pt x="8254116" y="65265"/>
                  <a:pt x="8484027" y="0"/>
                </a:cubicBezTo>
                <a:cubicBezTo>
                  <a:pt x="8731933" y="-46009"/>
                  <a:pt x="8856766" y="48534"/>
                  <a:pt x="9122702" y="0"/>
                </a:cubicBezTo>
                <a:cubicBezTo>
                  <a:pt x="9417649" y="-51594"/>
                  <a:pt x="9567244" y="-7914"/>
                  <a:pt x="9649177" y="0"/>
                </a:cubicBezTo>
                <a:cubicBezTo>
                  <a:pt x="9742493" y="53386"/>
                  <a:pt x="10826192" y="117116"/>
                  <a:pt x="11219974" y="0"/>
                </a:cubicBezTo>
                <a:cubicBezTo>
                  <a:pt x="11267038" y="119929"/>
                  <a:pt x="11203685" y="363146"/>
                  <a:pt x="11219974" y="568976"/>
                </a:cubicBezTo>
                <a:cubicBezTo>
                  <a:pt x="11268595" y="806410"/>
                  <a:pt x="11152825" y="935157"/>
                  <a:pt x="11219974" y="1174269"/>
                </a:cubicBezTo>
                <a:cubicBezTo>
                  <a:pt x="11276035" y="1433772"/>
                  <a:pt x="11129492" y="1693766"/>
                  <a:pt x="11219974" y="1815882"/>
                </a:cubicBezTo>
                <a:cubicBezTo>
                  <a:pt x="11015827" y="1909481"/>
                  <a:pt x="10731697" y="1842421"/>
                  <a:pt x="10581298" y="1815882"/>
                </a:cubicBezTo>
                <a:cubicBezTo>
                  <a:pt x="10356366" y="1793234"/>
                  <a:pt x="9937041" y="1785405"/>
                  <a:pt x="9493823" y="1815882"/>
                </a:cubicBezTo>
                <a:cubicBezTo>
                  <a:pt x="9179667" y="1786515"/>
                  <a:pt x="8902640" y="1684638"/>
                  <a:pt x="8406350" y="1815882"/>
                </a:cubicBezTo>
                <a:cubicBezTo>
                  <a:pt x="7992755" y="1896443"/>
                  <a:pt x="7637861" y="1625210"/>
                  <a:pt x="7318875" y="1815882"/>
                </a:cubicBezTo>
                <a:cubicBezTo>
                  <a:pt x="6956062" y="2044668"/>
                  <a:pt x="6814770" y="1767304"/>
                  <a:pt x="6231401" y="1815882"/>
                </a:cubicBezTo>
                <a:cubicBezTo>
                  <a:pt x="5678392" y="1772775"/>
                  <a:pt x="5925233" y="1756424"/>
                  <a:pt x="5704924" y="1815882"/>
                </a:cubicBezTo>
                <a:cubicBezTo>
                  <a:pt x="5623329" y="1858640"/>
                  <a:pt x="5424039" y="1809547"/>
                  <a:pt x="5344504" y="1815882"/>
                </a:cubicBezTo>
                <a:cubicBezTo>
                  <a:pt x="5264969" y="1822217"/>
                  <a:pt x="5055677" y="1814568"/>
                  <a:pt x="4954050" y="1815882"/>
                </a:cubicBezTo>
                <a:cubicBezTo>
                  <a:pt x="4605282" y="1842739"/>
                  <a:pt x="4465703" y="1723290"/>
                  <a:pt x="4315375" y="1815882"/>
                </a:cubicBezTo>
                <a:cubicBezTo>
                  <a:pt x="4053627" y="1989242"/>
                  <a:pt x="3652575" y="1807483"/>
                  <a:pt x="3340100" y="1815882"/>
                </a:cubicBezTo>
                <a:cubicBezTo>
                  <a:pt x="3044044" y="1845416"/>
                  <a:pt x="3000147" y="1792882"/>
                  <a:pt x="2701425" y="1815882"/>
                </a:cubicBezTo>
                <a:cubicBezTo>
                  <a:pt x="2369230" y="1918205"/>
                  <a:pt x="2042583" y="1684983"/>
                  <a:pt x="1613950" y="1815882"/>
                </a:cubicBezTo>
                <a:cubicBezTo>
                  <a:pt x="1170454" y="1985920"/>
                  <a:pt x="479894" y="1566186"/>
                  <a:pt x="0" y="1815882"/>
                </a:cubicBezTo>
                <a:cubicBezTo>
                  <a:pt x="-29837" y="1634982"/>
                  <a:pt x="127394" y="1441224"/>
                  <a:pt x="0" y="1174269"/>
                </a:cubicBezTo>
                <a:cubicBezTo>
                  <a:pt x="-75922" y="898933"/>
                  <a:pt x="14842" y="841449"/>
                  <a:pt x="0" y="532658"/>
                </a:cubicBezTo>
                <a:cubicBezTo>
                  <a:pt x="-31921" y="226660"/>
                  <a:pt x="61144" y="95297"/>
                  <a:pt x="0" y="0"/>
                </a:cubicBezTo>
                <a:close/>
              </a:path>
              <a:path w="11219974" h="1815882" stroke="0" extrusionOk="0">
                <a:moveTo>
                  <a:pt x="0" y="0"/>
                </a:moveTo>
                <a:cubicBezTo>
                  <a:pt x="333478" y="-68657"/>
                  <a:pt x="497020" y="-8225"/>
                  <a:pt x="750875" y="0"/>
                </a:cubicBezTo>
                <a:cubicBezTo>
                  <a:pt x="987907" y="5773"/>
                  <a:pt x="1118628" y="11701"/>
                  <a:pt x="1277350" y="0"/>
                </a:cubicBezTo>
                <a:cubicBezTo>
                  <a:pt x="1393962" y="23439"/>
                  <a:pt x="1623527" y="10756"/>
                  <a:pt x="1810212" y="0"/>
                </a:cubicBezTo>
                <a:cubicBezTo>
                  <a:pt x="1989415" y="-6450"/>
                  <a:pt x="2171091" y="6948"/>
                  <a:pt x="2364825" y="0"/>
                </a:cubicBezTo>
                <a:cubicBezTo>
                  <a:pt x="2629696" y="1849"/>
                  <a:pt x="2864544" y="35647"/>
                  <a:pt x="3003501" y="0"/>
                </a:cubicBezTo>
                <a:cubicBezTo>
                  <a:pt x="3161244" y="-47680"/>
                  <a:pt x="3511840" y="14243"/>
                  <a:pt x="3642176" y="0"/>
                </a:cubicBezTo>
                <a:cubicBezTo>
                  <a:pt x="3799153" y="-11215"/>
                  <a:pt x="4052776" y="4220"/>
                  <a:pt x="4168651" y="0"/>
                </a:cubicBezTo>
                <a:cubicBezTo>
                  <a:pt x="4301078" y="-8756"/>
                  <a:pt x="4449995" y="-15190"/>
                  <a:pt x="4807327" y="0"/>
                </a:cubicBezTo>
                <a:cubicBezTo>
                  <a:pt x="5090983" y="-24539"/>
                  <a:pt x="5280947" y="6954"/>
                  <a:pt x="5446002" y="0"/>
                </a:cubicBezTo>
                <a:cubicBezTo>
                  <a:pt x="5605391" y="-72771"/>
                  <a:pt x="6259485" y="32405"/>
                  <a:pt x="6533477" y="0"/>
                </a:cubicBezTo>
                <a:cubicBezTo>
                  <a:pt x="6811166" y="-100323"/>
                  <a:pt x="7226052" y="57483"/>
                  <a:pt x="7396552" y="0"/>
                </a:cubicBezTo>
                <a:cubicBezTo>
                  <a:pt x="7677182" y="-182041"/>
                  <a:pt x="8007232" y="-55513"/>
                  <a:pt x="8484027" y="0"/>
                </a:cubicBezTo>
                <a:cubicBezTo>
                  <a:pt x="8965218" y="-29950"/>
                  <a:pt x="9308418" y="39766"/>
                  <a:pt x="9571500" y="0"/>
                </a:cubicBezTo>
                <a:cubicBezTo>
                  <a:pt x="9937196" y="-54907"/>
                  <a:pt x="10095664" y="19839"/>
                  <a:pt x="10434576" y="0"/>
                </a:cubicBezTo>
                <a:cubicBezTo>
                  <a:pt x="10717017" y="-131224"/>
                  <a:pt x="10945055" y="5060"/>
                  <a:pt x="11219974" y="0"/>
                </a:cubicBezTo>
                <a:cubicBezTo>
                  <a:pt x="11304120" y="223467"/>
                  <a:pt x="11185951" y="423160"/>
                  <a:pt x="11219974" y="587135"/>
                </a:cubicBezTo>
                <a:cubicBezTo>
                  <a:pt x="11198271" y="738184"/>
                  <a:pt x="11203997" y="1032035"/>
                  <a:pt x="11219974" y="1156111"/>
                </a:cubicBezTo>
                <a:cubicBezTo>
                  <a:pt x="11312638" y="1294855"/>
                  <a:pt x="11119549" y="1588747"/>
                  <a:pt x="11219974" y="1815882"/>
                </a:cubicBezTo>
                <a:cubicBezTo>
                  <a:pt x="10964672" y="1827299"/>
                  <a:pt x="10798524" y="1715838"/>
                  <a:pt x="10469098" y="1815882"/>
                </a:cubicBezTo>
                <a:cubicBezTo>
                  <a:pt x="10193601" y="1896662"/>
                  <a:pt x="9967184" y="1781954"/>
                  <a:pt x="9606023" y="1815882"/>
                </a:cubicBezTo>
                <a:cubicBezTo>
                  <a:pt x="9173685" y="1835067"/>
                  <a:pt x="9105493" y="1745662"/>
                  <a:pt x="8855148" y="1815882"/>
                </a:cubicBezTo>
                <a:cubicBezTo>
                  <a:pt x="8538605" y="1762123"/>
                  <a:pt x="8287621" y="1819234"/>
                  <a:pt x="7992073" y="1815882"/>
                </a:cubicBezTo>
                <a:cubicBezTo>
                  <a:pt x="7550969" y="1750791"/>
                  <a:pt x="7325170" y="1723295"/>
                  <a:pt x="7016798" y="1815882"/>
                </a:cubicBezTo>
                <a:cubicBezTo>
                  <a:pt x="6662088" y="1852245"/>
                  <a:pt x="6570551" y="1669582"/>
                  <a:pt x="6265923" y="1815882"/>
                </a:cubicBezTo>
                <a:cubicBezTo>
                  <a:pt x="5915785" y="1865707"/>
                  <a:pt x="5475237" y="1618471"/>
                  <a:pt x="5290648" y="1815882"/>
                </a:cubicBezTo>
                <a:cubicBezTo>
                  <a:pt x="5114805" y="1819630"/>
                  <a:pt x="4671561" y="1766498"/>
                  <a:pt x="4427574" y="1815882"/>
                </a:cubicBezTo>
                <a:cubicBezTo>
                  <a:pt x="4215102" y="1811361"/>
                  <a:pt x="3813305" y="1742708"/>
                  <a:pt x="3676699" y="1815882"/>
                </a:cubicBezTo>
                <a:cubicBezTo>
                  <a:pt x="3502510" y="1797167"/>
                  <a:pt x="3259823" y="1746793"/>
                  <a:pt x="2925824" y="1815882"/>
                </a:cubicBezTo>
                <a:cubicBezTo>
                  <a:pt x="2671490" y="1807052"/>
                  <a:pt x="2463126" y="1796350"/>
                  <a:pt x="2287148" y="1815882"/>
                </a:cubicBezTo>
                <a:cubicBezTo>
                  <a:pt x="2079045" y="1834603"/>
                  <a:pt x="1702154" y="1828306"/>
                  <a:pt x="1536273" y="1815882"/>
                </a:cubicBezTo>
                <a:cubicBezTo>
                  <a:pt x="1353457" y="1827191"/>
                  <a:pt x="1270610" y="1801515"/>
                  <a:pt x="1009798" y="1815882"/>
                </a:cubicBezTo>
                <a:cubicBezTo>
                  <a:pt x="804490" y="1817860"/>
                  <a:pt x="302122" y="1747067"/>
                  <a:pt x="0" y="1815882"/>
                </a:cubicBezTo>
                <a:cubicBezTo>
                  <a:pt x="-57926" y="1556342"/>
                  <a:pt x="89806" y="1285043"/>
                  <a:pt x="0" y="1174269"/>
                </a:cubicBezTo>
                <a:cubicBezTo>
                  <a:pt x="-66961" y="1014326"/>
                  <a:pt x="61076" y="717707"/>
                  <a:pt x="0" y="587135"/>
                </a:cubicBezTo>
                <a:cubicBezTo>
                  <a:pt x="-115206" y="428018"/>
                  <a:pt x="150815" y="233128"/>
                  <a:pt x="0" y="0"/>
                </a:cubicBezTo>
                <a:close/>
              </a:path>
              <a:path w="11219974" h="1815882" fill="none" stroke="0" extrusionOk="0">
                <a:moveTo>
                  <a:pt x="0" y="0"/>
                </a:moveTo>
                <a:cubicBezTo>
                  <a:pt x="72182" y="-37746"/>
                  <a:pt x="348230" y="7920"/>
                  <a:pt x="638675" y="0"/>
                </a:cubicBezTo>
                <a:cubicBezTo>
                  <a:pt x="852613" y="6460"/>
                  <a:pt x="1491291" y="422"/>
                  <a:pt x="1726150" y="0"/>
                </a:cubicBezTo>
                <a:cubicBezTo>
                  <a:pt x="1971768" y="-10781"/>
                  <a:pt x="2090950" y="45215"/>
                  <a:pt x="2364825" y="0"/>
                </a:cubicBezTo>
                <a:cubicBezTo>
                  <a:pt x="2605752" y="-65878"/>
                  <a:pt x="3018539" y="25449"/>
                  <a:pt x="3227900" y="0"/>
                </a:cubicBezTo>
                <a:cubicBezTo>
                  <a:pt x="3478615" y="-37579"/>
                  <a:pt x="3644965" y="32552"/>
                  <a:pt x="3866575" y="0"/>
                </a:cubicBezTo>
                <a:cubicBezTo>
                  <a:pt x="4125757" y="-20666"/>
                  <a:pt x="4256826" y="11809"/>
                  <a:pt x="4505251" y="0"/>
                </a:cubicBezTo>
                <a:cubicBezTo>
                  <a:pt x="4739248" y="-22636"/>
                  <a:pt x="4986661" y="-410"/>
                  <a:pt x="5143926" y="0"/>
                </a:cubicBezTo>
                <a:cubicBezTo>
                  <a:pt x="5265062" y="-68145"/>
                  <a:pt x="5738333" y="-24891"/>
                  <a:pt x="6007000" y="0"/>
                </a:cubicBezTo>
                <a:cubicBezTo>
                  <a:pt x="6300701" y="-9449"/>
                  <a:pt x="6733767" y="6767"/>
                  <a:pt x="7094475" y="0"/>
                </a:cubicBezTo>
                <a:cubicBezTo>
                  <a:pt x="7454980" y="-11019"/>
                  <a:pt x="7541384" y="68090"/>
                  <a:pt x="7845351" y="0"/>
                </a:cubicBezTo>
                <a:cubicBezTo>
                  <a:pt x="8154960" y="-83285"/>
                  <a:pt x="8222987" y="35720"/>
                  <a:pt x="8484027" y="0"/>
                </a:cubicBezTo>
                <a:cubicBezTo>
                  <a:pt x="8736518" y="-10208"/>
                  <a:pt x="8783755" y="35474"/>
                  <a:pt x="9122702" y="0"/>
                </a:cubicBezTo>
                <a:cubicBezTo>
                  <a:pt x="9407027" y="-43105"/>
                  <a:pt x="9574884" y="-10781"/>
                  <a:pt x="9649177" y="0"/>
                </a:cubicBezTo>
                <a:cubicBezTo>
                  <a:pt x="9632872" y="51517"/>
                  <a:pt x="10838048" y="61683"/>
                  <a:pt x="11219974" y="0"/>
                </a:cubicBezTo>
                <a:cubicBezTo>
                  <a:pt x="11194422" y="84952"/>
                  <a:pt x="11229018" y="285864"/>
                  <a:pt x="11219974" y="568976"/>
                </a:cubicBezTo>
                <a:cubicBezTo>
                  <a:pt x="11213279" y="816986"/>
                  <a:pt x="11177223" y="953780"/>
                  <a:pt x="11219974" y="1174269"/>
                </a:cubicBezTo>
                <a:cubicBezTo>
                  <a:pt x="11340726" y="1409862"/>
                  <a:pt x="11104260" y="1630796"/>
                  <a:pt x="11219974" y="1815882"/>
                </a:cubicBezTo>
                <a:cubicBezTo>
                  <a:pt x="11067533" y="1914759"/>
                  <a:pt x="10745451" y="1722345"/>
                  <a:pt x="10581298" y="1815882"/>
                </a:cubicBezTo>
                <a:cubicBezTo>
                  <a:pt x="10369353" y="1866463"/>
                  <a:pt x="9758135" y="1792857"/>
                  <a:pt x="9493823" y="1815882"/>
                </a:cubicBezTo>
                <a:cubicBezTo>
                  <a:pt x="9133958" y="1853681"/>
                  <a:pt x="8834214" y="1718350"/>
                  <a:pt x="8406350" y="1815882"/>
                </a:cubicBezTo>
                <a:cubicBezTo>
                  <a:pt x="8001101" y="1936152"/>
                  <a:pt x="7644866" y="1708050"/>
                  <a:pt x="7318875" y="1815882"/>
                </a:cubicBezTo>
                <a:cubicBezTo>
                  <a:pt x="7003345" y="1870960"/>
                  <a:pt x="6809882" y="1847245"/>
                  <a:pt x="6231401" y="1815882"/>
                </a:cubicBezTo>
                <a:cubicBezTo>
                  <a:pt x="5750519" y="1843465"/>
                  <a:pt x="5852253" y="1776554"/>
                  <a:pt x="5704924" y="1815882"/>
                </a:cubicBezTo>
                <a:cubicBezTo>
                  <a:pt x="5551746" y="1848083"/>
                  <a:pt x="5260167" y="1849278"/>
                  <a:pt x="4954050" y="1815882"/>
                </a:cubicBezTo>
                <a:cubicBezTo>
                  <a:pt x="4620445" y="1781030"/>
                  <a:pt x="4500589" y="1769832"/>
                  <a:pt x="4315375" y="1815882"/>
                </a:cubicBezTo>
                <a:cubicBezTo>
                  <a:pt x="4158051" y="1932379"/>
                  <a:pt x="3576943" y="1771022"/>
                  <a:pt x="3340100" y="1815882"/>
                </a:cubicBezTo>
                <a:cubicBezTo>
                  <a:pt x="3047132" y="1830502"/>
                  <a:pt x="3024414" y="1783000"/>
                  <a:pt x="2701425" y="1815882"/>
                </a:cubicBezTo>
                <a:cubicBezTo>
                  <a:pt x="2320289" y="1886911"/>
                  <a:pt x="1953581" y="1808302"/>
                  <a:pt x="1613950" y="1815882"/>
                </a:cubicBezTo>
                <a:cubicBezTo>
                  <a:pt x="1255036" y="1958041"/>
                  <a:pt x="361759" y="1771220"/>
                  <a:pt x="0" y="1815882"/>
                </a:cubicBezTo>
                <a:cubicBezTo>
                  <a:pt x="-10969" y="1646399"/>
                  <a:pt x="49873" y="1360976"/>
                  <a:pt x="0" y="1174269"/>
                </a:cubicBezTo>
                <a:cubicBezTo>
                  <a:pt x="-50324" y="881122"/>
                  <a:pt x="33202" y="843270"/>
                  <a:pt x="0" y="532658"/>
                </a:cubicBezTo>
                <a:cubicBezTo>
                  <a:pt x="2217" y="215666"/>
                  <a:pt x="43640" y="122169"/>
                  <a:pt x="0" y="0"/>
                </a:cubicBezTo>
                <a:close/>
              </a:path>
              <a:path w="11219974" h="1815882" fill="none" stroke="0" extrusionOk="0">
                <a:moveTo>
                  <a:pt x="0" y="0"/>
                </a:moveTo>
                <a:cubicBezTo>
                  <a:pt x="109008" y="-69876"/>
                  <a:pt x="399425" y="73035"/>
                  <a:pt x="638675" y="0"/>
                </a:cubicBezTo>
                <a:cubicBezTo>
                  <a:pt x="893076" y="-79669"/>
                  <a:pt x="1499821" y="-391"/>
                  <a:pt x="1726150" y="0"/>
                </a:cubicBezTo>
                <a:cubicBezTo>
                  <a:pt x="1991000" y="-4193"/>
                  <a:pt x="2097759" y="56143"/>
                  <a:pt x="2364825" y="0"/>
                </a:cubicBezTo>
                <a:cubicBezTo>
                  <a:pt x="2648034" y="-47282"/>
                  <a:pt x="2966174" y="52736"/>
                  <a:pt x="3227900" y="0"/>
                </a:cubicBezTo>
                <a:cubicBezTo>
                  <a:pt x="3463528" y="-8021"/>
                  <a:pt x="3623306" y="95826"/>
                  <a:pt x="3866575" y="0"/>
                </a:cubicBezTo>
                <a:cubicBezTo>
                  <a:pt x="4111270" y="-31569"/>
                  <a:pt x="4273748" y="56529"/>
                  <a:pt x="4505251" y="0"/>
                </a:cubicBezTo>
                <a:cubicBezTo>
                  <a:pt x="4720310" y="-47662"/>
                  <a:pt x="5001499" y="-46594"/>
                  <a:pt x="5143926" y="0"/>
                </a:cubicBezTo>
                <a:cubicBezTo>
                  <a:pt x="5353174" y="52837"/>
                  <a:pt x="5819500" y="-61436"/>
                  <a:pt x="6007000" y="0"/>
                </a:cubicBezTo>
                <a:cubicBezTo>
                  <a:pt x="6282434" y="19936"/>
                  <a:pt x="6738392" y="82404"/>
                  <a:pt x="7094475" y="0"/>
                </a:cubicBezTo>
                <a:cubicBezTo>
                  <a:pt x="7433235" y="-46360"/>
                  <a:pt x="7557411" y="101717"/>
                  <a:pt x="7845351" y="0"/>
                </a:cubicBezTo>
                <a:cubicBezTo>
                  <a:pt x="8201492" y="-38654"/>
                  <a:pt x="8215808" y="82840"/>
                  <a:pt x="8484027" y="0"/>
                </a:cubicBezTo>
                <a:cubicBezTo>
                  <a:pt x="8719568" y="-39142"/>
                  <a:pt x="8827507" y="52895"/>
                  <a:pt x="9122702" y="0"/>
                </a:cubicBezTo>
                <a:cubicBezTo>
                  <a:pt x="9407837" y="-60483"/>
                  <a:pt x="9563800" y="-8683"/>
                  <a:pt x="9649177" y="0"/>
                </a:cubicBezTo>
                <a:cubicBezTo>
                  <a:pt x="9758925" y="42738"/>
                  <a:pt x="10747335" y="27765"/>
                  <a:pt x="11219974" y="0"/>
                </a:cubicBezTo>
                <a:cubicBezTo>
                  <a:pt x="11226042" y="123065"/>
                  <a:pt x="11273717" y="343649"/>
                  <a:pt x="11219974" y="568976"/>
                </a:cubicBezTo>
                <a:cubicBezTo>
                  <a:pt x="11201891" y="821586"/>
                  <a:pt x="11171073" y="945423"/>
                  <a:pt x="11219974" y="1174269"/>
                </a:cubicBezTo>
                <a:cubicBezTo>
                  <a:pt x="11369204" y="1447142"/>
                  <a:pt x="11092371" y="1652314"/>
                  <a:pt x="11219974" y="1815882"/>
                </a:cubicBezTo>
                <a:cubicBezTo>
                  <a:pt x="11032289" y="1889288"/>
                  <a:pt x="10723412" y="1818043"/>
                  <a:pt x="10581298" y="1815882"/>
                </a:cubicBezTo>
                <a:cubicBezTo>
                  <a:pt x="10406743" y="1887373"/>
                  <a:pt x="9888655" y="1708779"/>
                  <a:pt x="9493823" y="1815882"/>
                </a:cubicBezTo>
                <a:cubicBezTo>
                  <a:pt x="9141729" y="1828287"/>
                  <a:pt x="8854430" y="1763257"/>
                  <a:pt x="8406350" y="1815882"/>
                </a:cubicBezTo>
                <a:cubicBezTo>
                  <a:pt x="7997507" y="1960317"/>
                  <a:pt x="7615741" y="1550231"/>
                  <a:pt x="7318875" y="1815882"/>
                </a:cubicBezTo>
                <a:cubicBezTo>
                  <a:pt x="6963998" y="1954406"/>
                  <a:pt x="6746755" y="1850641"/>
                  <a:pt x="6231401" y="1815882"/>
                </a:cubicBezTo>
                <a:cubicBezTo>
                  <a:pt x="5726913" y="1821112"/>
                  <a:pt x="5899805" y="1754921"/>
                  <a:pt x="5704924" y="1815882"/>
                </a:cubicBezTo>
                <a:cubicBezTo>
                  <a:pt x="5552299" y="1852117"/>
                  <a:pt x="5463238" y="1788163"/>
                  <a:pt x="5352013" y="1815882"/>
                </a:cubicBezTo>
                <a:cubicBezTo>
                  <a:pt x="5240788" y="1843601"/>
                  <a:pt x="5126169" y="1786303"/>
                  <a:pt x="4954050" y="1815882"/>
                </a:cubicBezTo>
                <a:cubicBezTo>
                  <a:pt x="4617735" y="1837627"/>
                  <a:pt x="4469665" y="1716726"/>
                  <a:pt x="4315375" y="1815882"/>
                </a:cubicBezTo>
                <a:cubicBezTo>
                  <a:pt x="4006683" y="1916393"/>
                  <a:pt x="3689677" y="1821512"/>
                  <a:pt x="3340100" y="1815882"/>
                </a:cubicBezTo>
                <a:cubicBezTo>
                  <a:pt x="3041531" y="1829924"/>
                  <a:pt x="2999231" y="1804795"/>
                  <a:pt x="2701425" y="1815882"/>
                </a:cubicBezTo>
                <a:cubicBezTo>
                  <a:pt x="2466328" y="1906411"/>
                  <a:pt x="1887107" y="1695213"/>
                  <a:pt x="1613950" y="1815882"/>
                </a:cubicBezTo>
                <a:cubicBezTo>
                  <a:pt x="1191119" y="2135476"/>
                  <a:pt x="417363" y="1568781"/>
                  <a:pt x="0" y="1815882"/>
                </a:cubicBezTo>
                <a:cubicBezTo>
                  <a:pt x="-64252" y="1625920"/>
                  <a:pt x="134571" y="1482614"/>
                  <a:pt x="0" y="1174269"/>
                </a:cubicBezTo>
                <a:cubicBezTo>
                  <a:pt x="-52851" y="880896"/>
                  <a:pt x="-23" y="840620"/>
                  <a:pt x="0" y="532658"/>
                </a:cubicBezTo>
                <a:cubicBezTo>
                  <a:pt x="-36773" y="195759"/>
                  <a:pt x="79998" y="125796"/>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Bef>
                <a:spcPct val="50000"/>
              </a:spcBef>
            </a:pPr>
            <a:r>
              <a:rPr lang="vi-VN" sz="2800" b="1" smtClean="0">
                <a:solidFill>
                  <a:srgbClr val="002060"/>
                </a:solidFill>
                <a:latin typeface="Calibri" panose="020F0502020204030204" pitchFamily="34" charset="0"/>
                <a:cs typeface="Calibri" panose="020F0502020204030204" pitchFamily="34" charset="0"/>
              </a:rPr>
              <a:t> </a:t>
            </a:r>
            <a:r>
              <a:rPr lang="en-US" sz="2800" b="1" smtClean="0">
                <a:solidFill>
                  <a:srgbClr val="002060"/>
                </a:solidFill>
                <a:latin typeface="Calibri" panose="020F0502020204030204" pitchFamily="34" charset="0"/>
                <a:cs typeface="Calibri" panose="020F0502020204030204" pitchFamily="34" charset="0"/>
              </a:rPr>
              <a:t>S</a:t>
            </a:r>
            <a:r>
              <a:rPr lang="vi-VN" sz="2800" b="1" smtClean="0">
                <a:solidFill>
                  <a:srgbClr val="002060"/>
                </a:solidFill>
                <a:latin typeface="Calibri" panose="020F0502020204030204" pitchFamily="34" charset="0"/>
                <a:cs typeface="Calibri" panose="020F0502020204030204" pitchFamily="34" charset="0"/>
              </a:rPr>
              <a:t>ố </a:t>
            </a:r>
            <a:r>
              <a:rPr lang="vi-VN" sz="2800" b="1" dirty="0">
                <a:solidFill>
                  <a:srgbClr val="002060"/>
                </a:solidFill>
                <a:latin typeface="Calibri" panose="020F0502020204030204" pitchFamily="34" charset="0"/>
                <a:cs typeface="Calibri" panose="020F0502020204030204" pitchFamily="34" charset="0"/>
              </a:rPr>
              <a:t>dân hơn 14 triệu người (năm 2020</a:t>
            </a:r>
            <a:r>
              <a:rPr lang="vi-VN" sz="2800" b="1">
                <a:solidFill>
                  <a:srgbClr val="002060"/>
                </a:solidFill>
                <a:latin typeface="Calibri" panose="020F0502020204030204" pitchFamily="34" charset="0"/>
                <a:cs typeface="Calibri" panose="020F0502020204030204" pitchFamily="34" charset="0"/>
              </a:rPr>
              <a:t>). </a:t>
            </a:r>
            <a:r>
              <a:rPr lang="en-US" sz="2800" b="1" smtClean="0">
                <a:solidFill>
                  <a:srgbClr val="002060"/>
                </a:solidFill>
                <a:latin typeface="Calibri" panose="020F0502020204030204" pitchFamily="34" charset="0"/>
                <a:cs typeface="Calibri" panose="020F0502020204030204" pitchFamily="34" charset="0"/>
              </a:rPr>
              <a:t>Dân </a:t>
            </a:r>
            <a:r>
              <a:rPr lang="vi-VN" sz="2800" b="1" smtClean="0">
                <a:solidFill>
                  <a:srgbClr val="002060"/>
                </a:solidFill>
                <a:latin typeface="Calibri" panose="020F0502020204030204" pitchFamily="34" charset="0"/>
                <a:cs typeface="Calibri" panose="020F0502020204030204" pitchFamily="34" charset="0"/>
              </a:rPr>
              <a:t>tộc </a:t>
            </a:r>
            <a:r>
              <a:rPr lang="vi-VN" sz="2800" b="1" dirty="0">
                <a:solidFill>
                  <a:srgbClr val="002060"/>
                </a:solidFill>
                <a:latin typeface="Calibri" panose="020F0502020204030204" pitchFamily="34" charset="0"/>
                <a:cs typeface="Calibri" panose="020F0502020204030204" pitchFamily="34" charset="0"/>
              </a:rPr>
              <a:t>như: Mường, Thái, Dao, Mông, Tày, Nùng, Kinh,... Mỗi dân tộc có tiếng nói, tập quán sinh hoạt và trang phục truyền thống riêng, tạo nên sự đa dạng về văn hoá của vùng.</a:t>
            </a:r>
          </a:p>
        </p:txBody>
      </p:sp>
      <p:pic>
        <p:nvPicPr>
          <p:cNvPr id="3" name="Picture 2">
            <a:extLst>
              <a:ext uri="{FF2B5EF4-FFF2-40B4-BE49-F238E27FC236}">
                <a16:creationId xmlns:a16="http://schemas.microsoft.com/office/drawing/2014/main" xmlns="" id="{88DD3DED-931C-7364-36CD-7FA565A2E51D}"/>
              </a:ext>
            </a:extLst>
          </p:cNvPr>
          <p:cNvPicPr>
            <a:picLocks noChangeAspect="1"/>
          </p:cNvPicPr>
          <p:nvPr/>
        </p:nvPicPr>
        <p:blipFill>
          <a:blip r:embed="rId3"/>
          <a:stretch>
            <a:fillRect/>
          </a:stretch>
        </p:blipFill>
        <p:spPr>
          <a:xfrm>
            <a:off x="933450" y="2462212"/>
            <a:ext cx="9829800" cy="3856701"/>
          </a:xfrm>
          <a:prstGeom prst="rect">
            <a:avLst/>
          </a:prstGeom>
        </p:spPr>
      </p:pic>
    </p:spTree>
    <p:custDataLst>
      <p:tags r:id="rId1"/>
    </p:custDataLst>
    <p:extLst>
      <p:ext uri="{BB962C8B-B14F-4D97-AF65-F5344CB8AC3E}">
        <p14:creationId xmlns:p14="http://schemas.microsoft.com/office/powerpoint/2010/main" val="27906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2561BF50-3F3E-532D-BF39-768A4D25AF00}"/>
              </a:ext>
            </a:extLst>
          </p:cNvPr>
          <p:cNvSpPr txBox="1"/>
          <p:nvPr/>
        </p:nvSpPr>
        <p:spPr>
          <a:xfrm>
            <a:off x="2200276" y="419100"/>
            <a:ext cx="9105900" cy="523220"/>
          </a:xfrm>
          <a:prstGeom prst="rect">
            <a:avLst/>
          </a:prstGeom>
          <a:noFill/>
        </p:spPr>
        <p:txBody>
          <a:bodyPr wrap="square" rtlCol="0">
            <a:spAutoFit/>
          </a:bodyPr>
          <a:lstStyle/>
          <a:p>
            <a:r>
              <a:rPr lang="en-US" sz="2800" b="1" dirty="0" err="1">
                <a:solidFill>
                  <a:srgbClr val="002060"/>
                </a:solidFill>
                <a:cs typeface="Baloo" panose="03080902040302020200" pitchFamily="66" charset="0"/>
              </a:rPr>
              <a:t>Sơ</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đồ</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tư</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duy</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về</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dân</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cư</a:t>
            </a:r>
            <a:r>
              <a:rPr lang="en-US" sz="2800" b="1" dirty="0">
                <a:solidFill>
                  <a:srgbClr val="002060"/>
                </a:solidFill>
                <a:cs typeface="Baloo" panose="03080902040302020200" pitchFamily="66" charset="0"/>
              </a:rPr>
              <a:t> </a:t>
            </a:r>
            <a:r>
              <a:rPr lang="en-US" sz="2800" b="1" i="0" dirty="0" err="1">
                <a:solidFill>
                  <a:srgbClr val="002060"/>
                </a:solidFill>
                <a:effectLst/>
                <a:cs typeface="Baloo" panose="03080902040302020200" pitchFamily="66" charset="0"/>
              </a:rPr>
              <a:t>vùng</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Trung</a:t>
            </a:r>
            <a:r>
              <a:rPr lang="en-US" sz="2800" b="1" i="0" dirty="0">
                <a:solidFill>
                  <a:srgbClr val="002060"/>
                </a:solidFill>
                <a:effectLst/>
                <a:cs typeface="Baloo" panose="03080902040302020200" pitchFamily="66" charset="0"/>
              </a:rPr>
              <a:t> du </a:t>
            </a:r>
            <a:r>
              <a:rPr lang="en-US" sz="2800" b="1" i="0" dirty="0" err="1">
                <a:solidFill>
                  <a:srgbClr val="002060"/>
                </a:solidFill>
                <a:effectLst/>
                <a:cs typeface="Baloo" panose="03080902040302020200" pitchFamily="66" charset="0"/>
              </a:rPr>
              <a:t>và</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miền</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núi</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Bắc</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Bộ</a:t>
            </a:r>
            <a:endParaRPr lang="en-US" sz="2800" b="1" i="0" dirty="0">
              <a:solidFill>
                <a:srgbClr val="002060"/>
              </a:solidFill>
              <a:effectLst/>
              <a:cs typeface="Baloo" panose="03080902040302020200" pitchFamily="66" charset="0"/>
            </a:endParaRPr>
          </a:p>
        </p:txBody>
      </p:sp>
      <p:pic>
        <p:nvPicPr>
          <p:cNvPr id="4" name="Picture 3">
            <a:extLst>
              <a:ext uri="{FF2B5EF4-FFF2-40B4-BE49-F238E27FC236}">
                <a16:creationId xmlns:a16="http://schemas.microsoft.com/office/drawing/2014/main" xmlns="" id="{B5975782-F03D-F84C-D6B4-6A9D06E51C87}"/>
              </a:ext>
            </a:extLst>
          </p:cNvPr>
          <p:cNvPicPr>
            <a:picLocks noChangeAspect="1"/>
          </p:cNvPicPr>
          <p:nvPr/>
        </p:nvPicPr>
        <p:blipFill>
          <a:blip r:embed="rId3"/>
          <a:stretch>
            <a:fillRect/>
          </a:stretch>
        </p:blipFill>
        <p:spPr>
          <a:xfrm>
            <a:off x="4942170" y="1662181"/>
            <a:ext cx="3449356" cy="2598216"/>
          </a:xfrm>
          <a:prstGeom prst="rect">
            <a:avLst/>
          </a:prstGeom>
        </p:spPr>
      </p:pic>
      <p:grpSp>
        <p:nvGrpSpPr>
          <p:cNvPr id="5" name="Group 4">
            <a:extLst>
              <a:ext uri="{FF2B5EF4-FFF2-40B4-BE49-F238E27FC236}">
                <a16:creationId xmlns:a16="http://schemas.microsoft.com/office/drawing/2014/main" xmlns="" id="{31114BE7-ED3E-806D-690F-245547BAE7C6}"/>
              </a:ext>
            </a:extLst>
          </p:cNvPr>
          <p:cNvGrpSpPr/>
          <p:nvPr/>
        </p:nvGrpSpPr>
        <p:grpSpPr>
          <a:xfrm>
            <a:off x="9439647" y="2981325"/>
            <a:ext cx="1980828" cy="771525"/>
            <a:chOff x="8106146" y="3257550"/>
            <a:chExt cx="1980828" cy="771525"/>
          </a:xfrm>
        </p:grpSpPr>
        <p:sp>
          <p:nvSpPr>
            <p:cNvPr id="7" name="Rectangle: Rounded Corners 6">
              <a:extLst>
                <a:ext uri="{FF2B5EF4-FFF2-40B4-BE49-F238E27FC236}">
                  <a16:creationId xmlns:a16="http://schemas.microsoft.com/office/drawing/2014/main" xmlns="" id="{633C63AB-3B8D-D026-45B8-07A92AF78153}"/>
                </a:ext>
              </a:extLst>
            </p:cNvPr>
            <p:cNvSpPr/>
            <p:nvPr/>
          </p:nvSpPr>
          <p:spPr>
            <a:xfrm>
              <a:off x="8191499" y="3257550"/>
              <a:ext cx="18954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số</a:t>
              </a:r>
              <a:endPar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8" name="Picture 7">
              <a:extLst>
                <a:ext uri="{FF2B5EF4-FFF2-40B4-BE49-F238E27FC236}">
                  <a16:creationId xmlns:a16="http://schemas.microsoft.com/office/drawing/2014/main" xmlns="" id="{29B95FEE-2F2A-F52A-AAA6-893E1E7237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06146" y="3283441"/>
              <a:ext cx="659909" cy="659909"/>
            </a:xfrm>
            <a:prstGeom prst="rect">
              <a:avLst/>
            </a:prstGeom>
          </p:spPr>
        </p:pic>
      </p:grpSp>
      <p:pic>
        <p:nvPicPr>
          <p:cNvPr id="9" name="Picture 8" descr="A picture containing darkness&#10;&#10;Description automatically generated">
            <a:extLst>
              <a:ext uri="{FF2B5EF4-FFF2-40B4-BE49-F238E27FC236}">
                <a16:creationId xmlns:a16="http://schemas.microsoft.com/office/drawing/2014/main" xmlns="" id="{E640CE0F-6BB5-2181-5DFD-70AA047F9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713794">
            <a:off x="7914683" y="1293509"/>
            <a:ext cx="2211583" cy="2498544"/>
          </a:xfrm>
          <a:prstGeom prst="rect">
            <a:avLst/>
          </a:prstGeom>
        </p:spPr>
      </p:pic>
      <p:sp>
        <p:nvSpPr>
          <p:cNvPr id="10" name="TextBox 9">
            <a:extLst>
              <a:ext uri="{FF2B5EF4-FFF2-40B4-BE49-F238E27FC236}">
                <a16:creationId xmlns:a16="http://schemas.microsoft.com/office/drawing/2014/main" xmlns="" id="{59363041-38D6-27CB-3C55-78D63AF5E1C1}"/>
              </a:ext>
            </a:extLst>
          </p:cNvPr>
          <p:cNvSpPr txBox="1"/>
          <p:nvPr/>
        </p:nvSpPr>
        <p:spPr>
          <a:xfrm>
            <a:off x="9048752" y="3886200"/>
            <a:ext cx="2667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Hơn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14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triệu</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dân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năm</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2020)</a:t>
            </a:r>
          </a:p>
        </p:txBody>
      </p:sp>
      <p:grpSp>
        <p:nvGrpSpPr>
          <p:cNvPr id="11" name="Group 10">
            <a:extLst>
              <a:ext uri="{FF2B5EF4-FFF2-40B4-BE49-F238E27FC236}">
                <a16:creationId xmlns:a16="http://schemas.microsoft.com/office/drawing/2014/main" xmlns="" id="{80694560-E35E-0CAF-4C0B-8F0C0FA7AABE}"/>
              </a:ext>
            </a:extLst>
          </p:cNvPr>
          <p:cNvGrpSpPr/>
          <p:nvPr/>
        </p:nvGrpSpPr>
        <p:grpSpPr>
          <a:xfrm>
            <a:off x="2643188" y="3295650"/>
            <a:ext cx="2662236" cy="771525"/>
            <a:chOff x="2690099" y="2495550"/>
            <a:chExt cx="2262901" cy="771525"/>
          </a:xfrm>
        </p:grpSpPr>
        <p:sp>
          <p:nvSpPr>
            <p:cNvPr id="14" name="Rectangle: Rounded Corners 13">
              <a:extLst>
                <a:ext uri="{FF2B5EF4-FFF2-40B4-BE49-F238E27FC236}">
                  <a16:creationId xmlns:a16="http://schemas.microsoft.com/office/drawing/2014/main" xmlns="" id="{11F1D9FB-B39C-68E2-88B3-739F02073052}"/>
                </a:ext>
              </a:extLst>
            </p:cNvPr>
            <p:cNvSpPr/>
            <p:nvPr/>
          </p:nvSpPr>
          <p:spPr>
            <a:xfrm>
              <a:off x="2752725" y="2495550"/>
              <a:ext cx="22002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Các</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tộc</a:t>
              </a:r>
              <a:endPar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15" name="Picture 14">
              <a:extLst>
                <a:ext uri="{FF2B5EF4-FFF2-40B4-BE49-F238E27FC236}">
                  <a16:creationId xmlns:a16="http://schemas.microsoft.com/office/drawing/2014/main" xmlns="" id="{AD1A1B25-0E91-D074-BD9C-E14CC506B09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690099" y="2524125"/>
              <a:ext cx="591025" cy="695324"/>
            </a:xfrm>
            <a:prstGeom prst="rect">
              <a:avLst/>
            </a:prstGeom>
          </p:spPr>
        </p:pic>
      </p:grpSp>
      <p:pic>
        <p:nvPicPr>
          <p:cNvPr id="16" name="Picture 15" descr="A picture containing darkness&#10;&#10;Description automatically generated">
            <a:extLst>
              <a:ext uri="{FF2B5EF4-FFF2-40B4-BE49-F238E27FC236}">
                <a16:creationId xmlns:a16="http://schemas.microsoft.com/office/drawing/2014/main" xmlns="" id="{B897E840-7865-5557-B3C7-BCD5C2972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57762" flipV="1">
            <a:off x="3668114" y="1649692"/>
            <a:ext cx="2105787" cy="2044045"/>
          </a:xfrm>
          <a:prstGeom prst="rect">
            <a:avLst/>
          </a:prstGeom>
        </p:spPr>
      </p:pic>
      <p:grpSp>
        <p:nvGrpSpPr>
          <p:cNvPr id="20" name="Group 19">
            <a:extLst>
              <a:ext uri="{FF2B5EF4-FFF2-40B4-BE49-F238E27FC236}">
                <a16:creationId xmlns:a16="http://schemas.microsoft.com/office/drawing/2014/main" xmlns="" id="{F691F36A-FDCD-AE8E-E5CB-1E66FCC9E59C}"/>
              </a:ext>
            </a:extLst>
          </p:cNvPr>
          <p:cNvGrpSpPr/>
          <p:nvPr/>
        </p:nvGrpSpPr>
        <p:grpSpPr>
          <a:xfrm rot="11695749">
            <a:off x="4738078" y="4255615"/>
            <a:ext cx="1763420" cy="846471"/>
            <a:chOff x="1364877" y="1206074"/>
            <a:chExt cx="2465703" cy="1348495"/>
          </a:xfrm>
        </p:grpSpPr>
        <p:pic>
          <p:nvPicPr>
            <p:cNvPr id="21" name="Picture 20" descr="A red arrow pointing to the right&#10;&#10;Description automatically generated with low confidence">
              <a:extLst>
                <a:ext uri="{FF2B5EF4-FFF2-40B4-BE49-F238E27FC236}">
                  <a16:creationId xmlns:a16="http://schemas.microsoft.com/office/drawing/2014/main" xmlns="" id="{313AF7B8-9FFA-A40C-FC5A-1834B732ED8E}"/>
                </a:ext>
              </a:extLst>
            </p:cNvPr>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2" name="TextBox 21">
              <a:extLst>
                <a:ext uri="{FF2B5EF4-FFF2-40B4-BE49-F238E27FC236}">
                  <a16:creationId xmlns:a16="http://schemas.microsoft.com/office/drawing/2014/main" xmlns="" id="{3F04C76A-5C8D-F193-4BDE-8328977E0691}"/>
                </a:ext>
              </a:extLst>
            </p:cNvPr>
            <p:cNvSpPr txBox="1"/>
            <p:nvPr/>
          </p:nvSpPr>
          <p:spPr>
            <a:xfrm rot="13040582">
              <a:off x="2091941" y="1343398"/>
              <a:ext cx="1647826" cy="63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Mường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3" name="Picture 22">
            <a:extLst>
              <a:ext uri="{FF2B5EF4-FFF2-40B4-BE49-F238E27FC236}">
                <a16:creationId xmlns:a16="http://schemas.microsoft.com/office/drawing/2014/main" xmlns="" id="{4D13567D-94A2-9B2B-FF41-202E28CB1E9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888333" y="5172074"/>
            <a:ext cx="901108" cy="840105"/>
          </a:xfrm>
          <a:prstGeom prst="rect">
            <a:avLst/>
          </a:prstGeom>
        </p:spPr>
      </p:pic>
      <p:sp>
        <p:nvSpPr>
          <p:cNvPr id="24" name="TextBox 23">
            <a:extLst>
              <a:ext uri="{FF2B5EF4-FFF2-40B4-BE49-F238E27FC236}">
                <a16:creationId xmlns:a16="http://schemas.microsoft.com/office/drawing/2014/main" xmlns="" id="{DC925034-90AD-CBBA-1A06-3A4BBF2FA188}"/>
              </a:ext>
            </a:extLst>
          </p:cNvPr>
          <p:cNvSpPr txBox="1"/>
          <p:nvPr/>
        </p:nvSpPr>
        <p:spPr>
          <a:xfrm>
            <a:off x="5328883" y="7195056"/>
            <a:ext cx="1881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Trung</a:t>
            </a:r>
            <a:r>
              <a:rPr kumimoji="0" lang="en-US" sz="2000" b="1" i="0" u="none" strike="noStrike" kern="1200" cap="none" spc="0" normalizeH="0" baseline="0" noProof="0" dirty="0">
                <a:ln>
                  <a:noFill/>
                </a:ln>
                <a:solidFill>
                  <a:srgbClr val="002060"/>
                </a:solidFill>
                <a:effectLst/>
                <a:uLnTx/>
                <a:uFillTx/>
                <a:ea typeface="+mn-ea"/>
                <a:cs typeface="+mn-cs"/>
              </a:rPr>
              <a:t> </a:t>
            </a:r>
            <a:r>
              <a:rPr kumimoji="0" lang="en-US" sz="2000" b="1" i="0" u="none" strike="noStrike" kern="1200" cap="none" spc="0" normalizeH="0" baseline="0" noProof="0" dirty="0" err="1">
                <a:ln>
                  <a:noFill/>
                </a:ln>
                <a:solidFill>
                  <a:srgbClr val="002060"/>
                </a:solidFill>
                <a:effectLst/>
                <a:uLnTx/>
                <a:uFillTx/>
                <a:ea typeface="+mn-ea"/>
                <a:cs typeface="+mn-cs"/>
              </a:rPr>
              <a:t>Quốc</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nvGrpSpPr>
          <p:cNvPr id="25" name="Group 24">
            <a:extLst>
              <a:ext uri="{FF2B5EF4-FFF2-40B4-BE49-F238E27FC236}">
                <a16:creationId xmlns:a16="http://schemas.microsoft.com/office/drawing/2014/main" xmlns="" id="{E3E3488B-2803-D016-83F9-4A41DAA0E7BE}"/>
              </a:ext>
            </a:extLst>
          </p:cNvPr>
          <p:cNvGrpSpPr/>
          <p:nvPr/>
        </p:nvGrpSpPr>
        <p:grpSpPr>
          <a:xfrm rot="13980061">
            <a:off x="3461078" y="4381833"/>
            <a:ext cx="1711615" cy="826225"/>
            <a:chOff x="1364877" y="1199203"/>
            <a:chExt cx="2465703" cy="1355366"/>
          </a:xfrm>
        </p:grpSpPr>
        <p:pic>
          <p:nvPicPr>
            <p:cNvPr id="26" name="Picture 25" descr="A red arrow pointing to the right&#10;&#10;Description automatically generated with low confidence">
              <a:extLst>
                <a:ext uri="{FF2B5EF4-FFF2-40B4-BE49-F238E27FC236}">
                  <a16:creationId xmlns:a16="http://schemas.microsoft.com/office/drawing/2014/main" xmlns="" id="{2A6168AF-ED28-2442-DB0E-9A9C5B675452}"/>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7" name="TextBox 26">
              <a:extLst>
                <a:ext uri="{FF2B5EF4-FFF2-40B4-BE49-F238E27FC236}">
                  <a16:creationId xmlns:a16="http://schemas.microsoft.com/office/drawing/2014/main" xmlns="" id="{45102A27-B4CD-5431-F4AC-F4E9B293E496}"/>
                </a:ext>
              </a:extLst>
            </p:cNvPr>
            <p:cNvSpPr txBox="1"/>
            <p:nvPr/>
          </p:nvSpPr>
          <p:spPr>
            <a:xfrm rot="13040582">
              <a:off x="1957737" y="1199203"/>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Thái</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8" name="Picture 27">
            <a:extLst>
              <a:ext uri="{FF2B5EF4-FFF2-40B4-BE49-F238E27FC236}">
                <a16:creationId xmlns:a16="http://schemas.microsoft.com/office/drawing/2014/main" xmlns="" id="{D5300382-015B-528F-5102-A89825508B0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888083" y="5493296"/>
            <a:ext cx="901108" cy="769160"/>
          </a:xfrm>
          <a:prstGeom prst="rect">
            <a:avLst/>
          </a:prstGeom>
        </p:spPr>
      </p:pic>
      <p:grpSp>
        <p:nvGrpSpPr>
          <p:cNvPr id="29" name="Group 28">
            <a:extLst>
              <a:ext uri="{FF2B5EF4-FFF2-40B4-BE49-F238E27FC236}">
                <a16:creationId xmlns:a16="http://schemas.microsoft.com/office/drawing/2014/main" xmlns="" id="{D07CECAB-0F45-FB1E-7679-032A9BE96204}"/>
              </a:ext>
            </a:extLst>
          </p:cNvPr>
          <p:cNvGrpSpPr/>
          <p:nvPr/>
        </p:nvGrpSpPr>
        <p:grpSpPr>
          <a:xfrm rot="15378403">
            <a:off x="1999925" y="4311481"/>
            <a:ext cx="1859726" cy="822036"/>
            <a:chOff x="1364877" y="1206074"/>
            <a:chExt cx="2679068" cy="1348495"/>
          </a:xfrm>
        </p:grpSpPr>
        <p:pic>
          <p:nvPicPr>
            <p:cNvPr id="30" name="Picture 29" descr="A red arrow pointing to the right&#10;&#10;Description automatically generated with low confidence">
              <a:extLst>
                <a:ext uri="{FF2B5EF4-FFF2-40B4-BE49-F238E27FC236}">
                  <a16:creationId xmlns:a16="http://schemas.microsoft.com/office/drawing/2014/main" xmlns="" id="{47196C8E-86AC-681D-3030-C2547A741973}"/>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1" name="TextBox 30">
              <a:extLst>
                <a:ext uri="{FF2B5EF4-FFF2-40B4-BE49-F238E27FC236}">
                  <a16:creationId xmlns:a16="http://schemas.microsoft.com/office/drawing/2014/main" xmlns="" id="{FC0AA5D9-CF6C-A963-D038-C2A5124126DD}"/>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ea typeface="+mn-ea"/>
                  <a:cs typeface="+mn-cs"/>
                </a:rPr>
                <a:t>Dao</a:t>
              </a:r>
            </a:p>
          </p:txBody>
        </p:sp>
      </p:grpSp>
      <p:pic>
        <p:nvPicPr>
          <p:cNvPr id="32" name="Picture 31">
            <a:extLst>
              <a:ext uri="{FF2B5EF4-FFF2-40B4-BE49-F238E27FC236}">
                <a16:creationId xmlns:a16="http://schemas.microsoft.com/office/drawing/2014/main" xmlns="" id="{75200B1B-FEF8-ED4A-A5C7-257BB6C9CC0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334535" y="5464721"/>
            <a:ext cx="731603" cy="769160"/>
          </a:xfrm>
          <a:prstGeom prst="rect">
            <a:avLst/>
          </a:prstGeom>
        </p:spPr>
      </p:pic>
      <p:grpSp>
        <p:nvGrpSpPr>
          <p:cNvPr id="33" name="Group 32">
            <a:extLst>
              <a:ext uri="{FF2B5EF4-FFF2-40B4-BE49-F238E27FC236}">
                <a16:creationId xmlns:a16="http://schemas.microsoft.com/office/drawing/2014/main" xmlns="" id="{28B8EE84-C69B-15EE-8DFC-4099204ED22F}"/>
              </a:ext>
            </a:extLst>
          </p:cNvPr>
          <p:cNvGrpSpPr/>
          <p:nvPr/>
        </p:nvGrpSpPr>
        <p:grpSpPr>
          <a:xfrm rot="18114927">
            <a:off x="1123625" y="3597105"/>
            <a:ext cx="1859726" cy="822036"/>
            <a:chOff x="1364877" y="1206074"/>
            <a:chExt cx="2679068" cy="1348495"/>
          </a:xfrm>
        </p:grpSpPr>
        <p:pic>
          <p:nvPicPr>
            <p:cNvPr id="34" name="Picture 33" descr="A red arrow pointing to the right&#10;&#10;Description automatically generated with low confidence">
              <a:extLst>
                <a:ext uri="{FF2B5EF4-FFF2-40B4-BE49-F238E27FC236}">
                  <a16:creationId xmlns:a16="http://schemas.microsoft.com/office/drawing/2014/main" xmlns="" id="{A7A30791-5F15-C8DB-F4C1-6C8FBEC8DB6D}"/>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5" name="TextBox 34">
              <a:extLst>
                <a:ext uri="{FF2B5EF4-FFF2-40B4-BE49-F238E27FC236}">
                  <a16:creationId xmlns:a16="http://schemas.microsoft.com/office/drawing/2014/main" xmlns="" id="{ECF37865-08EE-D1F6-FCD6-11678C52D6FB}"/>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Mông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36" name="Picture 35">
            <a:extLst>
              <a:ext uri="{FF2B5EF4-FFF2-40B4-BE49-F238E27FC236}">
                <a16:creationId xmlns:a16="http://schemas.microsoft.com/office/drawing/2014/main" xmlns="" id="{C41A8B92-3E69-EA79-3A64-D5660250D42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51309" y="4131221"/>
            <a:ext cx="707154" cy="769160"/>
          </a:xfrm>
          <a:prstGeom prst="rect">
            <a:avLst/>
          </a:prstGeom>
        </p:spPr>
      </p:pic>
      <p:grpSp>
        <p:nvGrpSpPr>
          <p:cNvPr id="42" name="Group 41">
            <a:extLst>
              <a:ext uri="{FF2B5EF4-FFF2-40B4-BE49-F238E27FC236}">
                <a16:creationId xmlns:a16="http://schemas.microsoft.com/office/drawing/2014/main" xmlns="" id="{C8F8DBBD-0ACC-EE2B-FD04-75CB59ECC7BF}"/>
              </a:ext>
            </a:extLst>
          </p:cNvPr>
          <p:cNvGrpSpPr/>
          <p:nvPr/>
        </p:nvGrpSpPr>
        <p:grpSpPr>
          <a:xfrm rot="20688334">
            <a:off x="1104575" y="2825580"/>
            <a:ext cx="1859726" cy="822036"/>
            <a:chOff x="1364877" y="1206074"/>
            <a:chExt cx="2679068" cy="1348495"/>
          </a:xfrm>
        </p:grpSpPr>
        <p:pic>
          <p:nvPicPr>
            <p:cNvPr id="43" name="Picture 42" descr="A red arrow pointing to the right&#10;&#10;Description automatically generated with low confidence">
              <a:extLst>
                <a:ext uri="{FF2B5EF4-FFF2-40B4-BE49-F238E27FC236}">
                  <a16:creationId xmlns:a16="http://schemas.microsoft.com/office/drawing/2014/main" xmlns="" id="{5F907698-64E2-839F-3E58-7D5B1631546B}"/>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4" name="TextBox 43">
              <a:extLst>
                <a:ext uri="{FF2B5EF4-FFF2-40B4-BE49-F238E27FC236}">
                  <a16:creationId xmlns:a16="http://schemas.microsoft.com/office/drawing/2014/main" xmlns="" id="{740D80E7-A0CB-9265-2417-C0AA0178E13E}"/>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Tày</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45" name="Picture 44">
            <a:extLst>
              <a:ext uri="{FF2B5EF4-FFF2-40B4-BE49-F238E27FC236}">
                <a16:creationId xmlns:a16="http://schemas.microsoft.com/office/drawing/2014/main" xmlns="" id="{44B2CAD7-7712-CFE1-1781-65AFBBC2477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05195" y="2588171"/>
            <a:ext cx="666032" cy="769160"/>
          </a:xfrm>
          <a:prstGeom prst="rect">
            <a:avLst/>
          </a:prstGeom>
        </p:spPr>
      </p:pic>
      <p:grpSp>
        <p:nvGrpSpPr>
          <p:cNvPr id="47" name="Group 46">
            <a:extLst>
              <a:ext uri="{FF2B5EF4-FFF2-40B4-BE49-F238E27FC236}">
                <a16:creationId xmlns:a16="http://schemas.microsoft.com/office/drawing/2014/main" xmlns="" id="{7822BACC-3FE7-A06E-B606-EABB2480F420}"/>
              </a:ext>
            </a:extLst>
          </p:cNvPr>
          <p:cNvGrpSpPr/>
          <p:nvPr/>
        </p:nvGrpSpPr>
        <p:grpSpPr>
          <a:xfrm rot="860182">
            <a:off x="1838000" y="2311230"/>
            <a:ext cx="1859726" cy="822036"/>
            <a:chOff x="1364877" y="1206074"/>
            <a:chExt cx="2679068" cy="1348495"/>
          </a:xfrm>
        </p:grpSpPr>
        <p:pic>
          <p:nvPicPr>
            <p:cNvPr id="48" name="Picture 47" descr="A red arrow pointing to the right&#10;&#10;Description automatically generated with low confidence">
              <a:extLst>
                <a:ext uri="{FF2B5EF4-FFF2-40B4-BE49-F238E27FC236}">
                  <a16:creationId xmlns:a16="http://schemas.microsoft.com/office/drawing/2014/main" xmlns="" id="{D2812F6D-4EDB-22FF-47C4-7F9AABD5B3EA}"/>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9" name="TextBox 48">
              <a:extLst>
                <a:ext uri="{FF2B5EF4-FFF2-40B4-BE49-F238E27FC236}">
                  <a16:creationId xmlns:a16="http://schemas.microsoft.com/office/drawing/2014/main" xmlns="" id="{8586E1A2-AC64-E1A6-033C-5AD69D4CD7C0}"/>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nùng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0" name="Picture 49">
            <a:extLst>
              <a:ext uri="{FF2B5EF4-FFF2-40B4-BE49-F238E27FC236}">
                <a16:creationId xmlns:a16="http://schemas.microsoft.com/office/drawing/2014/main" xmlns="" id="{5F3A6017-DBFB-D406-309A-940DDAE5F92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538644" y="1609725"/>
            <a:ext cx="825847" cy="751772"/>
          </a:xfrm>
          <a:prstGeom prst="rect">
            <a:avLst/>
          </a:prstGeom>
        </p:spPr>
      </p:pic>
      <p:grpSp>
        <p:nvGrpSpPr>
          <p:cNvPr id="51" name="Group 50">
            <a:extLst>
              <a:ext uri="{FF2B5EF4-FFF2-40B4-BE49-F238E27FC236}">
                <a16:creationId xmlns:a16="http://schemas.microsoft.com/office/drawing/2014/main" xmlns="" id="{542ADC08-292E-03F1-F4E0-C91AAD2B98A9}"/>
              </a:ext>
            </a:extLst>
          </p:cNvPr>
          <p:cNvGrpSpPr/>
          <p:nvPr/>
        </p:nvGrpSpPr>
        <p:grpSpPr>
          <a:xfrm rot="3273824">
            <a:off x="2695251" y="2130255"/>
            <a:ext cx="1859726" cy="822036"/>
            <a:chOff x="1364877" y="1206074"/>
            <a:chExt cx="2679068" cy="1348495"/>
          </a:xfrm>
        </p:grpSpPr>
        <p:pic>
          <p:nvPicPr>
            <p:cNvPr id="52" name="Picture 51" descr="A red arrow pointing to the right&#10;&#10;Description automatically generated with low confidence">
              <a:extLst>
                <a:ext uri="{FF2B5EF4-FFF2-40B4-BE49-F238E27FC236}">
                  <a16:creationId xmlns:a16="http://schemas.microsoft.com/office/drawing/2014/main" xmlns="" id="{C82873ED-0061-3046-0249-E30FAC80B5D0}"/>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53" name="TextBox 52">
              <a:extLst>
                <a:ext uri="{FF2B5EF4-FFF2-40B4-BE49-F238E27FC236}">
                  <a16:creationId xmlns:a16="http://schemas.microsoft.com/office/drawing/2014/main" xmlns="" id="{DD0DDFFA-4800-86C1-9438-A24B2AD4A662}"/>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kinh</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4" name="Picture 53">
            <a:extLst>
              <a:ext uri="{FF2B5EF4-FFF2-40B4-BE49-F238E27FC236}">
                <a16:creationId xmlns:a16="http://schemas.microsoft.com/office/drawing/2014/main" xmlns="" id="{0ABE108C-7F2C-A58A-96A2-E41F19914FA3}"/>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156831" y="885825"/>
            <a:ext cx="866072" cy="866072"/>
          </a:xfrm>
          <a:prstGeom prst="rect">
            <a:avLst/>
          </a:prstGeom>
        </p:spPr>
      </p:pic>
      <p:sp>
        <p:nvSpPr>
          <p:cNvPr id="57" name="TextBox 56">
            <a:extLst>
              <a:ext uri="{FF2B5EF4-FFF2-40B4-BE49-F238E27FC236}">
                <a16:creationId xmlns:a16="http://schemas.microsoft.com/office/drawing/2014/main" xmlns="" id="{35F21883-C10F-A662-1FBA-6329BC01E927}"/>
              </a:ext>
            </a:extLst>
          </p:cNvPr>
          <p:cNvSpPr txBox="1"/>
          <p:nvPr/>
        </p:nvSpPr>
        <p:spPr>
          <a:xfrm>
            <a:off x="0" y="9525"/>
            <a:ext cx="3957928" cy="400110"/>
          </a:xfrm>
          <a:prstGeom prst="rect">
            <a:avLst/>
          </a:prstGeom>
          <a:noFill/>
        </p:spPr>
        <p:txBody>
          <a:bodyPr wrap="square" rtlCol="0">
            <a:spAutoFit/>
          </a:bodyPr>
          <a:lstStyle/>
          <a:p>
            <a:r>
              <a:rPr lang="en-US" sz="2000" dirty="0" err="1">
                <a:solidFill>
                  <a:srgbClr val="0070C0"/>
                </a:solidFill>
                <a:cs typeface="Pattaya" panose="00000500000000000000" pitchFamily="2" charset="-34"/>
              </a:rPr>
              <a:t>Hương</a:t>
            </a:r>
            <a:r>
              <a:rPr lang="en-US" sz="2000" dirty="0">
                <a:solidFill>
                  <a:srgbClr val="0070C0"/>
                </a:solidFill>
                <a:cs typeface="Pattaya" panose="00000500000000000000" pitchFamily="2" charset="-34"/>
              </a:rPr>
              <a:t> </a:t>
            </a:r>
            <a:r>
              <a:rPr lang="en-US" sz="2000" dirty="0" err="1">
                <a:solidFill>
                  <a:srgbClr val="0070C0"/>
                </a:solidFill>
                <a:cs typeface="Pattaya" panose="00000500000000000000" pitchFamily="2" charset="-34"/>
              </a:rPr>
              <a:t>Thảo</a:t>
            </a:r>
            <a:r>
              <a:rPr lang="en-US" sz="2000" dirty="0">
                <a:solidFill>
                  <a:srgbClr val="0070C0"/>
                </a:solidFill>
                <a:cs typeface="Pattaya" panose="00000500000000000000" pitchFamily="2" charset="-34"/>
              </a:rPr>
              <a:t> – </a:t>
            </a:r>
            <a:r>
              <a:rPr lang="en-US" sz="2000" dirty="0" err="1">
                <a:solidFill>
                  <a:srgbClr val="0070C0"/>
                </a:solidFill>
                <a:cs typeface="Pattaya" panose="00000500000000000000" pitchFamily="2" charset="-34"/>
              </a:rPr>
              <a:t>Zalo</a:t>
            </a:r>
            <a:r>
              <a:rPr lang="en-US" sz="2000" dirty="0">
                <a:solidFill>
                  <a:srgbClr val="0070C0"/>
                </a:solidFill>
                <a:cs typeface="Pattaya" panose="00000500000000000000" pitchFamily="2" charset="-34"/>
              </a:rPr>
              <a:t> 0972.115.126</a:t>
            </a:r>
          </a:p>
        </p:txBody>
      </p:sp>
    </p:spTree>
    <p:custDataLst>
      <p:tags r:id="rId1"/>
    </p:custDataLst>
    <p:extLst>
      <p:ext uri="{BB962C8B-B14F-4D97-AF65-F5344CB8AC3E}">
        <p14:creationId xmlns:p14="http://schemas.microsoft.com/office/powerpoint/2010/main" val="91785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anim calcmode="lin" valueType="num">
                                      <p:cBhvr>
                                        <p:cTn id="63" dur="1000" fill="hold"/>
                                        <p:tgtEl>
                                          <p:spTgt spid="32"/>
                                        </p:tgtEl>
                                        <p:attrNameLst>
                                          <p:attrName>ppt_x</p:attrName>
                                        </p:attrNameLst>
                                      </p:cBhvr>
                                      <p:tavLst>
                                        <p:tav tm="0">
                                          <p:val>
                                            <p:strVal val="#ppt_x"/>
                                          </p:val>
                                        </p:tav>
                                        <p:tav tm="100000">
                                          <p:val>
                                            <p:strVal val="#ppt_x"/>
                                          </p:val>
                                        </p:tav>
                                      </p:tavLst>
                                    </p:anim>
                                    <p:anim calcmode="lin" valueType="num">
                                      <p:cBhvr>
                                        <p:cTn id="6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1000"/>
                                        <p:tgtEl>
                                          <p:spTgt spid="36"/>
                                        </p:tgtEl>
                                      </p:cBhvr>
                                    </p:animEffect>
                                    <p:anim calcmode="lin" valueType="num">
                                      <p:cBhvr>
                                        <p:cTn id="75" dur="1000" fill="hold"/>
                                        <p:tgtEl>
                                          <p:spTgt spid="36"/>
                                        </p:tgtEl>
                                        <p:attrNameLst>
                                          <p:attrName>ppt_x</p:attrName>
                                        </p:attrNameLst>
                                      </p:cBhvr>
                                      <p:tavLst>
                                        <p:tav tm="0">
                                          <p:val>
                                            <p:strVal val="#ppt_x"/>
                                          </p:val>
                                        </p:tav>
                                        <p:tav tm="100000">
                                          <p:val>
                                            <p:strVal val="#ppt_x"/>
                                          </p:val>
                                        </p:tav>
                                      </p:tavLst>
                                    </p:anim>
                                    <p:anim calcmode="lin" valueType="num">
                                      <p:cBhvr>
                                        <p:cTn id="7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1000"/>
                                        <p:tgtEl>
                                          <p:spTgt spid="42"/>
                                        </p:tgtEl>
                                      </p:cBhvr>
                                    </p:animEffect>
                                    <p:anim calcmode="lin" valueType="num">
                                      <p:cBhvr>
                                        <p:cTn id="82" dur="1000" fill="hold"/>
                                        <p:tgtEl>
                                          <p:spTgt spid="42"/>
                                        </p:tgtEl>
                                        <p:attrNameLst>
                                          <p:attrName>ppt_x</p:attrName>
                                        </p:attrNameLst>
                                      </p:cBhvr>
                                      <p:tavLst>
                                        <p:tav tm="0">
                                          <p:val>
                                            <p:strVal val="#ppt_x"/>
                                          </p:val>
                                        </p:tav>
                                        <p:tav tm="100000">
                                          <p:val>
                                            <p:strVal val="#ppt_x"/>
                                          </p:val>
                                        </p:tav>
                                      </p:tavLst>
                                    </p:anim>
                                    <p:anim calcmode="lin" valueType="num">
                                      <p:cBhvr>
                                        <p:cTn id="83" dur="1000" fill="hold"/>
                                        <p:tgtEl>
                                          <p:spTgt spid="4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1000"/>
                                        <p:tgtEl>
                                          <p:spTgt spid="47"/>
                                        </p:tgtEl>
                                      </p:cBhvr>
                                    </p:animEffect>
                                    <p:anim calcmode="lin" valueType="num">
                                      <p:cBhvr>
                                        <p:cTn id="94" dur="1000" fill="hold"/>
                                        <p:tgtEl>
                                          <p:spTgt spid="47"/>
                                        </p:tgtEl>
                                        <p:attrNameLst>
                                          <p:attrName>ppt_x</p:attrName>
                                        </p:attrNameLst>
                                      </p:cBhvr>
                                      <p:tavLst>
                                        <p:tav tm="0">
                                          <p:val>
                                            <p:strVal val="#ppt_x"/>
                                          </p:val>
                                        </p:tav>
                                        <p:tav tm="100000">
                                          <p:val>
                                            <p:strVal val="#ppt_x"/>
                                          </p:val>
                                        </p:tav>
                                      </p:tavLst>
                                    </p:anim>
                                    <p:anim calcmode="lin" valueType="num">
                                      <p:cBhvr>
                                        <p:cTn id="95" dur="1000" fill="hold"/>
                                        <p:tgtEl>
                                          <p:spTgt spid="47"/>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1000"/>
                                        <p:tgtEl>
                                          <p:spTgt spid="50"/>
                                        </p:tgtEl>
                                      </p:cBhvr>
                                    </p:animEffect>
                                    <p:anim calcmode="lin" valueType="num">
                                      <p:cBhvr>
                                        <p:cTn id="99" dur="1000" fill="hold"/>
                                        <p:tgtEl>
                                          <p:spTgt spid="50"/>
                                        </p:tgtEl>
                                        <p:attrNameLst>
                                          <p:attrName>ppt_x</p:attrName>
                                        </p:attrNameLst>
                                      </p:cBhvr>
                                      <p:tavLst>
                                        <p:tav tm="0">
                                          <p:val>
                                            <p:strVal val="#ppt_x"/>
                                          </p:val>
                                        </p:tav>
                                        <p:tav tm="100000">
                                          <p:val>
                                            <p:strVal val="#ppt_x"/>
                                          </p:val>
                                        </p:tav>
                                      </p:tavLst>
                                    </p:anim>
                                    <p:anim calcmode="lin" valueType="num">
                                      <p:cBhvr>
                                        <p:cTn id="10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1000"/>
                                        <p:tgtEl>
                                          <p:spTgt spid="51"/>
                                        </p:tgtEl>
                                      </p:cBhvr>
                                    </p:animEffect>
                                    <p:anim calcmode="lin" valueType="num">
                                      <p:cBhvr>
                                        <p:cTn id="106" dur="1000" fill="hold"/>
                                        <p:tgtEl>
                                          <p:spTgt spid="51"/>
                                        </p:tgtEl>
                                        <p:attrNameLst>
                                          <p:attrName>ppt_x</p:attrName>
                                        </p:attrNameLst>
                                      </p:cBhvr>
                                      <p:tavLst>
                                        <p:tav tm="0">
                                          <p:val>
                                            <p:strVal val="#ppt_x"/>
                                          </p:val>
                                        </p:tav>
                                        <p:tav tm="100000">
                                          <p:val>
                                            <p:strVal val="#ppt_x"/>
                                          </p:val>
                                        </p:tav>
                                      </p:tavLst>
                                    </p:anim>
                                    <p:anim calcmode="lin" valueType="num">
                                      <p:cBhvr>
                                        <p:cTn id="107" dur="1000" fill="hold"/>
                                        <p:tgtEl>
                                          <p:spTgt spid="51"/>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1000"/>
                                        <p:tgtEl>
                                          <p:spTgt spid="54"/>
                                        </p:tgtEl>
                                      </p:cBhvr>
                                    </p:animEffect>
                                    <p:anim calcmode="lin" valueType="num">
                                      <p:cBhvr>
                                        <p:cTn id="111" dur="1000" fill="hold"/>
                                        <p:tgtEl>
                                          <p:spTgt spid="54"/>
                                        </p:tgtEl>
                                        <p:attrNameLst>
                                          <p:attrName>ppt_x</p:attrName>
                                        </p:attrNameLst>
                                      </p:cBhvr>
                                      <p:tavLst>
                                        <p:tav tm="0">
                                          <p:val>
                                            <p:strVal val="#ppt_x"/>
                                          </p:val>
                                        </p:tav>
                                        <p:tav tm="100000">
                                          <p:val>
                                            <p:strVal val="#ppt_x"/>
                                          </p:val>
                                        </p:tav>
                                      </p:tavLst>
                                    </p:anim>
                                    <p:anim calcmode="lin" valueType="num">
                                      <p:cBhvr>
                                        <p:cTn id="11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xmlns="" id="{65EE5335-D57D-828A-1818-EA0AC4C1AFF4}"/>
              </a:ext>
            </a:extLst>
          </p:cNvPr>
          <p:cNvSpPr txBox="1">
            <a:spLocks noChangeArrowheads="1"/>
          </p:cNvSpPr>
          <p:nvPr/>
        </p:nvSpPr>
        <p:spPr bwMode="auto">
          <a:xfrm>
            <a:off x="333241" y="0"/>
            <a:ext cx="11219974" cy="1384995"/>
          </a:xfrm>
          <a:custGeom>
            <a:avLst/>
            <a:gdLst>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5344504 w 11219974"/>
              <a:gd name="connsiteY24" fmla="*/ 1384995 h 1384995"/>
              <a:gd name="connsiteX25" fmla="*/ 4954050 w 11219974"/>
              <a:gd name="connsiteY25" fmla="*/ 1384995 h 1384995"/>
              <a:gd name="connsiteX26" fmla="*/ 4315375 w 11219974"/>
              <a:gd name="connsiteY26" fmla="*/ 1384995 h 1384995"/>
              <a:gd name="connsiteX27" fmla="*/ 3340100 w 11219974"/>
              <a:gd name="connsiteY27" fmla="*/ 1384995 h 1384995"/>
              <a:gd name="connsiteX28" fmla="*/ 2701425 w 11219974"/>
              <a:gd name="connsiteY28" fmla="*/ 1384995 h 1384995"/>
              <a:gd name="connsiteX29" fmla="*/ 1613950 w 11219974"/>
              <a:gd name="connsiteY29" fmla="*/ 1384995 h 1384995"/>
              <a:gd name="connsiteX30" fmla="*/ 0 w 11219974"/>
              <a:gd name="connsiteY30" fmla="*/ 1384995 h 1384995"/>
              <a:gd name="connsiteX31" fmla="*/ 0 w 11219974"/>
              <a:gd name="connsiteY31" fmla="*/ 895629 h 1384995"/>
              <a:gd name="connsiteX32" fmla="*/ 0 w 11219974"/>
              <a:gd name="connsiteY32" fmla="*/ 406265 h 1384995"/>
              <a:gd name="connsiteX33" fmla="*/ 0 w 11219974"/>
              <a:gd name="connsiteY33" fmla="*/ 0 h 1384995"/>
              <a:gd name="connsiteX0" fmla="*/ 0 w 11219974"/>
              <a:gd name="connsiteY0" fmla="*/ 0 h 1384995"/>
              <a:gd name="connsiteX1" fmla="*/ 750875 w 11219974"/>
              <a:gd name="connsiteY1" fmla="*/ 0 h 1384995"/>
              <a:gd name="connsiteX2" fmla="*/ 1277350 w 11219974"/>
              <a:gd name="connsiteY2" fmla="*/ 0 h 1384995"/>
              <a:gd name="connsiteX3" fmla="*/ 1810212 w 11219974"/>
              <a:gd name="connsiteY3" fmla="*/ 0 h 1384995"/>
              <a:gd name="connsiteX4" fmla="*/ 2364825 w 11219974"/>
              <a:gd name="connsiteY4" fmla="*/ 0 h 1384995"/>
              <a:gd name="connsiteX5" fmla="*/ 3003501 w 11219974"/>
              <a:gd name="connsiteY5" fmla="*/ 0 h 1384995"/>
              <a:gd name="connsiteX6" fmla="*/ 3642176 w 11219974"/>
              <a:gd name="connsiteY6" fmla="*/ 0 h 1384995"/>
              <a:gd name="connsiteX7" fmla="*/ 4168651 w 11219974"/>
              <a:gd name="connsiteY7" fmla="*/ 0 h 1384995"/>
              <a:gd name="connsiteX8" fmla="*/ 4807327 w 11219974"/>
              <a:gd name="connsiteY8" fmla="*/ 0 h 1384995"/>
              <a:gd name="connsiteX9" fmla="*/ 5446002 w 11219974"/>
              <a:gd name="connsiteY9" fmla="*/ 0 h 1384995"/>
              <a:gd name="connsiteX10" fmla="*/ 6533477 w 11219974"/>
              <a:gd name="connsiteY10" fmla="*/ 0 h 1384995"/>
              <a:gd name="connsiteX11" fmla="*/ 7396552 w 11219974"/>
              <a:gd name="connsiteY11" fmla="*/ 0 h 1384995"/>
              <a:gd name="connsiteX12" fmla="*/ 8484027 w 11219974"/>
              <a:gd name="connsiteY12" fmla="*/ 0 h 1384995"/>
              <a:gd name="connsiteX13" fmla="*/ 9571500 w 11219974"/>
              <a:gd name="connsiteY13" fmla="*/ 0 h 1384995"/>
              <a:gd name="connsiteX14" fmla="*/ 10434576 w 11219974"/>
              <a:gd name="connsiteY14" fmla="*/ 0 h 1384995"/>
              <a:gd name="connsiteX15" fmla="*/ 11219974 w 11219974"/>
              <a:gd name="connsiteY15" fmla="*/ 0 h 1384995"/>
              <a:gd name="connsiteX16" fmla="*/ 11219974 w 11219974"/>
              <a:gd name="connsiteY16" fmla="*/ 447815 h 1384995"/>
              <a:gd name="connsiteX17" fmla="*/ 11219974 w 11219974"/>
              <a:gd name="connsiteY17" fmla="*/ 881780 h 1384995"/>
              <a:gd name="connsiteX18" fmla="*/ 11219974 w 11219974"/>
              <a:gd name="connsiteY18" fmla="*/ 1384995 h 1384995"/>
              <a:gd name="connsiteX19" fmla="*/ 10469098 w 11219974"/>
              <a:gd name="connsiteY19" fmla="*/ 1384995 h 1384995"/>
              <a:gd name="connsiteX20" fmla="*/ 9606023 w 11219974"/>
              <a:gd name="connsiteY20" fmla="*/ 1384995 h 1384995"/>
              <a:gd name="connsiteX21" fmla="*/ 8855148 w 11219974"/>
              <a:gd name="connsiteY21" fmla="*/ 1384995 h 1384995"/>
              <a:gd name="connsiteX22" fmla="*/ 7992073 w 11219974"/>
              <a:gd name="connsiteY22" fmla="*/ 1384995 h 1384995"/>
              <a:gd name="connsiteX23" fmla="*/ 7016798 w 11219974"/>
              <a:gd name="connsiteY23" fmla="*/ 1384995 h 1384995"/>
              <a:gd name="connsiteX24" fmla="*/ 6265923 w 11219974"/>
              <a:gd name="connsiteY24" fmla="*/ 1384995 h 1384995"/>
              <a:gd name="connsiteX25" fmla="*/ 5290648 w 11219974"/>
              <a:gd name="connsiteY25" fmla="*/ 1384995 h 1384995"/>
              <a:gd name="connsiteX26" fmla="*/ 4427574 w 11219974"/>
              <a:gd name="connsiteY26" fmla="*/ 1384995 h 1384995"/>
              <a:gd name="connsiteX27" fmla="*/ 3676699 w 11219974"/>
              <a:gd name="connsiteY27" fmla="*/ 1384995 h 1384995"/>
              <a:gd name="connsiteX28" fmla="*/ 2925824 w 11219974"/>
              <a:gd name="connsiteY28" fmla="*/ 1384995 h 1384995"/>
              <a:gd name="connsiteX29" fmla="*/ 2287148 w 11219974"/>
              <a:gd name="connsiteY29" fmla="*/ 1384995 h 1384995"/>
              <a:gd name="connsiteX30" fmla="*/ 1536273 w 11219974"/>
              <a:gd name="connsiteY30" fmla="*/ 1384995 h 1384995"/>
              <a:gd name="connsiteX31" fmla="*/ 1009798 w 11219974"/>
              <a:gd name="connsiteY31" fmla="*/ 1384995 h 1384995"/>
              <a:gd name="connsiteX32" fmla="*/ 0 w 11219974"/>
              <a:gd name="connsiteY32" fmla="*/ 1384995 h 1384995"/>
              <a:gd name="connsiteX33" fmla="*/ 0 w 11219974"/>
              <a:gd name="connsiteY33" fmla="*/ 895629 h 1384995"/>
              <a:gd name="connsiteX34" fmla="*/ 0 w 11219974"/>
              <a:gd name="connsiteY34" fmla="*/ 447815 h 1384995"/>
              <a:gd name="connsiteX35" fmla="*/ 0 w 11219974"/>
              <a:gd name="connsiteY35" fmla="*/ 0 h 1384995"/>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4954050 w 11219974"/>
              <a:gd name="connsiteY24" fmla="*/ 1384995 h 1384995"/>
              <a:gd name="connsiteX25" fmla="*/ 4315375 w 11219974"/>
              <a:gd name="connsiteY25" fmla="*/ 1384995 h 1384995"/>
              <a:gd name="connsiteX26" fmla="*/ 3340100 w 11219974"/>
              <a:gd name="connsiteY26" fmla="*/ 1384995 h 1384995"/>
              <a:gd name="connsiteX27" fmla="*/ 2701425 w 11219974"/>
              <a:gd name="connsiteY27" fmla="*/ 1384995 h 1384995"/>
              <a:gd name="connsiteX28" fmla="*/ 1613950 w 11219974"/>
              <a:gd name="connsiteY28" fmla="*/ 1384995 h 1384995"/>
              <a:gd name="connsiteX29" fmla="*/ 0 w 11219974"/>
              <a:gd name="connsiteY29" fmla="*/ 1384995 h 1384995"/>
              <a:gd name="connsiteX30" fmla="*/ 0 w 11219974"/>
              <a:gd name="connsiteY30" fmla="*/ 895629 h 1384995"/>
              <a:gd name="connsiteX31" fmla="*/ 0 w 11219974"/>
              <a:gd name="connsiteY31" fmla="*/ 406265 h 1384995"/>
              <a:gd name="connsiteX32" fmla="*/ 0 w 11219974"/>
              <a:gd name="connsiteY3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384995" fill="none" extrusionOk="0">
                <a:moveTo>
                  <a:pt x="0" y="0"/>
                </a:moveTo>
                <a:cubicBezTo>
                  <a:pt x="113085" y="-60950"/>
                  <a:pt x="419188" y="56823"/>
                  <a:pt x="638675" y="0"/>
                </a:cubicBezTo>
                <a:cubicBezTo>
                  <a:pt x="910193" y="-63856"/>
                  <a:pt x="1504456" y="-1770"/>
                  <a:pt x="1726150" y="0"/>
                </a:cubicBezTo>
                <a:cubicBezTo>
                  <a:pt x="1977864" y="1017"/>
                  <a:pt x="2074732" y="21209"/>
                  <a:pt x="2364825" y="0"/>
                </a:cubicBezTo>
                <a:cubicBezTo>
                  <a:pt x="2701553" y="-53641"/>
                  <a:pt x="3048350" y="70447"/>
                  <a:pt x="3227900" y="0"/>
                </a:cubicBezTo>
                <a:cubicBezTo>
                  <a:pt x="3421317" y="-14761"/>
                  <a:pt x="3728057" y="90737"/>
                  <a:pt x="3866575" y="0"/>
                </a:cubicBezTo>
                <a:cubicBezTo>
                  <a:pt x="4031837" y="-58627"/>
                  <a:pt x="4296797" y="17859"/>
                  <a:pt x="4505251" y="0"/>
                </a:cubicBezTo>
                <a:cubicBezTo>
                  <a:pt x="4746887" y="-34717"/>
                  <a:pt x="5000515" y="-31055"/>
                  <a:pt x="5143926" y="0"/>
                </a:cubicBezTo>
                <a:cubicBezTo>
                  <a:pt x="5355608" y="10730"/>
                  <a:pt x="5740184" y="-36673"/>
                  <a:pt x="6007000" y="0"/>
                </a:cubicBezTo>
                <a:cubicBezTo>
                  <a:pt x="6263294" y="35882"/>
                  <a:pt x="6767305" y="168909"/>
                  <a:pt x="7094475" y="0"/>
                </a:cubicBezTo>
                <a:cubicBezTo>
                  <a:pt x="7430485" y="-43673"/>
                  <a:pt x="7514751" y="135752"/>
                  <a:pt x="7845351" y="0"/>
                </a:cubicBezTo>
                <a:cubicBezTo>
                  <a:pt x="8189878" y="-17222"/>
                  <a:pt x="8251888" y="49427"/>
                  <a:pt x="8484027" y="0"/>
                </a:cubicBezTo>
                <a:cubicBezTo>
                  <a:pt x="8731254" y="-35104"/>
                  <a:pt x="8856779" y="34722"/>
                  <a:pt x="9122702" y="0"/>
                </a:cubicBezTo>
                <a:cubicBezTo>
                  <a:pt x="9417829" y="-36821"/>
                  <a:pt x="9573102" y="-6353"/>
                  <a:pt x="9649177" y="0"/>
                </a:cubicBezTo>
                <a:cubicBezTo>
                  <a:pt x="9708105" y="53481"/>
                  <a:pt x="10824924" y="91144"/>
                  <a:pt x="11219974" y="0"/>
                </a:cubicBezTo>
                <a:cubicBezTo>
                  <a:pt x="11267607" y="87242"/>
                  <a:pt x="11206780" y="277136"/>
                  <a:pt x="11219974" y="433965"/>
                </a:cubicBezTo>
                <a:cubicBezTo>
                  <a:pt x="11252000" y="612009"/>
                  <a:pt x="11153763" y="730015"/>
                  <a:pt x="11219974" y="895629"/>
                </a:cubicBezTo>
                <a:cubicBezTo>
                  <a:pt x="11289658" y="1093984"/>
                  <a:pt x="11137032" y="1278302"/>
                  <a:pt x="11219974" y="1384995"/>
                </a:cubicBezTo>
                <a:cubicBezTo>
                  <a:pt x="11028863" y="1435579"/>
                  <a:pt x="10740176" y="1415218"/>
                  <a:pt x="10581298" y="1384995"/>
                </a:cubicBezTo>
                <a:cubicBezTo>
                  <a:pt x="10368952" y="1365844"/>
                  <a:pt x="9917122" y="1361337"/>
                  <a:pt x="9493823" y="1384995"/>
                </a:cubicBezTo>
                <a:cubicBezTo>
                  <a:pt x="9192371" y="1335172"/>
                  <a:pt x="8891848" y="1309565"/>
                  <a:pt x="8406350" y="1384995"/>
                </a:cubicBezTo>
                <a:cubicBezTo>
                  <a:pt x="7992043" y="1445740"/>
                  <a:pt x="7627253" y="1273340"/>
                  <a:pt x="7318875" y="1384995"/>
                </a:cubicBezTo>
                <a:cubicBezTo>
                  <a:pt x="7006306" y="1548731"/>
                  <a:pt x="6749428" y="1375614"/>
                  <a:pt x="6231401" y="1384995"/>
                </a:cubicBezTo>
                <a:cubicBezTo>
                  <a:pt x="5682273" y="1367810"/>
                  <a:pt x="5935670" y="1343908"/>
                  <a:pt x="5704924" y="1384995"/>
                </a:cubicBezTo>
                <a:cubicBezTo>
                  <a:pt x="5623329" y="1427753"/>
                  <a:pt x="5424039" y="1378660"/>
                  <a:pt x="5344504" y="1384995"/>
                </a:cubicBezTo>
                <a:cubicBezTo>
                  <a:pt x="5264969" y="1391330"/>
                  <a:pt x="5055677" y="1383681"/>
                  <a:pt x="4954050" y="1384995"/>
                </a:cubicBezTo>
                <a:cubicBezTo>
                  <a:pt x="4607421" y="1405561"/>
                  <a:pt x="4455491" y="1305977"/>
                  <a:pt x="4315375" y="1384995"/>
                </a:cubicBezTo>
                <a:cubicBezTo>
                  <a:pt x="4050357" y="1556573"/>
                  <a:pt x="3662765" y="1392055"/>
                  <a:pt x="3340100" y="1384995"/>
                </a:cubicBezTo>
                <a:cubicBezTo>
                  <a:pt x="3045336" y="1408057"/>
                  <a:pt x="2994617" y="1365197"/>
                  <a:pt x="2701425" y="1384995"/>
                </a:cubicBezTo>
                <a:cubicBezTo>
                  <a:pt x="2346921" y="1504641"/>
                  <a:pt x="2094674" y="1278923"/>
                  <a:pt x="1613950" y="1384995"/>
                </a:cubicBezTo>
                <a:cubicBezTo>
                  <a:pt x="1163371" y="1528546"/>
                  <a:pt x="474631" y="1184804"/>
                  <a:pt x="0" y="1384995"/>
                </a:cubicBezTo>
                <a:cubicBezTo>
                  <a:pt x="-28047" y="1228986"/>
                  <a:pt x="79457" y="1102858"/>
                  <a:pt x="0" y="895629"/>
                </a:cubicBezTo>
                <a:cubicBezTo>
                  <a:pt x="-62437" y="683269"/>
                  <a:pt x="23272" y="655429"/>
                  <a:pt x="0" y="406265"/>
                </a:cubicBezTo>
                <a:cubicBezTo>
                  <a:pt x="-30990" y="173626"/>
                  <a:pt x="76303" y="85433"/>
                  <a:pt x="0" y="0"/>
                </a:cubicBezTo>
                <a:close/>
              </a:path>
              <a:path w="11219974" h="1384995" stroke="0" extrusionOk="0">
                <a:moveTo>
                  <a:pt x="0" y="0"/>
                </a:moveTo>
                <a:cubicBezTo>
                  <a:pt x="329399" y="-82329"/>
                  <a:pt x="508771" y="8709"/>
                  <a:pt x="750875" y="0"/>
                </a:cubicBezTo>
                <a:cubicBezTo>
                  <a:pt x="976045" y="-10618"/>
                  <a:pt x="1113628" y="6048"/>
                  <a:pt x="1277350" y="0"/>
                </a:cubicBezTo>
                <a:cubicBezTo>
                  <a:pt x="1398294" y="14985"/>
                  <a:pt x="1628450" y="8166"/>
                  <a:pt x="1810212" y="0"/>
                </a:cubicBezTo>
                <a:cubicBezTo>
                  <a:pt x="2022074" y="4122"/>
                  <a:pt x="2170749" y="5630"/>
                  <a:pt x="2364825" y="0"/>
                </a:cubicBezTo>
                <a:cubicBezTo>
                  <a:pt x="2649439" y="3888"/>
                  <a:pt x="2871166" y="-1107"/>
                  <a:pt x="3003501" y="0"/>
                </a:cubicBezTo>
                <a:cubicBezTo>
                  <a:pt x="3169360" y="-30747"/>
                  <a:pt x="3503512" y="9774"/>
                  <a:pt x="3642176" y="0"/>
                </a:cubicBezTo>
                <a:cubicBezTo>
                  <a:pt x="3787321" y="-9952"/>
                  <a:pt x="4054147" y="-17762"/>
                  <a:pt x="4168651" y="0"/>
                </a:cubicBezTo>
                <a:cubicBezTo>
                  <a:pt x="4264645" y="-4912"/>
                  <a:pt x="4461135" y="-2110"/>
                  <a:pt x="4807327" y="0"/>
                </a:cubicBezTo>
                <a:cubicBezTo>
                  <a:pt x="5110544" y="-43393"/>
                  <a:pt x="5283745" y="13557"/>
                  <a:pt x="5446002" y="0"/>
                </a:cubicBezTo>
                <a:cubicBezTo>
                  <a:pt x="5606050" y="-69142"/>
                  <a:pt x="6242204" y="2377"/>
                  <a:pt x="6533477" y="0"/>
                </a:cubicBezTo>
                <a:cubicBezTo>
                  <a:pt x="6831870" y="-63616"/>
                  <a:pt x="7243233" y="42215"/>
                  <a:pt x="7396552" y="0"/>
                </a:cubicBezTo>
                <a:cubicBezTo>
                  <a:pt x="7739031" y="-157597"/>
                  <a:pt x="7990131" y="-21692"/>
                  <a:pt x="8484027" y="0"/>
                </a:cubicBezTo>
                <a:cubicBezTo>
                  <a:pt x="8938607" y="-31998"/>
                  <a:pt x="9318640" y="35136"/>
                  <a:pt x="9571500" y="0"/>
                </a:cubicBezTo>
                <a:cubicBezTo>
                  <a:pt x="9929320" y="-48665"/>
                  <a:pt x="10075187" y="-5178"/>
                  <a:pt x="10434576" y="0"/>
                </a:cubicBezTo>
                <a:cubicBezTo>
                  <a:pt x="10702744" y="-132239"/>
                  <a:pt x="10944092" y="-8036"/>
                  <a:pt x="11219974" y="0"/>
                </a:cubicBezTo>
                <a:cubicBezTo>
                  <a:pt x="11278385" y="171119"/>
                  <a:pt x="11175494" y="326312"/>
                  <a:pt x="11219974" y="447815"/>
                </a:cubicBezTo>
                <a:cubicBezTo>
                  <a:pt x="11222555" y="559734"/>
                  <a:pt x="11204158" y="787325"/>
                  <a:pt x="11219974" y="881780"/>
                </a:cubicBezTo>
                <a:cubicBezTo>
                  <a:pt x="11317112" y="993901"/>
                  <a:pt x="11126515" y="1167517"/>
                  <a:pt x="11219974" y="1384995"/>
                </a:cubicBezTo>
                <a:cubicBezTo>
                  <a:pt x="10943880" y="1374291"/>
                  <a:pt x="10779370" y="1334016"/>
                  <a:pt x="10469098" y="1384995"/>
                </a:cubicBezTo>
                <a:cubicBezTo>
                  <a:pt x="10168068" y="1398862"/>
                  <a:pt x="9960423" y="1384606"/>
                  <a:pt x="9606023" y="1384995"/>
                </a:cubicBezTo>
                <a:cubicBezTo>
                  <a:pt x="9183090" y="1401943"/>
                  <a:pt x="9111845" y="1327837"/>
                  <a:pt x="8855148" y="1384995"/>
                </a:cubicBezTo>
                <a:cubicBezTo>
                  <a:pt x="8581851" y="1357663"/>
                  <a:pt x="8294245" y="1404138"/>
                  <a:pt x="7992073" y="1384995"/>
                </a:cubicBezTo>
                <a:cubicBezTo>
                  <a:pt x="7602605" y="1357049"/>
                  <a:pt x="7331633" y="1319524"/>
                  <a:pt x="7016798" y="1384995"/>
                </a:cubicBezTo>
                <a:cubicBezTo>
                  <a:pt x="6676692" y="1400577"/>
                  <a:pt x="6570489" y="1270495"/>
                  <a:pt x="6265923" y="1384995"/>
                </a:cubicBezTo>
                <a:cubicBezTo>
                  <a:pt x="5915057" y="1418116"/>
                  <a:pt x="5475809" y="1243181"/>
                  <a:pt x="5290648" y="1384995"/>
                </a:cubicBezTo>
                <a:cubicBezTo>
                  <a:pt x="5102475" y="1402589"/>
                  <a:pt x="4662418" y="1349596"/>
                  <a:pt x="4427574" y="1384995"/>
                </a:cubicBezTo>
                <a:cubicBezTo>
                  <a:pt x="4212950" y="1372967"/>
                  <a:pt x="3802488" y="1336847"/>
                  <a:pt x="3676699" y="1384995"/>
                </a:cubicBezTo>
                <a:cubicBezTo>
                  <a:pt x="3469617" y="1343027"/>
                  <a:pt x="3270832" y="1318400"/>
                  <a:pt x="2925824" y="1384995"/>
                </a:cubicBezTo>
                <a:cubicBezTo>
                  <a:pt x="2657157" y="1377426"/>
                  <a:pt x="2470917" y="1391476"/>
                  <a:pt x="2287148" y="1384995"/>
                </a:cubicBezTo>
                <a:cubicBezTo>
                  <a:pt x="2089147" y="1390329"/>
                  <a:pt x="1712151" y="1392850"/>
                  <a:pt x="1536273" y="1384995"/>
                </a:cubicBezTo>
                <a:cubicBezTo>
                  <a:pt x="1370025" y="1378595"/>
                  <a:pt x="1272211" y="1369741"/>
                  <a:pt x="1009798" y="1384995"/>
                </a:cubicBezTo>
                <a:cubicBezTo>
                  <a:pt x="782007" y="1441600"/>
                  <a:pt x="319666" y="1347091"/>
                  <a:pt x="0" y="1384995"/>
                </a:cubicBezTo>
                <a:cubicBezTo>
                  <a:pt x="-54029" y="1187258"/>
                  <a:pt x="84975" y="980788"/>
                  <a:pt x="0" y="895629"/>
                </a:cubicBezTo>
                <a:cubicBezTo>
                  <a:pt x="-72394" y="796753"/>
                  <a:pt x="67528" y="549706"/>
                  <a:pt x="0" y="447815"/>
                </a:cubicBezTo>
                <a:cubicBezTo>
                  <a:pt x="-100260" y="343864"/>
                  <a:pt x="106501" y="146978"/>
                  <a:pt x="0" y="0"/>
                </a:cubicBezTo>
                <a:close/>
              </a:path>
              <a:path w="11219974" h="1384995" fill="none" stroke="0" extrusionOk="0">
                <a:moveTo>
                  <a:pt x="0" y="0"/>
                </a:moveTo>
                <a:cubicBezTo>
                  <a:pt x="93851" y="-27866"/>
                  <a:pt x="364009" y="15752"/>
                  <a:pt x="638675" y="0"/>
                </a:cubicBezTo>
                <a:cubicBezTo>
                  <a:pt x="848844" y="-10917"/>
                  <a:pt x="1498323" y="1800"/>
                  <a:pt x="1726150" y="0"/>
                </a:cubicBezTo>
                <a:cubicBezTo>
                  <a:pt x="1978072" y="-2538"/>
                  <a:pt x="2082366" y="38638"/>
                  <a:pt x="2364825" y="0"/>
                </a:cubicBezTo>
                <a:cubicBezTo>
                  <a:pt x="2602307" y="-67156"/>
                  <a:pt x="3018676" y="-20050"/>
                  <a:pt x="3227900" y="0"/>
                </a:cubicBezTo>
                <a:cubicBezTo>
                  <a:pt x="3467842" y="-25871"/>
                  <a:pt x="3625845" y="32224"/>
                  <a:pt x="3866575" y="0"/>
                </a:cubicBezTo>
                <a:cubicBezTo>
                  <a:pt x="4134039" y="4026"/>
                  <a:pt x="4262435" y="-15321"/>
                  <a:pt x="4505251" y="0"/>
                </a:cubicBezTo>
                <a:cubicBezTo>
                  <a:pt x="4735913" y="-10573"/>
                  <a:pt x="4993838" y="36770"/>
                  <a:pt x="5143926" y="0"/>
                </a:cubicBezTo>
                <a:cubicBezTo>
                  <a:pt x="5268407" y="-60203"/>
                  <a:pt x="5744276" y="-21329"/>
                  <a:pt x="6007000" y="0"/>
                </a:cubicBezTo>
                <a:cubicBezTo>
                  <a:pt x="6319595" y="21937"/>
                  <a:pt x="6771966" y="-63827"/>
                  <a:pt x="7094475" y="0"/>
                </a:cubicBezTo>
                <a:cubicBezTo>
                  <a:pt x="7458923" y="11137"/>
                  <a:pt x="7558724" y="35326"/>
                  <a:pt x="7845351" y="0"/>
                </a:cubicBezTo>
                <a:cubicBezTo>
                  <a:pt x="8149602" y="-71037"/>
                  <a:pt x="8226839" y="22986"/>
                  <a:pt x="8484027" y="0"/>
                </a:cubicBezTo>
                <a:cubicBezTo>
                  <a:pt x="8737554" y="-8612"/>
                  <a:pt x="8789220" y="28912"/>
                  <a:pt x="9122702" y="0"/>
                </a:cubicBezTo>
                <a:cubicBezTo>
                  <a:pt x="9407225" y="-26243"/>
                  <a:pt x="9576374" y="-18459"/>
                  <a:pt x="9649177" y="0"/>
                </a:cubicBezTo>
                <a:cubicBezTo>
                  <a:pt x="9626937" y="58304"/>
                  <a:pt x="10863587" y="38288"/>
                  <a:pt x="11219974" y="0"/>
                </a:cubicBezTo>
                <a:cubicBezTo>
                  <a:pt x="11195691" y="58767"/>
                  <a:pt x="11241926" y="231106"/>
                  <a:pt x="11219974" y="433965"/>
                </a:cubicBezTo>
                <a:cubicBezTo>
                  <a:pt x="11221322" y="614268"/>
                  <a:pt x="11171677" y="721554"/>
                  <a:pt x="11219974" y="895629"/>
                </a:cubicBezTo>
                <a:cubicBezTo>
                  <a:pt x="11341730" y="1067687"/>
                  <a:pt x="11082688" y="1284326"/>
                  <a:pt x="11219974" y="1384995"/>
                </a:cubicBezTo>
                <a:cubicBezTo>
                  <a:pt x="11045979" y="1469970"/>
                  <a:pt x="10745820" y="1320879"/>
                  <a:pt x="10581298" y="1384995"/>
                </a:cubicBezTo>
                <a:cubicBezTo>
                  <a:pt x="10328494" y="1425719"/>
                  <a:pt x="9782219" y="1366442"/>
                  <a:pt x="9493823" y="1384995"/>
                </a:cubicBezTo>
                <a:cubicBezTo>
                  <a:pt x="9136231" y="1423347"/>
                  <a:pt x="8829549" y="1311376"/>
                  <a:pt x="8406350" y="1384995"/>
                </a:cubicBezTo>
                <a:cubicBezTo>
                  <a:pt x="8023325" y="1429827"/>
                  <a:pt x="7636048" y="1302918"/>
                  <a:pt x="7318875" y="1384995"/>
                </a:cubicBezTo>
                <a:cubicBezTo>
                  <a:pt x="6982134" y="1432319"/>
                  <a:pt x="6776089" y="1425083"/>
                  <a:pt x="6231401" y="1384995"/>
                </a:cubicBezTo>
                <a:cubicBezTo>
                  <a:pt x="5747264" y="1405965"/>
                  <a:pt x="5874726" y="1356490"/>
                  <a:pt x="5704924" y="1384995"/>
                </a:cubicBezTo>
                <a:cubicBezTo>
                  <a:pt x="5567349" y="1390803"/>
                  <a:pt x="5284287" y="1412239"/>
                  <a:pt x="4954050" y="1384995"/>
                </a:cubicBezTo>
                <a:cubicBezTo>
                  <a:pt x="4622070" y="1355189"/>
                  <a:pt x="4517987" y="1335668"/>
                  <a:pt x="4315375" y="1384995"/>
                </a:cubicBezTo>
                <a:cubicBezTo>
                  <a:pt x="4107517" y="1492818"/>
                  <a:pt x="3533933" y="1394428"/>
                  <a:pt x="3340100" y="1384995"/>
                </a:cubicBezTo>
                <a:cubicBezTo>
                  <a:pt x="3045400" y="1402230"/>
                  <a:pt x="3025009" y="1359287"/>
                  <a:pt x="2701425" y="1384995"/>
                </a:cubicBezTo>
                <a:cubicBezTo>
                  <a:pt x="2313108" y="1420967"/>
                  <a:pt x="1963056" y="1374825"/>
                  <a:pt x="1613950" y="1384995"/>
                </a:cubicBezTo>
                <a:cubicBezTo>
                  <a:pt x="1253109" y="1502048"/>
                  <a:pt x="332110" y="1368524"/>
                  <a:pt x="0" y="1384995"/>
                </a:cubicBezTo>
                <a:cubicBezTo>
                  <a:pt x="-5610" y="1250852"/>
                  <a:pt x="49131" y="1060112"/>
                  <a:pt x="0" y="895629"/>
                </a:cubicBezTo>
                <a:cubicBezTo>
                  <a:pt x="-57052" y="672013"/>
                  <a:pt x="39631" y="641929"/>
                  <a:pt x="0" y="406265"/>
                </a:cubicBezTo>
                <a:cubicBezTo>
                  <a:pt x="811" y="164486"/>
                  <a:pt x="55799" y="94779"/>
                  <a:pt x="0" y="0"/>
                </a:cubicBezTo>
                <a:close/>
              </a:path>
              <a:path w="11219974" h="1384995" fill="none" stroke="0" extrusionOk="0">
                <a:moveTo>
                  <a:pt x="0" y="0"/>
                </a:moveTo>
                <a:cubicBezTo>
                  <a:pt x="114151" y="-56699"/>
                  <a:pt x="363522" y="35817"/>
                  <a:pt x="638675" y="0"/>
                </a:cubicBezTo>
                <a:cubicBezTo>
                  <a:pt x="885801" y="-19059"/>
                  <a:pt x="1519574" y="-30202"/>
                  <a:pt x="1726150" y="0"/>
                </a:cubicBezTo>
                <a:cubicBezTo>
                  <a:pt x="1978903" y="-7480"/>
                  <a:pt x="2098886" y="52330"/>
                  <a:pt x="2364825" y="0"/>
                </a:cubicBezTo>
                <a:cubicBezTo>
                  <a:pt x="2638440" y="-36115"/>
                  <a:pt x="2967899" y="44476"/>
                  <a:pt x="3227900" y="0"/>
                </a:cubicBezTo>
                <a:cubicBezTo>
                  <a:pt x="3448063" y="-14489"/>
                  <a:pt x="3646539" y="70730"/>
                  <a:pt x="3866575" y="0"/>
                </a:cubicBezTo>
                <a:cubicBezTo>
                  <a:pt x="4133169" y="-17636"/>
                  <a:pt x="4268807" y="49691"/>
                  <a:pt x="4505251" y="0"/>
                </a:cubicBezTo>
                <a:cubicBezTo>
                  <a:pt x="4729029" y="-43942"/>
                  <a:pt x="5001736" y="-30816"/>
                  <a:pt x="5143926" y="0"/>
                </a:cubicBezTo>
                <a:cubicBezTo>
                  <a:pt x="5350308" y="32224"/>
                  <a:pt x="5818392" y="-47840"/>
                  <a:pt x="6007000" y="0"/>
                </a:cubicBezTo>
                <a:cubicBezTo>
                  <a:pt x="6283135" y="10573"/>
                  <a:pt x="6742463" y="59818"/>
                  <a:pt x="7094475" y="0"/>
                </a:cubicBezTo>
                <a:cubicBezTo>
                  <a:pt x="7431030" y="-36648"/>
                  <a:pt x="7534776" y="90603"/>
                  <a:pt x="7845351" y="0"/>
                </a:cubicBezTo>
                <a:cubicBezTo>
                  <a:pt x="8190951" y="-30826"/>
                  <a:pt x="8217699" y="61324"/>
                  <a:pt x="8484027" y="0"/>
                </a:cubicBezTo>
                <a:cubicBezTo>
                  <a:pt x="8729975" y="-16037"/>
                  <a:pt x="8838769" y="41247"/>
                  <a:pt x="9122702" y="0"/>
                </a:cubicBezTo>
                <a:cubicBezTo>
                  <a:pt x="9428065" y="-41827"/>
                  <a:pt x="9574431" y="-7695"/>
                  <a:pt x="9649177" y="0"/>
                </a:cubicBezTo>
                <a:cubicBezTo>
                  <a:pt x="9752757" y="35456"/>
                  <a:pt x="10733183" y="-5493"/>
                  <a:pt x="11219974" y="0"/>
                </a:cubicBezTo>
                <a:cubicBezTo>
                  <a:pt x="11249338" y="94420"/>
                  <a:pt x="11231906" y="268910"/>
                  <a:pt x="11219974" y="433965"/>
                </a:cubicBezTo>
                <a:cubicBezTo>
                  <a:pt x="11207915" y="626732"/>
                  <a:pt x="11174161" y="727982"/>
                  <a:pt x="11219974" y="895629"/>
                </a:cubicBezTo>
                <a:cubicBezTo>
                  <a:pt x="11355978" y="1103636"/>
                  <a:pt x="11114466" y="1258999"/>
                  <a:pt x="11219974" y="1384995"/>
                </a:cubicBezTo>
                <a:cubicBezTo>
                  <a:pt x="11033963" y="1462821"/>
                  <a:pt x="10723227" y="1384095"/>
                  <a:pt x="10581298" y="1384995"/>
                </a:cubicBezTo>
                <a:cubicBezTo>
                  <a:pt x="10405649" y="1443373"/>
                  <a:pt x="9848750" y="1363266"/>
                  <a:pt x="9493823" y="1384995"/>
                </a:cubicBezTo>
                <a:cubicBezTo>
                  <a:pt x="9133398" y="1393386"/>
                  <a:pt x="8841598" y="1361240"/>
                  <a:pt x="8406350" y="1384995"/>
                </a:cubicBezTo>
                <a:cubicBezTo>
                  <a:pt x="7994284" y="1478515"/>
                  <a:pt x="7608085" y="1149150"/>
                  <a:pt x="7318875" y="1384995"/>
                </a:cubicBezTo>
                <a:cubicBezTo>
                  <a:pt x="6979975" y="1490226"/>
                  <a:pt x="6762551" y="1477144"/>
                  <a:pt x="6231401" y="1384995"/>
                </a:cubicBezTo>
                <a:cubicBezTo>
                  <a:pt x="5718015" y="1388705"/>
                  <a:pt x="5863533" y="1344284"/>
                  <a:pt x="5704924" y="1384995"/>
                </a:cubicBezTo>
                <a:cubicBezTo>
                  <a:pt x="5552299" y="1421230"/>
                  <a:pt x="5463238" y="1357276"/>
                  <a:pt x="5352013" y="1384995"/>
                </a:cubicBezTo>
                <a:cubicBezTo>
                  <a:pt x="5240788" y="1412714"/>
                  <a:pt x="5126169" y="1355416"/>
                  <a:pt x="4954050" y="1384995"/>
                </a:cubicBezTo>
                <a:cubicBezTo>
                  <a:pt x="4637204" y="1415812"/>
                  <a:pt x="4489572" y="1322521"/>
                  <a:pt x="4315375" y="1384995"/>
                </a:cubicBezTo>
                <a:cubicBezTo>
                  <a:pt x="3992204" y="1445545"/>
                  <a:pt x="3690393" y="1378661"/>
                  <a:pt x="3340100" y="1384995"/>
                </a:cubicBezTo>
                <a:cubicBezTo>
                  <a:pt x="3047321" y="1396750"/>
                  <a:pt x="2999940" y="1376597"/>
                  <a:pt x="2701425" y="1384995"/>
                </a:cubicBezTo>
                <a:cubicBezTo>
                  <a:pt x="2482000" y="1460862"/>
                  <a:pt x="1901231" y="1293390"/>
                  <a:pt x="1613950" y="1384995"/>
                </a:cubicBezTo>
                <a:cubicBezTo>
                  <a:pt x="1176356" y="1617855"/>
                  <a:pt x="413841" y="1157736"/>
                  <a:pt x="0" y="1384995"/>
                </a:cubicBezTo>
                <a:cubicBezTo>
                  <a:pt x="-45210" y="1256883"/>
                  <a:pt x="115821" y="1128507"/>
                  <a:pt x="0" y="895629"/>
                </a:cubicBezTo>
                <a:cubicBezTo>
                  <a:pt x="-53796" y="670749"/>
                  <a:pt x="1056" y="641807"/>
                  <a:pt x="0" y="406265"/>
                </a:cubicBezTo>
                <a:cubicBezTo>
                  <a:pt x="-28830" y="150778"/>
                  <a:pt x="82240" y="111135"/>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Trung du và miền núi Bắc Bộ có diện tích rộng nhưng ít dân nên đây là vùng dân cư thưa thớt. Dân cư trong vùng phân bố không đồng đều giữa các tỉnh, giữa khu vực miền núi và khu vực trung du.</a:t>
            </a:r>
          </a:p>
        </p:txBody>
      </p:sp>
      <p:pic>
        <p:nvPicPr>
          <p:cNvPr id="3" name="Picture 2">
            <a:extLst>
              <a:ext uri="{FF2B5EF4-FFF2-40B4-BE49-F238E27FC236}">
                <a16:creationId xmlns:a16="http://schemas.microsoft.com/office/drawing/2014/main" xmlns="" id="{95354D6D-6A9F-4994-4A3B-951213F23C3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0525" y="1408021"/>
            <a:ext cx="7176468" cy="5449979"/>
          </a:xfrm>
          <a:prstGeom prst="rect">
            <a:avLst/>
          </a:prstGeom>
        </p:spPr>
      </p:pic>
      <p:pic>
        <p:nvPicPr>
          <p:cNvPr id="4" name="Picture 3">
            <a:extLst>
              <a:ext uri="{FF2B5EF4-FFF2-40B4-BE49-F238E27FC236}">
                <a16:creationId xmlns:a16="http://schemas.microsoft.com/office/drawing/2014/main" xmlns="" id="{54015BA5-01F5-27AB-D72E-9CC98E54DDD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444766" y="2971800"/>
            <a:ext cx="4418622" cy="1795463"/>
          </a:xfrm>
          <a:prstGeom prst="rect">
            <a:avLst/>
          </a:prstGeom>
        </p:spPr>
      </p:pic>
    </p:spTree>
    <p:custDataLst>
      <p:tags r:id="rId1"/>
    </p:custDataLst>
    <p:extLst>
      <p:ext uri="{BB962C8B-B14F-4D97-AF65-F5344CB8AC3E}">
        <p14:creationId xmlns:p14="http://schemas.microsoft.com/office/powerpoint/2010/main" val="328272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xmlns="" id="{C3FAC749-A4E9-BD3F-F3E4-A8B2A9F04E78}"/>
              </a:ext>
            </a:extLst>
          </p:cNvPr>
          <p:cNvGraphicFramePr>
            <a:graphicFrameLocks noGrp="1"/>
          </p:cNvGraphicFramePr>
          <p:nvPr>
            <p:extLst>
              <p:ext uri="{D42A27DB-BD31-4B8C-83A1-F6EECF244321}">
                <p14:modId xmlns:p14="http://schemas.microsoft.com/office/powerpoint/2010/main" val="1462565143"/>
              </p:ext>
            </p:extLst>
          </p:nvPr>
        </p:nvGraphicFramePr>
        <p:xfrm>
          <a:off x="1428750" y="923924"/>
          <a:ext cx="9334500" cy="5443584"/>
        </p:xfrm>
        <a:graphic>
          <a:graphicData uri="http://schemas.openxmlformats.org/drawingml/2006/table">
            <a:tbl>
              <a:tblPr firstRow="1" firstCol="1" bandRow="1">
                <a:tableStyleId>{00A15C55-8517-42AA-B614-E9B94910E393}</a:tableStyleId>
              </a:tblPr>
              <a:tblGrid>
                <a:gridCol w="4667250">
                  <a:extLst>
                    <a:ext uri="{9D8B030D-6E8A-4147-A177-3AD203B41FA5}">
                      <a16:colId xmlns:a16="http://schemas.microsoft.com/office/drawing/2014/main" xmlns="" val="1128003806"/>
                    </a:ext>
                  </a:extLst>
                </a:gridCol>
                <a:gridCol w="4667250">
                  <a:extLst>
                    <a:ext uri="{9D8B030D-6E8A-4147-A177-3AD203B41FA5}">
                      <a16:colId xmlns:a16="http://schemas.microsoft.com/office/drawing/2014/main" xmlns="" val="1878469756"/>
                    </a:ext>
                  </a:extLst>
                </a:gridCol>
              </a:tblGrid>
              <a:tr h="561475">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Mật độ dân số</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Tỉnh</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62665932"/>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Dưới 100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a:effectLst/>
                          <a:latin typeface="Calibri" panose="020F0502020204030204" pitchFamily="34" charset="0"/>
                          <a:cs typeface="Calibri" panose="020F0502020204030204" pitchFamily="34" charset="0"/>
                        </a:rPr>
                        <a:t>Sơn La, Điện Biên, Lai Châu, Bắc Kạn, Cao Bằng, Lạng Sơn</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186897481"/>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100 đến dưới 200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Hòa Bình, Yên Bái, Lào Cai, Tuyên Quang, Hà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61161087"/>
                  </a:ext>
                </a:extLst>
              </a:tr>
              <a:tr h="1026266">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200 đến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Thái Nguyên, Quảng Ninh</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67307097"/>
                  </a:ext>
                </a:extLst>
              </a:tr>
              <a:tr h="561475">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Trên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Phú Thọ, Bắc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94404386"/>
                  </a:ext>
                </a:extLst>
              </a:tr>
            </a:tbl>
          </a:graphicData>
        </a:graphic>
      </p:graphicFrame>
    </p:spTree>
    <p:custDataLst>
      <p:tags r:id="rId1"/>
    </p:custDataLst>
    <p:extLst>
      <p:ext uri="{BB962C8B-B14F-4D97-AF65-F5344CB8AC3E}">
        <p14:creationId xmlns:p14="http://schemas.microsoft.com/office/powerpoint/2010/main" val="2806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C03B30A6-5F2B-4D66-D9F8-992FF56BFEAA}"/>
              </a:ext>
            </a:extLst>
          </p:cNvPr>
          <p:cNvGrpSpPr/>
          <p:nvPr/>
        </p:nvGrpSpPr>
        <p:grpSpPr>
          <a:xfrm>
            <a:off x="402336" y="228600"/>
            <a:ext cx="7315200" cy="5093208"/>
            <a:chOff x="4971987" y="1978049"/>
            <a:chExt cx="3910186" cy="3099030"/>
          </a:xfrm>
        </p:grpSpPr>
        <p:pic>
          <p:nvPicPr>
            <p:cNvPr id="4" name="Picture 3" descr="Shape&#10;&#10;Description automatically generated">
              <a:extLst>
                <a:ext uri="{FF2B5EF4-FFF2-40B4-BE49-F238E27FC236}">
                  <a16:creationId xmlns:a16="http://schemas.microsoft.com/office/drawing/2014/main" xmlns="" id="{4B0D6367-A7A6-F89C-BE32-37305B5881F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5" name="文本框 18">
              <a:extLst>
                <a:ext uri="{FF2B5EF4-FFF2-40B4-BE49-F238E27FC236}">
                  <a16:creationId xmlns:a16="http://schemas.microsoft.com/office/drawing/2014/main" xmlns="" id="{A2636D02-084C-F96A-B473-61A1629CC5DD}"/>
                </a:ext>
              </a:extLst>
            </p:cNvPr>
            <p:cNvSpPr txBox="1"/>
            <p:nvPr/>
          </p:nvSpPr>
          <p:spPr>
            <a:xfrm flipH="1">
              <a:off x="5429608" y="3059575"/>
              <a:ext cx="2982935" cy="955080"/>
            </a:xfrm>
            <a:prstGeom prst="rect">
              <a:avLst/>
            </a:prstGeom>
            <a:noFill/>
          </p:spPr>
          <p:txBody>
            <a:bodyPr wrap="square" rtlCol="0">
              <a:spAutoFit/>
            </a:bodyPr>
            <a:lstStyle/>
            <a:p>
              <a:pPr algn="ctr">
                <a:spcBef>
                  <a:spcPct val="50000"/>
                </a:spcBef>
              </a:pPr>
              <a:r>
                <a:rPr lang="en-US" sz="4800" b="1" dirty="0">
                  <a:solidFill>
                    <a:srgbClr val="002060"/>
                  </a:solidFill>
                  <a:latin typeface="Arial" panose="020B0604020202020204" pitchFamily="34" charset="0"/>
                  <a:cs typeface="Arial" panose="020B0604020202020204" pitchFamily="34" charset="0"/>
                </a:rPr>
                <a:t>Theo </a:t>
              </a:r>
              <a:r>
                <a:rPr lang="en-US" sz="4800" b="1" dirty="0" err="1">
                  <a:solidFill>
                    <a:srgbClr val="002060"/>
                  </a:solidFill>
                  <a:latin typeface="Arial" panose="020B0604020202020204" pitchFamily="34" charset="0"/>
                  <a:cs typeface="Arial" panose="020B0604020202020204" pitchFamily="34" charset="0"/>
                </a:rPr>
                <a:t>em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mật</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độ</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số</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xmlns="" id="{0015471B-3164-C9BB-0C1F-7359628456C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a:off x="7635240" y="1178331"/>
            <a:ext cx="3874593" cy="5979349"/>
          </a:xfrm>
          <a:prstGeom prst="rect">
            <a:avLst/>
          </a:prstGeom>
        </p:spPr>
      </p:pic>
      <p:grpSp>
        <p:nvGrpSpPr>
          <p:cNvPr id="8" name="Group 7">
            <a:extLst>
              <a:ext uri="{FF2B5EF4-FFF2-40B4-BE49-F238E27FC236}">
                <a16:creationId xmlns:a16="http://schemas.microsoft.com/office/drawing/2014/main" xmlns="" id="{25B4B177-5BAB-AA5F-A98E-97A728E19577}"/>
              </a:ext>
            </a:extLst>
          </p:cNvPr>
          <p:cNvGrpSpPr/>
          <p:nvPr/>
        </p:nvGrpSpPr>
        <p:grpSpPr>
          <a:xfrm>
            <a:off x="354711" y="314325"/>
            <a:ext cx="7315200" cy="5093208"/>
            <a:chOff x="4971987" y="1978049"/>
            <a:chExt cx="3910186" cy="3099030"/>
          </a:xfrm>
        </p:grpSpPr>
        <p:pic>
          <p:nvPicPr>
            <p:cNvPr id="9" name="Picture 8" descr="Shape&#10;&#10;Description automatically generated">
              <a:extLst>
                <a:ext uri="{FF2B5EF4-FFF2-40B4-BE49-F238E27FC236}">
                  <a16:creationId xmlns:a16="http://schemas.microsoft.com/office/drawing/2014/main" xmlns="" id="{169E2E98-C6AF-819A-7B49-42167A85409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10" name="文本框 18">
              <a:extLst>
                <a:ext uri="{FF2B5EF4-FFF2-40B4-BE49-F238E27FC236}">
                  <a16:creationId xmlns:a16="http://schemas.microsoft.com/office/drawing/2014/main" xmlns="" id="{691444A4-F7DA-8E1A-70C7-318E59F015C0}"/>
                </a:ext>
              </a:extLst>
            </p:cNvPr>
            <p:cNvSpPr txBox="1"/>
            <p:nvPr/>
          </p:nvSpPr>
          <p:spPr>
            <a:xfrm flipH="1">
              <a:off x="5546710" y="2537970"/>
              <a:ext cx="2982935" cy="1928889"/>
            </a:xfrm>
            <a:prstGeom prst="rect">
              <a:avLst/>
            </a:prstGeom>
            <a:noFill/>
          </p:spPr>
          <p:txBody>
            <a:bodyPr wrap="square" rtlCol="0">
              <a:spAutoFit/>
            </a:bodyPr>
            <a:lstStyle/>
            <a:p>
              <a:pPr algn="ctr">
                <a:spcBef>
                  <a:spcPct val="50000"/>
                </a:spcBef>
              </a:pPr>
              <a:r>
                <a:rPr lang="vi-VN" sz="4000" b="1" dirty="0">
                  <a:solidFill>
                    <a:srgbClr val="002060"/>
                  </a:solidFill>
                  <a:latin typeface="Calibri" panose="020F0502020204030204" pitchFamily="34" charset="0"/>
                  <a:cs typeface="Calibri" panose="020F0502020204030204" pitchFamily="34" charset="0"/>
                </a:rPr>
                <a:t>Mật độ dân số là số người dân trung bình sống trên một đơn vị diện tích lãnh thổ (đơn vị: người/km2).</a:t>
              </a:r>
              <a:endParaRPr lang="en-US" sz="4000" b="1" dirty="0">
                <a:solidFill>
                  <a:srgbClr val="002060"/>
                </a:solidFill>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60721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图片 2">
            <a:extLst>
              <a:ext uri="{FF2B5EF4-FFF2-40B4-BE49-F238E27FC236}">
                <a16:creationId xmlns:a16="http://schemas.microsoft.com/office/drawing/2014/main" xmlns="" id="{F078F5EC-3050-82E1-4B9F-DE7926010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6" name="Picture 5">
            <a:extLst>
              <a:ext uri="{FF2B5EF4-FFF2-40B4-BE49-F238E27FC236}">
                <a16:creationId xmlns:a16="http://schemas.microsoft.com/office/drawing/2014/main" xmlns="" id="{63B3996F-3208-CBE2-CD53-F17041A0F42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7" name="Text Box 9">
            <a:extLst>
              <a:ext uri="{FF2B5EF4-FFF2-40B4-BE49-F238E27FC236}">
                <a16:creationId xmlns:a16="http://schemas.microsoft.com/office/drawing/2014/main" xmlns="" id="{F10D8C1C-DC18-D3CF-1EC6-9929BA4302E1}"/>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mn-lt"/>
                <a:cs typeface="Times New Roman" pitchFamily="18" charset="0"/>
              </a:rPr>
              <a:t> </a:t>
            </a:r>
            <a:r>
              <a:rPr lang="en-US" sz="4000" b="1" dirty="0" err="1">
                <a:latin typeface="+mn-lt"/>
                <a:cs typeface="Times New Roman" pitchFamily="18" charset="0"/>
              </a:rPr>
              <a:t>Về</a:t>
            </a:r>
            <a:r>
              <a:rPr lang="en-US" sz="4000" b="1" dirty="0">
                <a:latin typeface="+mn-lt"/>
                <a:cs typeface="Times New Roman" pitchFamily="18" charset="0"/>
              </a:rPr>
              <a:t> </a:t>
            </a:r>
            <a:r>
              <a:rPr lang="en-US" sz="4000" b="1" dirty="0" err="1">
                <a:latin typeface="+mn-lt"/>
                <a:cs typeface="Times New Roman" pitchFamily="18" charset="0"/>
              </a:rPr>
              <a:t>nhà</a:t>
            </a:r>
            <a:r>
              <a:rPr lang="en-US" sz="4000" b="1" dirty="0">
                <a:latin typeface="+mn-lt"/>
                <a:cs typeface="Times New Roman" pitchFamily="18" charset="0"/>
              </a:rPr>
              <a:t> </a:t>
            </a:r>
            <a:r>
              <a:rPr lang="en-US" sz="4000" b="1" dirty="0" err="1">
                <a:latin typeface="+mn-lt"/>
                <a:cs typeface="Times New Roman" pitchFamily="18" charset="0"/>
              </a:rPr>
              <a:t>xem</a:t>
            </a:r>
            <a:r>
              <a:rPr lang="en-US" sz="4000" b="1" dirty="0">
                <a:latin typeface="+mn-lt"/>
                <a:cs typeface="Times New Roman" pitchFamily="18" charset="0"/>
              </a:rPr>
              <a:t> </a:t>
            </a:r>
            <a:r>
              <a:rPr lang="en-US" sz="4000" b="1" dirty="0" err="1">
                <a:latin typeface="+mn-lt"/>
                <a:cs typeface="Times New Roman" pitchFamily="18" charset="0"/>
              </a:rPr>
              <a:t>lại</a:t>
            </a:r>
            <a:r>
              <a:rPr lang="en-US" sz="4000" b="1" dirty="0">
                <a:latin typeface="+mn-lt"/>
                <a:cs typeface="Times New Roman" pitchFamily="18" charset="0"/>
              </a:rPr>
              <a:t> </a:t>
            </a:r>
            <a:r>
              <a:rPr lang="en-US" sz="4000" b="1" dirty="0" err="1">
                <a:latin typeface="+mn-lt"/>
                <a:cs typeface="Times New Roman" pitchFamily="18" charset="0"/>
              </a:rPr>
              <a:t>bài</a:t>
            </a:r>
            <a:r>
              <a:rPr lang="vi-VN" sz="4000" b="1" dirty="0">
                <a:latin typeface="+mn-lt"/>
                <a:cs typeface="Times New Roman" pitchFamily="18" charset="0"/>
              </a:rPr>
              <a:t>.</a:t>
            </a:r>
            <a:endParaRPr lang="en-US" sz="4000" b="1" dirty="0">
              <a:latin typeface="+mn-lt"/>
              <a:cs typeface="Times New Roman" pitchFamily="18" charset="0"/>
            </a:endParaRPr>
          </a:p>
          <a:p>
            <a:pPr eaLnBrk="1" hangingPunct="1">
              <a:spcBef>
                <a:spcPct val="50000"/>
              </a:spcBef>
              <a:buFont typeface="Wingdings 2" pitchFamily="18" charset="2"/>
              <a:buNone/>
            </a:pPr>
            <a:r>
              <a:rPr lang="en-US" sz="4000" b="1" dirty="0">
                <a:latin typeface="+mn-lt"/>
              </a:rPr>
              <a:t>- </a:t>
            </a:r>
            <a:r>
              <a:rPr lang="en-US" sz="4000" b="1" dirty="0" err="1">
                <a:latin typeface="+mn-lt"/>
              </a:rPr>
              <a:t>Chuẩn</a:t>
            </a:r>
            <a:r>
              <a:rPr lang="en-US" sz="4000" b="1" dirty="0">
                <a:latin typeface="+mn-lt"/>
              </a:rPr>
              <a:t> </a:t>
            </a:r>
            <a:r>
              <a:rPr lang="en-US" sz="4000" b="1" dirty="0" err="1">
                <a:latin typeface="+mn-lt"/>
              </a:rPr>
              <a:t>bị</a:t>
            </a:r>
            <a:r>
              <a:rPr lang="en-US" sz="4000" b="1" dirty="0">
                <a:latin typeface="+mn-lt"/>
              </a:rPr>
              <a:t>: </a:t>
            </a:r>
            <a:r>
              <a:rPr lang="en-US" sz="4000" b="1" dirty="0" err="1">
                <a:latin typeface="+mn-lt"/>
              </a:rPr>
              <a:t>Tiết</a:t>
            </a:r>
            <a:r>
              <a:rPr lang="en-US" sz="4000" b="1" dirty="0">
                <a:latin typeface="+mn-lt"/>
              </a:rPr>
              <a:t> 2 </a:t>
            </a:r>
            <a:r>
              <a:rPr lang="en-US" sz="4000" b="1" dirty="0" err="1">
                <a:latin typeface="+mn-lt"/>
              </a:rPr>
              <a:t>của</a:t>
            </a:r>
            <a:r>
              <a:rPr lang="en-US" sz="4000" b="1" dirty="0">
                <a:latin typeface="+mn-lt"/>
              </a:rPr>
              <a:t> </a:t>
            </a:r>
            <a:r>
              <a:rPr lang="en-US" sz="4000" b="1" dirty="0" err="1">
                <a:latin typeface="+mn-lt"/>
              </a:rPr>
              <a:t>bài</a:t>
            </a:r>
            <a:endParaRPr lang="en-US" sz="4000" b="1" dirty="0">
              <a:latin typeface="+mn-lt"/>
            </a:endParaRPr>
          </a:p>
        </p:txBody>
      </p:sp>
      <p:pic>
        <p:nvPicPr>
          <p:cNvPr id="8" name="Picture 7">
            <a:extLst>
              <a:ext uri="{FF2B5EF4-FFF2-40B4-BE49-F238E27FC236}">
                <a16:creationId xmlns:a16="http://schemas.microsoft.com/office/drawing/2014/main" xmlns="" id="{2A780C58-F7B0-9489-FF2C-07EB0BC29A1F}"/>
              </a:ext>
            </a:extLst>
          </p:cNvPr>
          <p:cNvPicPr>
            <a:picLocks noChangeAspect="1"/>
          </p:cNvPicPr>
          <p:nvPr/>
        </p:nvPicPr>
        <p:blipFill>
          <a:blip r:embed="rId6"/>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476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48620F7-A492-1A3F-DEEE-54E38F15F226}"/>
              </a:ext>
            </a:extLst>
          </p:cNvPr>
          <p:cNvGrpSpPr/>
          <p:nvPr/>
        </p:nvGrpSpPr>
        <p:grpSpPr>
          <a:xfrm>
            <a:off x="1608584" y="833015"/>
            <a:ext cx="9440416" cy="5291560"/>
            <a:chOff x="1904672" y="1167423"/>
            <a:chExt cx="8308082" cy="4769116"/>
          </a:xfrm>
        </p:grpSpPr>
        <p:grpSp>
          <p:nvGrpSpPr>
            <p:cNvPr id="3" name="Group 2">
              <a:extLst>
                <a:ext uri="{FF2B5EF4-FFF2-40B4-BE49-F238E27FC236}">
                  <a16:creationId xmlns:a16="http://schemas.microsoft.com/office/drawing/2014/main" xmlns="" id="{1F295330-11F3-E16A-20E4-C565054A5F45}"/>
                </a:ext>
              </a:extLst>
            </p:cNvPr>
            <p:cNvGrpSpPr/>
            <p:nvPr/>
          </p:nvGrpSpPr>
          <p:grpSpPr>
            <a:xfrm>
              <a:off x="1904672" y="1167423"/>
              <a:ext cx="8308082" cy="4769116"/>
              <a:chOff x="445437" y="256830"/>
              <a:chExt cx="11333661" cy="6295753"/>
            </a:xfrm>
          </p:grpSpPr>
          <p:sp>
            <p:nvSpPr>
              <p:cNvPr id="5" name="Rectangle: Rounded Corners 4">
                <a:extLst>
                  <a:ext uri="{FF2B5EF4-FFF2-40B4-BE49-F238E27FC236}">
                    <a16:creationId xmlns:a16="http://schemas.microsoft.com/office/drawing/2014/main" xmlns="" id="{F64FF142-B009-9A56-448F-CEECD7CF87F3}"/>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xmlns="" id="{28914B0B-DFDD-EB5F-FE86-D45C01413FC9}"/>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xmlns="" id="{4A6EA80C-03C8-9AF0-1A71-4AF2C173AF50}"/>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xmlns="" id="{2C9A3F29-9D8D-4A7D-74E1-B2FDFF64919F}"/>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xmlns="" id="{01DCB1AC-6289-E07E-905B-BDE8EA9B7B6B}"/>
                  </a:ext>
                </a:extLst>
              </p:cNvPr>
              <p:cNvGrpSpPr/>
              <p:nvPr/>
            </p:nvGrpSpPr>
            <p:grpSpPr>
              <a:xfrm>
                <a:off x="9611855" y="933450"/>
                <a:ext cx="1409700" cy="2547457"/>
                <a:chOff x="9611855" y="933450"/>
                <a:chExt cx="1409700" cy="2547457"/>
              </a:xfrm>
            </p:grpSpPr>
            <p:sp>
              <p:nvSpPr>
                <p:cNvPr id="15" name="Rectangle 14">
                  <a:extLst>
                    <a:ext uri="{FF2B5EF4-FFF2-40B4-BE49-F238E27FC236}">
                      <a16:creationId xmlns:a16="http://schemas.microsoft.com/office/drawing/2014/main" xmlns="" id="{EBC06A20-EFE2-094E-5470-11A393AF047A}"/>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xmlns="" id="{DC903D69-0074-D4E4-723E-73E89092D713}"/>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xmlns="" id="{EED6C1AD-C00D-D22A-5D16-28BCBA54A785}"/>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xmlns="" id="{B1684AFB-6ED4-50A3-A7C7-1B59E6A98E1B}"/>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xmlns="" id="{F1B25D8E-288C-93F2-462E-EA0DA25E7A13}"/>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xmlns="" id="{F105F67D-1BC1-EA4F-2E5A-81CA55E2AA49}"/>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xmlns="" id="{288A4356-9BAA-6A81-5B2B-73BA891AB301}"/>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xmlns="" id="{87C84AEF-95B4-9302-BABE-4C68CE7C0AFB}"/>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xmlns="" id="{DB2E8CD5-505C-0512-2745-F2049B610432}"/>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xmlns="" id="{8E41E0B7-8F23-4B6A-F1D7-611FE909B69B}"/>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1" name="Oval 10">
                <a:extLst>
                  <a:ext uri="{FF2B5EF4-FFF2-40B4-BE49-F238E27FC236}">
                    <a16:creationId xmlns:a16="http://schemas.microsoft.com/office/drawing/2014/main" xmlns="" id="{C108BFFF-B8B1-0FE8-1488-4A92B9161584}"/>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4" name="Oval 13">
                <a:extLst>
                  <a:ext uri="{FF2B5EF4-FFF2-40B4-BE49-F238E27FC236}">
                    <a16:creationId xmlns:a16="http://schemas.microsoft.com/office/drawing/2014/main" xmlns="" id="{66A5C481-EC0C-CE1D-C366-0215C8FC3B96}"/>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4" name="Picture 8" descr="Comic style Images | Free Vectors, Stock Photos &amp; PSD">
              <a:extLst>
                <a:ext uri="{FF2B5EF4-FFF2-40B4-BE49-F238E27FC236}">
                  <a16:creationId xmlns:a16="http://schemas.microsoft.com/office/drawing/2014/main" xmlns="" id="{4C7FB061-6359-4629-49C1-72B77FDD2C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xmlns="" id="{1C260689-0BA7-08E5-5D9B-8E0FC5F3B4E2}"/>
              </a:ext>
            </a:extLst>
          </p:cNvPr>
          <p:cNvPicPr>
            <a:picLocks noChangeAspect="1"/>
          </p:cNvPicPr>
          <p:nvPr/>
        </p:nvPicPr>
        <p:blipFill>
          <a:blip r:embed="rId3"/>
          <a:stretch>
            <a:fillRect/>
          </a:stretch>
        </p:blipFill>
        <p:spPr>
          <a:xfrm>
            <a:off x="2283094" y="2278676"/>
            <a:ext cx="6262408" cy="2202927"/>
          </a:xfrm>
          <a:prstGeom prst="rect">
            <a:avLst/>
          </a:prstGeom>
        </p:spPr>
      </p:pic>
    </p:spTree>
    <p:extLst>
      <p:ext uri="{BB962C8B-B14F-4D97-AF65-F5344CB8AC3E}">
        <p14:creationId xmlns:p14="http://schemas.microsoft.com/office/powerpoint/2010/main" val="21706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E17CC4A1-8921-3CEA-CC88-2A4BD34E1FB5}"/>
              </a:ext>
            </a:extLst>
          </p:cNvPr>
          <p:cNvPicPr>
            <a:picLocks noChangeAspect="1"/>
          </p:cNvPicPr>
          <p:nvPr/>
        </p:nvPicPr>
        <p:blipFill>
          <a:blip r:embed="rId5"/>
          <a:stretch>
            <a:fillRect/>
          </a:stretch>
        </p:blipFill>
        <p:spPr>
          <a:xfrm>
            <a:off x="3464148" y="1321575"/>
            <a:ext cx="6578154" cy="2633700"/>
          </a:xfrm>
          <a:prstGeom prst="rect">
            <a:avLst/>
          </a:prstGeom>
        </p:spPr>
      </p:pic>
    </p:spTree>
    <p:extLst>
      <p:ext uri="{BB962C8B-B14F-4D97-AF65-F5344CB8AC3E}">
        <p14:creationId xmlns:p14="http://schemas.microsoft.com/office/powerpoint/2010/main" val="21704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820AEED8-524C-3CE9-DCAB-D8F5A007701B}"/>
              </a:ext>
            </a:extLst>
          </p:cNvPr>
          <p:cNvPicPr>
            <a:picLocks noGrp="1" noChangeAspect="1"/>
          </p:cNvPicPr>
          <p:nvPr>
            <p:ph idx="1"/>
          </p:nvPr>
        </p:nvPicPr>
        <p:blipFill>
          <a:blip r:embed="rId2"/>
          <a:stretch>
            <a:fillRect/>
          </a:stretch>
        </p:blipFill>
        <p:spPr>
          <a:xfrm>
            <a:off x="572294" y="150125"/>
            <a:ext cx="5473670" cy="6691110"/>
          </a:xfrm>
          <a:prstGeom prst="rect">
            <a:avLst/>
          </a:prstGeom>
        </p:spPr>
      </p:pic>
      <p:pic>
        <p:nvPicPr>
          <p:cNvPr id="6" name="Content Placeholder 3">
            <a:extLst>
              <a:ext uri="{FF2B5EF4-FFF2-40B4-BE49-F238E27FC236}">
                <a16:creationId xmlns:a16="http://schemas.microsoft.com/office/drawing/2014/main" xmlns="" id="{820AEED8-524C-3CE9-DCAB-D8F5A007701B}"/>
              </a:ext>
            </a:extLst>
          </p:cNvPr>
          <p:cNvPicPr>
            <a:picLocks noChangeAspect="1"/>
          </p:cNvPicPr>
          <p:nvPr/>
        </p:nvPicPr>
        <p:blipFill>
          <a:blip r:embed="rId2"/>
          <a:stretch>
            <a:fillRect/>
          </a:stretch>
        </p:blipFill>
        <p:spPr>
          <a:xfrm>
            <a:off x="6088253" y="150125"/>
            <a:ext cx="5594226" cy="6707875"/>
          </a:xfrm>
          <a:prstGeom prst="rect">
            <a:avLst/>
          </a:prstGeom>
        </p:spPr>
      </p:pic>
    </p:spTree>
    <p:extLst>
      <p:ext uri="{BB962C8B-B14F-4D97-AF65-F5344CB8AC3E}">
        <p14:creationId xmlns:p14="http://schemas.microsoft.com/office/powerpoint/2010/main" val="269206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6" name="图片 5">
            <a:extLst>
              <a:ext uri="{FF2B5EF4-FFF2-40B4-BE49-F238E27FC236}">
                <a16:creationId xmlns:a16="http://schemas.microsoft.com/office/drawing/2014/main" xmlns=""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5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pic>
        <p:nvPicPr>
          <p:cNvPr id="2" name="Picture 1">
            <a:extLst>
              <a:ext uri="{FF2B5EF4-FFF2-40B4-BE49-F238E27FC236}">
                <a16:creationId xmlns:a16="http://schemas.microsoft.com/office/drawing/2014/main" xmlns="" id="{6FDA4253-EDD9-C8C6-9E5E-4390AE911025}"/>
              </a:ext>
            </a:extLst>
          </p:cNvPr>
          <p:cNvPicPr>
            <a:picLocks noChangeAspect="1"/>
          </p:cNvPicPr>
          <p:nvPr/>
        </p:nvPicPr>
        <p:blipFill>
          <a:blip r:embed="rId5"/>
          <a:stretch>
            <a:fillRect/>
          </a:stretch>
        </p:blipFill>
        <p:spPr>
          <a:xfrm>
            <a:off x="864405" y="530534"/>
            <a:ext cx="10729890" cy="4596782"/>
          </a:xfrm>
          <a:prstGeom prst="rect">
            <a:avLst/>
          </a:prstGeom>
        </p:spPr>
      </p:pic>
    </p:spTree>
    <p:extLst>
      <p:ext uri="{BB962C8B-B14F-4D97-AF65-F5344CB8AC3E}">
        <p14:creationId xmlns:p14="http://schemas.microsoft.com/office/powerpoint/2010/main" val="222300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5">
            <a:extLst>
              <a:ext uri="{FF2B5EF4-FFF2-40B4-BE49-F238E27FC236}">
                <a16:creationId xmlns:a16="http://schemas.microsoft.com/office/drawing/2014/main" xmlns="" id="{5B135FE1-ED7E-4EE4-4C94-3A0700DC6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 name="图片 16">
            <a:extLst>
              <a:ext uri="{FF2B5EF4-FFF2-40B4-BE49-F238E27FC236}">
                <a16:creationId xmlns:a16="http://schemas.microsoft.com/office/drawing/2014/main" xmlns="" id="{EF309A8F-0D45-2546-860E-C4C4D9F5744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15">
            <a:extLst>
              <a:ext uri="{FF2B5EF4-FFF2-40B4-BE49-F238E27FC236}">
                <a16:creationId xmlns:a16="http://schemas.microsoft.com/office/drawing/2014/main" xmlns="" id="{B4B569CC-5582-E06D-2E0E-90BA65BA5B1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6" name="图片 12">
            <a:extLst>
              <a:ext uri="{FF2B5EF4-FFF2-40B4-BE49-F238E27FC236}">
                <a16:creationId xmlns:a16="http://schemas.microsoft.com/office/drawing/2014/main" xmlns="" id="{CC206977-4CA7-4F72-19E1-5682181737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11">
            <a:extLst>
              <a:ext uri="{FF2B5EF4-FFF2-40B4-BE49-F238E27FC236}">
                <a16:creationId xmlns:a16="http://schemas.microsoft.com/office/drawing/2014/main" xmlns="" id="{5BD34EF8-21A8-058A-76C2-2AE41FA5F0F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14" name="Group 13">
            <a:extLst>
              <a:ext uri="{FF2B5EF4-FFF2-40B4-BE49-F238E27FC236}">
                <a16:creationId xmlns:a16="http://schemas.microsoft.com/office/drawing/2014/main" xmlns="" id="{3BB073DF-8FAD-8A29-BC87-6A8AA5B540E1}"/>
              </a:ext>
            </a:extLst>
          </p:cNvPr>
          <p:cNvGrpSpPr/>
          <p:nvPr/>
        </p:nvGrpSpPr>
        <p:grpSpPr>
          <a:xfrm>
            <a:off x="919673" y="197904"/>
            <a:ext cx="9871572" cy="1453474"/>
            <a:chOff x="994238" y="364022"/>
            <a:chExt cx="9871572" cy="1679262"/>
          </a:xfrm>
        </p:grpSpPr>
        <p:sp>
          <p:nvSpPr>
            <p:cNvPr id="15" name="Rectangle: Rounded Corners 14">
              <a:extLst>
                <a:ext uri="{FF2B5EF4-FFF2-40B4-BE49-F238E27FC236}">
                  <a16:creationId xmlns:a16="http://schemas.microsoft.com/office/drawing/2014/main" xmlns="" id="{0DCB5E2E-B06F-D819-FCB5-744345026E23}"/>
                </a:ext>
              </a:extLst>
            </p:cNvPr>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8" name="Rectangle: Rounded Corners 17">
              <a:extLst>
                <a:ext uri="{FF2B5EF4-FFF2-40B4-BE49-F238E27FC236}">
                  <a16:creationId xmlns:a16="http://schemas.microsoft.com/office/drawing/2014/main" xmlns="" id="{AD9063AD-D755-34AA-6D28-006EAFDFE4BD}"/>
                </a:ext>
              </a:extLst>
            </p:cNvPr>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22" name="TextBox 21">
            <a:extLst>
              <a:ext uri="{FF2B5EF4-FFF2-40B4-BE49-F238E27FC236}">
                <a16:creationId xmlns:a16="http://schemas.microsoft.com/office/drawing/2014/main" xmlns="" id="{5A86DA6D-3BC9-EA0B-439C-6A93539FA4E4}"/>
              </a:ext>
            </a:extLst>
          </p:cNvPr>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do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bồi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đắp</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nên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23" name="Oval 22">
            <a:extLst>
              <a:ext uri="{FF2B5EF4-FFF2-40B4-BE49-F238E27FC236}">
                <a16:creationId xmlns:a16="http://schemas.microsoft.com/office/drawing/2014/main" xmlns="" id="{8DDA67A1-BEE3-8DFE-83DD-50077CDEDC02}"/>
              </a:ext>
            </a:extLst>
          </p:cNvPr>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24" name="Oval 23">
            <a:extLst>
              <a:ext uri="{FF2B5EF4-FFF2-40B4-BE49-F238E27FC236}">
                <a16:creationId xmlns:a16="http://schemas.microsoft.com/office/drawing/2014/main" xmlns="" id="{CBC597CD-8D76-7206-1CF9-4272A1C0CCDD}"/>
              </a:ext>
            </a:extLst>
          </p:cNvPr>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25" name="Oval 24">
            <a:extLst>
              <a:ext uri="{FF2B5EF4-FFF2-40B4-BE49-F238E27FC236}">
                <a16:creationId xmlns:a16="http://schemas.microsoft.com/office/drawing/2014/main" xmlns="" id="{921B6D7E-0DA1-C0FD-7D7E-879A4A4B81A0}"/>
              </a:ext>
            </a:extLst>
          </p:cNvPr>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29" name="Picture 28">
            <a:extLst>
              <a:ext uri="{FF2B5EF4-FFF2-40B4-BE49-F238E27FC236}">
                <a16:creationId xmlns:a16="http://schemas.microsoft.com/office/drawing/2014/main" xmlns="" id="{89786957-129E-E11D-346F-6E8238CE7E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31" name="Picture 30">
            <a:extLst>
              <a:ext uri="{FF2B5EF4-FFF2-40B4-BE49-F238E27FC236}">
                <a16:creationId xmlns:a16="http://schemas.microsoft.com/office/drawing/2014/main" xmlns="" id="{94EE7899-44EE-AA74-FACF-12AB32815D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32" name="Picture 31">
            <a:extLst>
              <a:ext uri="{FF2B5EF4-FFF2-40B4-BE49-F238E27FC236}">
                <a16:creationId xmlns:a16="http://schemas.microsoft.com/office/drawing/2014/main" xmlns="" id="{4D7D558C-5706-0FE2-3776-C2F62555689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33" name="Picture 32">
            <a:extLst>
              <a:ext uri="{FF2B5EF4-FFF2-40B4-BE49-F238E27FC236}">
                <a16:creationId xmlns:a16="http://schemas.microsoft.com/office/drawing/2014/main" xmlns="" id="{95F94534-1DF1-C5D9-C97E-536DB4B993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34" name="TextBox 33">
            <a:extLst>
              <a:ext uri="{FF2B5EF4-FFF2-40B4-BE49-F238E27FC236}">
                <a16:creationId xmlns:a16="http://schemas.microsoft.com/office/drawing/2014/main" xmlns="" id="{D2F1C4B0-CDE0-A28F-AEA3-BBEF61F406B9}"/>
              </a:ext>
            </a:extLst>
          </p:cNvPr>
          <p:cNvSpPr txBox="1"/>
          <p:nvPr/>
        </p:nvSpPr>
        <p:spPr>
          <a:xfrm>
            <a:off x="6774506" y="20995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Đuống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xmlns="" id="{D5AF1CC7-22E3-17F7-424F-DA5D72D22060}"/>
              </a:ext>
            </a:extLst>
          </p:cNvPr>
          <p:cNvSpPr txBox="1"/>
          <p:nvPr/>
        </p:nvSpPr>
        <p:spPr>
          <a:xfrm>
            <a:off x="6774506" y="321715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xmlns="" id="{F47B663F-10D9-F01D-3EEC-B47605EBEB73}"/>
              </a:ext>
            </a:extLst>
          </p:cNvPr>
          <p:cNvSpPr txBox="1"/>
          <p:nvPr/>
        </p:nvSpPr>
        <p:spPr>
          <a:xfrm>
            <a:off x="6811327" y="4406931"/>
            <a:ext cx="4502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2" name="Picture 41">
            <a:extLst>
              <a:ext uri="{FF2B5EF4-FFF2-40B4-BE49-F238E27FC236}">
                <a16:creationId xmlns:a16="http://schemas.microsoft.com/office/drawing/2014/main" xmlns="" id="{3B7085BA-14F2-8AA2-656E-FCCBCB7A68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pic>
        <p:nvPicPr>
          <p:cNvPr id="2" name="Đồng hồ đếm ngược 10 giây - có link download 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rot="10800000" flipH="1" flipV="1">
            <a:off x="10791245" y="737556"/>
            <a:ext cx="1013816" cy="1210314"/>
          </a:xfrm>
          <a:prstGeom prst="rect">
            <a:avLst/>
          </a:prstGeom>
        </p:spPr>
      </p:pic>
    </p:spTree>
    <p:extLst>
      <p:ext uri="{BB962C8B-B14F-4D97-AF65-F5344CB8AC3E}">
        <p14:creationId xmlns:p14="http://schemas.microsoft.com/office/powerpoint/2010/main" val="417004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3"/>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1000"/>
                                        <p:tgtEl>
                                          <p:spTgt spid="34"/>
                                        </p:tgtEl>
                                      </p:cBhvr>
                                    </p:animEffect>
                                  </p:childTnLst>
                                </p:cTn>
                              </p:par>
                              <p:par>
                                <p:cTn id="24" presetID="53" presetClass="entr" presetSubtype="16"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ppt_w</p:attrName>
                                        </p:attrNameLst>
                                      </p:cBhvr>
                                      <p:tavLst>
                                        <p:tav tm="0">
                                          <p:val>
                                            <p:fltVal val="0"/>
                                          </p:val>
                                        </p:tav>
                                        <p:tav tm="100000">
                                          <p:val>
                                            <p:strVal val="#ppt_w"/>
                                          </p:val>
                                        </p:tav>
                                      </p:tavLst>
                                    </p:anim>
                                    <p:anim calcmode="lin" valueType="num">
                                      <p:cBhvr>
                                        <p:cTn id="27" dur="1000" fill="hold"/>
                                        <p:tgtEl>
                                          <p:spTgt spid="33"/>
                                        </p:tgtEl>
                                        <p:attrNameLst>
                                          <p:attrName>ppt_h</p:attrName>
                                        </p:attrNameLst>
                                      </p:cBhvr>
                                      <p:tavLst>
                                        <p:tav tm="0">
                                          <p:val>
                                            <p:fltVal val="0"/>
                                          </p:val>
                                        </p:tav>
                                        <p:tav tm="100000">
                                          <p:val>
                                            <p:strVal val="#ppt_h"/>
                                          </p:val>
                                        </p:tav>
                                      </p:tavLst>
                                    </p:anim>
                                    <p:animEffect transition="in" filter="fade">
                                      <p:cBhvr>
                                        <p:cTn id="28" dur="1000"/>
                                        <p:tgtEl>
                                          <p:spTgt spid="33"/>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Effect transition="in" filter="fade">
                                      <p:cBhvr>
                                        <p:cTn id="39" dur="10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1000"/>
                                        <p:tgtEl>
                                          <p:spTgt spid="36"/>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1000"/>
                                        <p:tgtEl>
                                          <p:spTgt spid="40"/>
                                        </p:tgtEl>
                                      </p:cBhvr>
                                    </p:animEffect>
                                  </p:childTnLst>
                                </p:cTn>
                              </p:par>
                              <p:par>
                                <p:cTn id="52" presetID="53" presetClass="entr" presetSubtype="16"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Effect transition="in" filter="fade">
                                      <p:cBhvr>
                                        <p:cTn id="56" dur="1000"/>
                                        <p:tgtEl>
                                          <p:spTgt spid="31"/>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0-#ppt_w/2"/>
                                          </p:val>
                                        </p:tav>
                                        <p:tav tm="100000">
                                          <p:val>
                                            <p:strVal val="#ppt_x"/>
                                          </p:val>
                                        </p:tav>
                                      </p:tavLst>
                                    </p:anim>
                                    <p:anim calcmode="lin" valueType="num">
                                      <p:cBhvr additive="base">
                                        <p:cTn id="6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4" name="applause.wav"/>
                                        </p:tgtEl>
                                      </p:cMediaNode>
                                    </p:audio>
                                  </p:subTnLst>
                                </p:cTn>
                              </p:par>
                              <p:par>
                                <p:cTn id="71" presetID="1" presetClass="exit" presetSubtype="0" fill="hold" grpId="1" nodeType="withEffect">
                                  <p:stCondLst>
                                    <p:cond delay="0"/>
                                  </p:stCondLst>
                                  <p:childTnLst>
                                    <p:set>
                                      <p:cBhvr>
                                        <p:cTn id="72" dur="1" fill="hold">
                                          <p:stCondLst>
                                            <p:cond delay="0"/>
                                          </p:stCondLst>
                                        </p:cTn>
                                        <p:tgtEl>
                                          <p:spTgt spid="34"/>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33"/>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4"/>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32"/>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6"/>
                                        </p:tgtEl>
                                        <p:attrNameLst>
                                          <p:attrName>style.visibility</p:attrName>
                                        </p:attrNameLst>
                                      </p:cBhvr>
                                      <p:to>
                                        <p:strVal val="hidden"/>
                                      </p:to>
                                    </p:set>
                                  </p:childTnLst>
                                </p:cTn>
                              </p:par>
                            </p:childTnLst>
                          </p:cTn>
                        </p:par>
                        <p:par>
                          <p:cTn id="81" fill="hold">
                            <p:stCondLst>
                              <p:cond delay="0"/>
                            </p:stCondLst>
                            <p:childTnLst>
                              <p:par>
                                <p:cTn id="82" presetID="35" presetClass="path" presetSubtype="0" accel="50000" decel="50000" fill="hold" nodeType="afterEffect">
                                  <p:stCondLst>
                                    <p:cond delay="0"/>
                                  </p:stCondLst>
                                  <p:childTnLst>
                                    <p:animMotion origin="layout" path="M 0.00325 -0.00115 L -0.39649 0.03658 " pathEditMode="relative" rAng="0" ptsTypes="AA">
                                      <p:cBhvr>
                                        <p:cTn id="83" dur="2000" fill="hold"/>
                                        <p:tgtEl>
                                          <p:spTgt spid="31"/>
                                        </p:tgtEl>
                                        <p:attrNameLst>
                                          <p:attrName>ppt_x</p:attrName>
                                          <p:attrName>ppt_y</p:attrName>
                                        </p:attrNameLst>
                                      </p:cBhvr>
                                      <p:rCtr x="-19987" y="1875"/>
                                    </p:animMotion>
                                  </p:childTnLst>
                                </p:cTn>
                              </p:par>
                            </p:childTnLst>
                          </p:cTn>
                        </p:par>
                        <p:par>
                          <p:cTn id="84" fill="hold">
                            <p:stCondLst>
                              <p:cond delay="2000"/>
                            </p:stCondLst>
                            <p:childTnLst>
                              <p:par>
                                <p:cTn id="85" presetID="1" presetClass="exit" presetSubtype="0" fill="hold" grpId="1" nodeType="after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par>
                          <p:cTn id="87" fill="hold">
                            <p:stCondLst>
                              <p:cond delay="2000"/>
                            </p:stCondLst>
                            <p:childTnLst>
                              <p:par>
                                <p:cTn id="88" presetID="1" presetClass="exit" presetSubtype="0" fill="hold" grpId="1" nodeType="afterEffect">
                                  <p:stCondLst>
                                    <p:cond delay="0"/>
                                  </p:stCondLst>
                                  <p:childTnLst>
                                    <p:set>
                                      <p:cBhvr>
                                        <p:cTn id="89" dur="1" fill="hold">
                                          <p:stCondLst>
                                            <p:cond delay="0"/>
                                          </p:stCondLst>
                                        </p:cTn>
                                        <p:tgtEl>
                                          <p:spTgt spid="40"/>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1"/>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29"/>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childTnLst>
                                </p:cTn>
                              </p:par>
                            </p:childTnLst>
                          </p:cTn>
                        </p:par>
                        <p:par>
                          <p:cTn id="96" fill="hold">
                            <p:stCondLst>
                              <p:cond delay="2000"/>
                            </p:stCondLst>
                            <p:childTnLst>
                              <p:par>
                                <p:cTn id="97" presetID="2" presetClass="exit" presetSubtype="2" fill="hold" nodeType="afterEffect">
                                  <p:stCondLst>
                                    <p:cond delay="0"/>
                                  </p:stCondLst>
                                  <p:childTnLst>
                                    <p:anim calcmode="lin" valueType="num">
                                      <p:cBhvr additive="base">
                                        <p:cTn id="98" dur="2000"/>
                                        <p:tgtEl>
                                          <p:spTgt spid="42"/>
                                        </p:tgtEl>
                                        <p:attrNameLst>
                                          <p:attrName>ppt_x</p:attrName>
                                        </p:attrNameLst>
                                      </p:cBhvr>
                                      <p:tavLst>
                                        <p:tav tm="0">
                                          <p:val>
                                            <p:strVal val="ppt_x"/>
                                          </p:val>
                                        </p:tav>
                                        <p:tav tm="100000">
                                          <p:val>
                                            <p:strVal val="1+ppt_w/2"/>
                                          </p:val>
                                        </p:tav>
                                      </p:tavLst>
                                    </p:anim>
                                    <p:anim calcmode="lin" valueType="num">
                                      <p:cBhvr additive="base">
                                        <p:cTn id="99" dur="2000"/>
                                        <p:tgtEl>
                                          <p:spTgt spid="42"/>
                                        </p:tgtEl>
                                        <p:attrNameLst>
                                          <p:attrName>ppt_y</p:attrName>
                                        </p:attrNameLst>
                                      </p:cBhvr>
                                      <p:tavLst>
                                        <p:tav tm="0">
                                          <p:val>
                                            <p:strVal val="ppt_y"/>
                                          </p:val>
                                        </p:tav>
                                        <p:tav tm="100000">
                                          <p:val>
                                            <p:strVal val="ppt_y"/>
                                          </p:val>
                                        </p:tav>
                                      </p:tavLst>
                                    </p:anim>
                                    <p:set>
                                      <p:cBhvr>
                                        <p:cTn id="100"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1" fill="hold" display="0">
                  <p:stCondLst>
                    <p:cond delay="indefinite"/>
                  </p:stCondLst>
                </p:cTn>
                <p:tgtEl>
                  <p:spTgt spid="2"/>
                </p:tgtEl>
              </p:cMediaNode>
            </p:video>
          </p:childTnLst>
        </p:cTn>
      </p:par>
    </p:tnLst>
    <p:bldLst>
      <p:bldP spid="22" grpId="0"/>
      <p:bldP spid="23" grpId="0" animBg="1"/>
      <p:bldP spid="23" grpId="1" animBg="1"/>
      <p:bldP spid="24" grpId="0" animBg="1"/>
      <p:bldP spid="24" grpId="1" animBg="1"/>
      <p:bldP spid="25" grpId="0" animBg="1"/>
      <p:bldP spid="25" grpId="1" animBg="1"/>
      <p:bldP spid="34" grpId="0"/>
      <p:bldP spid="34" grpId="1"/>
      <p:bldP spid="36" grpId="0"/>
      <p:bldP spid="36" grpId="1"/>
      <p:bldP spid="40" grpId="0"/>
      <p:bldP spid="4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xmlns="" id="{E6B46CC9-9964-40E5-B682-2F8E40FCD6E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xmlns="" id="{A0EB6A0E-D545-4658-A1EA-F9C67BFF23F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xmlns="" id="{89FA7449-D589-457B-A58E-A12FCB2894A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xmlns=""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2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 panose="020B0604020202020204" pitchFamily="34" charset="0"/>
                <a:cs typeface="Arial" panose="020B0604020202020204" pitchFamily="34" charset="0"/>
              </a:rPr>
              <a:t>Đỉnh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núi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nào</a:t>
            </a:r>
            <a:r>
              <a:rPr lang="en-US" sz="4000" b="1" dirty="0">
                <a:solidFill>
                  <a:srgbClr val="002060"/>
                </a:solidFill>
                <a:latin typeface="Arial" panose="020B0604020202020204" pitchFamily="34" charset="0"/>
                <a:cs typeface="Arial" panose="020B0604020202020204" pitchFamily="34" charset="0"/>
              </a:rPr>
              <a:t> ở </a:t>
            </a:r>
            <a:r>
              <a:rPr lang="en-US" sz="4000" b="1" dirty="0" err="1">
                <a:solidFill>
                  <a:srgbClr val="002060"/>
                </a:solidFill>
                <a:latin typeface="Arial" panose="020B0604020202020204" pitchFamily="34" charset="0"/>
                <a:cs typeface="Arial" panose="020B0604020202020204" pitchFamily="34" charset="0"/>
              </a:rPr>
              <a:t>tỉnh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Lạng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Sơn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có</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tuyết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rơi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mùa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đông</a:t>
            </a:r>
            <a:r>
              <a:rPr lang="en-US" sz="4000" b="1" dirty="0">
                <a:solidFill>
                  <a:srgbClr val="00206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0" name="Oval 29"/>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970727" y="475164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36" name="Oval 35"/>
          <p:cNvSpPr/>
          <p:nvPr/>
        </p:nvSpPr>
        <p:spPr>
          <a:xfrm>
            <a:off x="5919179" y="340626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UTM Futura Extra" panose="02040603050506020204" pitchFamily="18" charset="0"/>
              </a:rPr>
              <a:t>B</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pic>
        <p:nvPicPr>
          <p:cNvPr id="38" name="Picture 37"/>
          <p:cNvPicPr>
            <a:picLocks noChangeAspect="1"/>
          </p:cNvPicPr>
          <p:nvPr/>
        </p:nvPicPr>
        <p:blipFill rotWithShape="1">
          <a:blip r:embed="rId10"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481910">
            <a:off x="4959754" y="3000222"/>
            <a:ext cx="1447820" cy="1447820"/>
          </a:xfrm>
          <a:prstGeom prst="rect">
            <a:avLst/>
          </a:prstGeom>
        </p:spPr>
      </p:pic>
      <p:pic>
        <p:nvPicPr>
          <p:cNvPr id="40" name="Picture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481910">
            <a:off x="5234770" y="4314327"/>
            <a:ext cx="1447820" cy="1447820"/>
          </a:xfrm>
          <a:prstGeom prst="rect">
            <a:avLst/>
          </a:prstGeom>
        </p:spPr>
      </p:pic>
      <p:pic>
        <p:nvPicPr>
          <p:cNvPr id="41" name="Pictur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481910">
            <a:off x="4960648" y="1627935"/>
            <a:ext cx="1447820" cy="1447820"/>
          </a:xfrm>
          <a:prstGeom prst="rect">
            <a:avLst/>
          </a:prstGeom>
        </p:spPr>
      </p:pic>
      <p:sp>
        <p:nvSpPr>
          <p:cNvPr id="3" name="TextBox 2"/>
          <p:cNvSpPr txBox="1"/>
          <p:nvPr/>
        </p:nvSpPr>
        <p:spPr>
          <a:xfrm>
            <a:off x="6717356" y="21376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Ngũ</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Chỉ</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6869756" y="472210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Tây</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Côn</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Lĩnh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7001827" y="3349656"/>
            <a:ext cx="426624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Mẫu</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pic>
        <p:nvPicPr>
          <p:cNvPr id="22" name="Đồng hồ đếm ngược 10 giây - có link download 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rot="10800000" flipH="1" flipV="1">
            <a:off x="10791245" y="737556"/>
            <a:ext cx="1013816" cy="1210314"/>
          </a:xfrm>
          <a:prstGeom prst="rect">
            <a:avLst/>
          </a:prstGeom>
        </p:spPr>
      </p:pic>
    </p:spTree>
    <p:extLst>
      <p:ext uri="{BB962C8B-B14F-4D97-AF65-F5344CB8AC3E}">
        <p14:creationId xmlns:p14="http://schemas.microsoft.com/office/powerpoint/2010/main" val="113390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0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ppt_w</p:attrName>
                                        </p:attrNameLst>
                                      </p:cBhvr>
                                      <p:tavLst>
                                        <p:tav tm="0">
                                          <p:val>
                                            <p:fltVal val="0"/>
                                          </p:val>
                                        </p:tav>
                                        <p:tav tm="100000">
                                          <p:val>
                                            <p:strVal val="#ppt_w"/>
                                          </p:val>
                                        </p:tav>
                                      </p:tavLst>
                                    </p:anim>
                                    <p:anim calcmode="lin" valueType="num">
                                      <p:cBhvr>
                                        <p:cTn id="27" dur="1000" fill="hold"/>
                                        <p:tgtEl>
                                          <p:spTgt spid="41"/>
                                        </p:tgtEl>
                                        <p:attrNameLst>
                                          <p:attrName>ppt_h</p:attrName>
                                        </p:attrNameLst>
                                      </p:cBhvr>
                                      <p:tavLst>
                                        <p:tav tm="0">
                                          <p:val>
                                            <p:fltVal val="0"/>
                                          </p:val>
                                        </p:tav>
                                        <p:tav tm="100000">
                                          <p:val>
                                            <p:strVal val="#ppt_h"/>
                                          </p:val>
                                        </p:tav>
                                      </p:tavLst>
                                    </p:anim>
                                    <p:animEffect transition="in" filter="fade">
                                      <p:cBhvr>
                                        <p:cTn id="28" dur="1000"/>
                                        <p:tgtEl>
                                          <p:spTgt spid="41"/>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Effect transition="in" filter="fade">
                                      <p:cBhvr>
                                        <p:cTn id="39" dur="10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1000"/>
                                        <p:tgtEl>
                                          <p:spTgt spid="2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1000"/>
                                        <p:tgtEl>
                                          <p:spTgt spid="31"/>
                                        </p:tgtEl>
                                      </p:cBhvr>
                                    </p:animEffect>
                                  </p:childTnLst>
                                </p:cTn>
                              </p:par>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000" fill="hold"/>
                                        <p:tgtEl>
                                          <p:spTgt spid="27"/>
                                        </p:tgtEl>
                                        <p:attrNameLst>
                                          <p:attrName>ppt_w</p:attrName>
                                        </p:attrNameLst>
                                      </p:cBhvr>
                                      <p:tavLst>
                                        <p:tav tm="0">
                                          <p:val>
                                            <p:fltVal val="0"/>
                                          </p:val>
                                        </p:tav>
                                        <p:tav tm="100000">
                                          <p:val>
                                            <p:strVal val="#ppt_w"/>
                                          </p:val>
                                        </p:tav>
                                      </p:tavLst>
                                    </p:anim>
                                    <p:anim calcmode="lin" valueType="num">
                                      <p:cBhvr>
                                        <p:cTn id="55" dur="1000" fill="hold"/>
                                        <p:tgtEl>
                                          <p:spTgt spid="27"/>
                                        </p:tgtEl>
                                        <p:attrNameLst>
                                          <p:attrName>ppt_h</p:attrName>
                                        </p:attrNameLst>
                                      </p:cBhvr>
                                      <p:tavLst>
                                        <p:tav tm="0">
                                          <p:val>
                                            <p:fltVal val="0"/>
                                          </p:val>
                                        </p:tav>
                                        <p:tav tm="100000">
                                          <p:val>
                                            <p:strVal val="#ppt_h"/>
                                          </p:val>
                                        </p:tav>
                                      </p:tavLst>
                                    </p:anim>
                                    <p:animEffect transition="in" filter="fade">
                                      <p:cBhvr>
                                        <p:cTn id="56" dur="1000"/>
                                        <p:tgtEl>
                                          <p:spTgt spid="27"/>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0-#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4" name="applause.wav"/>
                                        </p:tgtEl>
                                      </p:cMediaNode>
                                    </p:audio>
                                  </p:subTnLst>
                                </p:cTn>
                              </p:par>
                              <p:par>
                                <p:cTn id="71" presetID="1" presetClass="exit" presetSubtype="0" fill="hold" grpId="1" nodeType="withEffect">
                                  <p:stCondLst>
                                    <p:cond delay="0"/>
                                  </p:stCondLst>
                                  <p:childTnLst>
                                    <p:set>
                                      <p:cBhvr>
                                        <p:cTn id="72" dur="1" fill="hold">
                                          <p:stCondLst>
                                            <p:cond delay="0"/>
                                          </p:stCondLst>
                                        </p:cTn>
                                        <p:tgtEl>
                                          <p:spTgt spid="3"/>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41"/>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35"/>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40"/>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9"/>
                                        </p:tgtEl>
                                        <p:attrNameLst>
                                          <p:attrName>style.visibility</p:attrName>
                                        </p:attrNameLst>
                                      </p:cBhvr>
                                      <p:to>
                                        <p:strVal val="hidden"/>
                                      </p:to>
                                    </p:set>
                                  </p:childTnLst>
                                </p:cTn>
                              </p:par>
                            </p:childTnLst>
                          </p:cTn>
                        </p:par>
                        <p:par>
                          <p:cTn id="81" fill="hold">
                            <p:stCondLst>
                              <p:cond delay="0"/>
                            </p:stCondLst>
                            <p:childTnLst>
                              <p:par>
                                <p:cTn id="82" presetID="35" presetClass="path" presetSubtype="0" accel="50000" decel="50000" fill="hold" nodeType="afterEffect">
                                  <p:stCondLst>
                                    <p:cond delay="0"/>
                                  </p:stCondLst>
                                  <p:childTnLst>
                                    <p:animMotion origin="layout" path="M 0.00325 -0.00116 L -0.15052 0.07916 " pathEditMode="relative" rAng="0" ptsTypes="AA">
                                      <p:cBhvr>
                                        <p:cTn id="83" dur="2000" fill="hold"/>
                                        <p:tgtEl>
                                          <p:spTgt spid="27"/>
                                        </p:tgtEl>
                                        <p:attrNameLst>
                                          <p:attrName>ppt_x</p:attrName>
                                          <p:attrName>ppt_y</p:attrName>
                                        </p:attrNameLst>
                                      </p:cBhvr>
                                      <p:rCtr x="-7695" y="4005"/>
                                    </p:animMotion>
                                  </p:childTnLst>
                                </p:cTn>
                              </p:par>
                            </p:childTnLst>
                          </p:cTn>
                        </p:par>
                        <p:par>
                          <p:cTn id="84" fill="hold">
                            <p:stCondLst>
                              <p:cond delay="2000"/>
                            </p:stCondLst>
                            <p:childTnLst>
                              <p:par>
                                <p:cTn id="85" presetID="1" presetClass="exit" presetSubtype="0" fill="hold" grpId="1" nodeType="afterEffect">
                                  <p:stCondLst>
                                    <p:cond delay="0"/>
                                  </p:stCondLst>
                                  <p:childTnLst>
                                    <p:set>
                                      <p:cBhvr>
                                        <p:cTn id="86" dur="1" fill="hold">
                                          <p:stCondLst>
                                            <p:cond delay="0"/>
                                          </p:stCondLst>
                                        </p:cTn>
                                        <p:tgtEl>
                                          <p:spTgt spid="36"/>
                                        </p:tgtEl>
                                        <p:attrNameLst>
                                          <p:attrName>style.visibility</p:attrName>
                                        </p:attrNameLst>
                                      </p:cBhvr>
                                      <p:to>
                                        <p:strVal val="hidden"/>
                                      </p:to>
                                    </p:set>
                                  </p:childTnLst>
                                </p:cTn>
                              </p:par>
                            </p:childTnLst>
                          </p:cTn>
                        </p:par>
                        <p:par>
                          <p:cTn id="87" fill="hold">
                            <p:stCondLst>
                              <p:cond delay="2000"/>
                            </p:stCondLst>
                            <p:childTnLst>
                              <p:par>
                                <p:cTn id="88" presetID="1" presetClass="exit" presetSubtype="0" fill="hold" grpId="1" nodeType="afterEffect">
                                  <p:stCondLst>
                                    <p:cond delay="0"/>
                                  </p:stCondLst>
                                  <p:childTnLst>
                                    <p:set>
                                      <p:cBhvr>
                                        <p:cTn id="89" dur="1" fill="hold">
                                          <p:stCondLst>
                                            <p:cond delay="0"/>
                                          </p:stCondLst>
                                        </p:cTn>
                                        <p:tgtEl>
                                          <p:spTgt spid="31"/>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7"/>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38"/>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5"/>
                                        </p:tgtEl>
                                        <p:attrNameLst>
                                          <p:attrName>style.visibility</p:attrName>
                                        </p:attrNameLst>
                                      </p:cBhvr>
                                      <p:to>
                                        <p:strVal val="visible"/>
                                      </p:to>
                                    </p:set>
                                  </p:childTnLst>
                                </p:cTn>
                              </p:par>
                            </p:childTnLst>
                          </p:cTn>
                        </p:par>
                        <p:par>
                          <p:cTn id="96" fill="hold">
                            <p:stCondLst>
                              <p:cond delay="2000"/>
                            </p:stCondLst>
                            <p:childTnLst>
                              <p:par>
                                <p:cTn id="97" presetID="2" presetClass="exit" presetSubtype="2" fill="hold" nodeType="afterEffect">
                                  <p:stCondLst>
                                    <p:cond delay="0"/>
                                  </p:stCondLst>
                                  <p:childTnLst>
                                    <p:anim calcmode="lin" valueType="num">
                                      <p:cBhvr additive="base">
                                        <p:cTn id="98" dur="2000"/>
                                        <p:tgtEl>
                                          <p:spTgt spid="5"/>
                                        </p:tgtEl>
                                        <p:attrNameLst>
                                          <p:attrName>ppt_x</p:attrName>
                                        </p:attrNameLst>
                                      </p:cBhvr>
                                      <p:tavLst>
                                        <p:tav tm="0">
                                          <p:val>
                                            <p:strVal val="ppt_x"/>
                                          </p:val>
                                        </p:tav>
                                        <p:tav tm="100000">
                                          <p:val>
                                            <p:strVal val="1+ppt_w/2"/>
                                          </p:val>
                                        </p:tav>
                                      </p:tavLst>
                                    </p:anim>
                                    <p:anim calcmode="lin" valueType="num">
                                      <p:cBhvr additive="base">
                                        <p:cTn id="99" dur="2000"/>
                                        <p:tgtEl>
                                          <p:spTgt spid="5"/>
                                        </p:tgtEl>
                                        <p:attrNameLst>
                                          <p:attrName>ppt_y</p:attrName>
                                        </p:attrNameLst>
                                      </p:cBhvr>
                                      <p:tavLst>
                                        <p:tav tm="0">
                                          <p:val>
                                            <p:strVal val="ppt_y"/>
                                          </p:val>
                                        </p:tav>
                                        <p:tav tm="100000">
                                          <p:val>
                                            <p:strVal val="ppt_y"/>
                                          </p:val>
                                        </p:tav>
                                      </p:tavLst>
                                    </p:anim>
                                    <p:set>
                                      <p:cBhvr>
                                        <p:cTn id="100"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1" fill="hold" display="0">
                  <p:stCondLst>
                    <p:cond delay="indefinite"/>
                  </p:stCondLst>
                </p:cTn>
                <p:tgtEl>
                  <p:spTgt spid="22"/>
                </p:tgtEl>
              </p:cMediaNode>
            </p:video>
          </p:childTnLst>
        </p:cTn>
      </p:par>
    </p:tnLst>
    <p:bldLst>
      <p:bldP spid="8" grpId="0"/>
      <p:bldP spid="30" grpId="0" animBg="1"/>
      <p:bldP spid="30" grpId="1" animBg="1"/>
      <p:bldP spid="35" grpId="0" animBg="1"/>
      <p:bldP spid="35" grpId="1" animBg="1"/>
      <p:bldP spid="36" grpId="0" animBg="1"/>
      <p:bldP spid="36" grpId="1" animBg="1"/>
      <p:bldP spid="3" grpId="0"/>
      <p:bldP spid="3" grpId="1"/>
      <p:bldP spid="29" grpId="0"/>
      <p:bldP spid="29" grpId="1"/>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1">
            <a:extLst>
              <a:ext uri="{FF2B5EF4-FFF2-40B4-BE49-F238E27FC236}">
                <a16:creationId xmlns:a16="http://schemas.microsoft.com/office/drawing/2014/main" xmlns="" id="{BC333C2A-16E1-6878-5CCF-04A1E682CA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5" name="图片 16">
            <a:extLst>
              <a:ext uri="{FF2B5EF4-FFF2-40B4-BE49-F238E27FC236}">
                <a16:creationId xmlns:a16="http://schemas.microsoft.com/office/drawing/2014/main" xmlns="" id="{90406A9D-19CF-1915-D6C3-726B5C4F96B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6" name="图片 15">
            <a:extLst>
              <a:ext uri="{FF2B5EF4-FFF2-40B4-BE49-F238E27FC236}">
                <a16:creationId xmlns:a16="http://schemas.microsoft.com/office/drawing/2014/main" xmlns="" id="{1FAB313F-65D9-B710-3DFC-28C58687571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37" name="Group 36">
            <a:extLst>
              <a:ext uri="{FF2B5EF4-FFF2-40B4-BE49-F238E27FC236}">
                <a16:creationId xmlns:a16="http://schemas.microsoft.com/office/drawing/2014/main" xmlns="" id="{B8DE0BFC-FD43-A24A-B5C1-EC8568F16DB1}"/>
              </a:ext>
            </a:extLst>
          </p:cNvPr>
          <p:cNvGrpSpPr/>
          <p:nvPr/>
        </p:nvGrpSpPr>
        <p:grpSpPr>
          <a:xfrm>
            <a:off x="1280809" y="506172"/>
            <a:ext cx="5225499" cy="4216073"/>
            <a:chOff x="703958" y="407598"/>
            <a:chExt cx="10148204" cy="1607426"/>
          </a:xfrm>
        </p:grpSpPr>
        <p:sp>
          <p:nvSpPr>
            <p:cNvPr id="40" name="Rectangle: Rounded Corners 39">
              <a:extLst>
                <a:ext uri="{FF2B5EF4-FFF2-40B4-BE49-F238E27FC236}">
                  <a16:creationId xmlns:a16="http://schemas.microsoft.com/office/drawing/2014/main" xmlns="" id="{5E9F5AC3-298E-7822-9F08-32C861EF02B7}"/>
                </a:ext>
              </a:extLst>
            </p:cNvPr>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xmlns="" id="{8A970649-EFCE-9889-C5F1-A4E46CF74DF1}"/>
                </a:ext>
              </a:extLst>
            </p:cNvPr>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xmlns="" id="{D14CDA77-7999-618A-7456-D129D03787D1}"/>
              </a:ext>
            </a:extLst>
          </p:cNvPr>
          <p:cNvSpPr txBox="1"/>
          <p:nvPr/>
        </p:nvSpPr>
        <p:spPr>
          <a:xfrm>
            <a:off x="1742569" y="1065816"/>
            <a:ext cx="4220059" cy="2554545"/>
          </a:xfrm>
          <a:prstGeom prst="rect">
            <a:avLst/>
          </a:prstGeom>
          <a:noFill/>
        </p:spPr>
        <p:txBody>
          <a:bodyPr wrap="square" rtlCol="0">
            <a:spAutoFit/>
          </a:bodyPr>
          <a:lstStyle/>
          <a:p>
            <a:pPr algn="ctr"/>
            <a:r>
              <a:rPr lang="en-US" sz="4000" b="1" dirty="0" err="1">
                <a:latin typeface="Times New Roman" pitchFamily="18" charset="0"/>
                <a:cs typeface="Times New Roman" pitchFamily="18" charset="0"/>
              </a:rPr>
              <a:t>Kể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err="1">
                <a:latin typeface="Times New Roman" pitchFamily="18" charset="0"/>
                <a:cs typeface="Times New Roman" pitchFamily="18" charset="0"/>
              </a:rPr>
              <a:t>số</a:t>
            </a:r>
            <a:r>
              <a:rPr lang="en-US" sz="4000" b="1">
                <a:latin typeface="Times New Roman" pitchFamily="18" charset="0"/>
                <a:cs typeface="Times New Roman" pitchFamily="18" charset="0"/>
              </a:rPr>
              <a:t> </a:t>
            </a:r>
            <a:r>
              <a:rPr lang="en-US" sz="4000" b="1" smtClean="0">
                <a:latin typeface="Times New Roman" pitchFamily="18" charset="0"/>
                <a:cs typeface="Times New Roman" pitchFamily="18" charset="0"/>
              </a:rPr>
              <a:t>sông </a:t>
            </a:r>
            <a:r>
              <a:rPr lang="en-US" sz="4000" b="1" dirty="0" err="1">
                <a:latin typeface="Times New Roman" pitchFamily="18" charset="0"/>
                <a:cs typeface="Times New Roman" pitchFamily="18" charset="0"/>
              </a:rPr>
              <a:t>lớn</a:t>
            </a:r>
            <a:r>
              <a:rPr lang="en-US" sz="4000" b="1" dirty="0">
                <a:latin typeface="Times New Roman" pitchFamily="18" charset="0"/>
                <a:cs typeface="Times New Roman" pitchFamily="18" charset="0"/>
              </a:rPr>
              <a:t> ở </a:t>
            </a:r>
            <a:r>
              <a:rPr lang="en-US" sz="4000" b="1" dirty="0" err="1">
                <a:latin typeface="Times New Roman" pitchFamily="18" charset="0"/>
                <a:cs typeface="Times New Roman" pitchFamily="18" charset="0"/>
              </a:rPr>
              <a:t>vùng</a:t>
            </a:r>
            <a:r>
              <a:rPr lang="en-US" sz="4000" b="1" dirty="0">
                <a:latin typeface="Times New Roman" pitchFamily="18" charset="0"/>
                <a:cs typeface="Times New Roman" pitchFamily="18" charset="0"/>
              </a:rPr>
              <a:t> Trung du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miền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núi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Bắc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Bộ</a:t>
            </a:r>
            <a:r>
              <a:rPr lang="en-US" sz="4000" b="1" dirty="0">
                <a:latin typeface="Times New Roman" pitchFamily="18" charset="0"/>
                <a:cs typeface="Times New Roman" pitchFamily="18" charset="0"/>
              </a:rPr>
              <a:t>?</a:t>
            </a:r>
          </a:p>
        </p:txBody>
      </p:sp>
      <p:sp>
        <p:nvSpPr>
          <p:cNvPr id="43" name="TextBox 42">
            <a:extLst>
              <a:ext uri="{FF2B5EF4-FFF2-40B4-BE49-F238E27FC236}">
                <a16:creationId xmlns:a16="http://schemas.microsoft.com/office/drawing/2014/main" xmlns="" id="{7A1C5A7C-3841-E7E2-072E-A9153E0E80FC}"/>
              </a:ext>
            </a:extLst>
          </p:cNvPr>
          <p:cNvSpPr txBox="1"/>
          <p:nvPr/>
        </p:nvSpPr>
        <p:spPr>
          <a:xfrm>
            <a:off x="1411634" y="1200529"/>
            <a:ext cx="4849573" cy="1938992"/>
          </a:xfrm>
          <a:prstGeom prst="rect">
            <a:avLst/>
          </a:prstGeom>
          <a:noFill/>
        </p:spPr>
        <p:txBody>
          <a:bodyPr wrap="square" rtlCol="0">
            <a:spAutoFit/>
          </a:bodyPr>
          <a:lstStyle/>
          <a:p>
            <a:pPr algn="ctr"/>
            <a:r>
              <a:rPr lang="en-US" sz="4000" b="1" smtClean="0">
                <a:solidFill>
                  <a:srgbClr val="FFC000"/>
                </a:solidFill>
                <a:latin typeface="Times New Roman" pitchFamily="18" charset="0"/>
                <a:cs typeface="Times New Roman" pitchFamily="18" charset="0"/>
              </a:rPr>
              <a:t>sông </a:t>
            </a:r>
            <a:r>
              <a:rPr lang="en-US" sz="4000" b="1" dirty="0" err="1">
                <a:solidFill>
                  <a:srgbClr val="FFC000"/>
                </a:solidFill>
                <a:latin typeface="Times New Roman" pitchFamily="18" charset="0"/>
                <a:cs typeface="Times New Roman" pitchFamily="18" charset="0"/>
              </a:rPr>
              <a:t>Hồng</a:t>
            </a:r>
            <a:r>
              <a:rPr lang="en-US" sz="4000" b="1">
                <a:solidFill>
                  <a:srgbClr val="FFC000"/>
                </a:solidFill>
                <a:latin typeface="Times New Roman" pitchFamily="18" charset="0"/>
                <a:cs typeface="Times New Roman" pitchFamily="18" charset="0"/>
              </a:rPr>
              <a:t>, </a:t>
            </a:r>
            <a:r>
              <a:rPr lang="en-US" sz="4000" b="1" smtClean="0">
                <a:solidFill>
                  <a:srgbClr val="FFC000"/>
                </a:solidFill>
                <a:latin typeface="Times New Roman" pitchFamily="18" charset="0"/>
                <a:cs typeface="Times New Roman" pitchFamily="18" charset="0"/>
              </a:rPr>
              <a:t>sông </a:t>
            </a:r>
            <a:r>
              <a:rPr lang="en-US" sz="4000" b="1" dirty="0" err="1">
                <a:solidFill>
                  <a:srgbClr val="FFC000"/>
                </a:solidFill>
                <a:latin typeface="Times New Roman" pitchFamily="18" charset="0"/>
                <a:cs typeface="Times New Roman" pitchFamily="18" charset="0"/>
              </a:rPr>
              <a:t>Đà</a:t>
            </a:r>
            <a:r>
              <a:rPr lang="en-US" sz="4000" b="1">
                <a:solidFill>
                  <a:srgbClr val="FFC000"/>
                </a:solidFill>
                <a:latin typeface="Times New Roman" pitchFamily="18" charset="0"/>
                <a:cs typeface="Times New Roman" pitchFamily="18" charset="0"/>
              </a:rPr>
              <a:t>, </a:t>
            </a:r>
            <a:r>
              <a:rPr lang="en-US" sz="4000" b="1" smtClean="0">
                <a:solidFill>
                  <a:srgbClr val="FFC000"/>
                </a:solidFill>
                <a:latin typeface="Times New Roman" pitchFamily="18" charset="0"/>
                <a:cs typeface="Times New Roman" pitchFamily="18" charset="0"/>
              </a:rPr>
              <a:t>sông </a:t>
            </a:r>
            <a:r>
              <a:rPr lang="en-US" sz="4000" b="1" dirty="0" err="1">
                <a:solidFill>
                  <a:srgbClr val="FFC000"/>
                </a:solidFill>
                <a:latin typeface="Times New Roman" pitchFamily="18" charset="0"/>
                <a:cs typeface="Times New Roman" pitchFamily="18" charset="0"/>
              </a:rPr>
              <a:t>Chảy</a:t>
            </a:r>
            <a:r>
              <a:rPr lang="en-US" sz="4000" b="1">
                <a:solidFill>
                  <a:srgbClr val="FFC000"/>
                </a:solidFill>
                <a:latin typeface="Times New Roman" pitchFamily="18" charset="0"/>
                <a:cs typeface="Times New Roman" pitchFamily="18" charset="0"/>
              </a:rPr>
              <a:t>, </a:t>
            </a:r>
            <a:r>
              <a:rPr lang="en-US" sz="4000" b="1" smtClean="0">
                <a:solidFill>
                  <a:srgbClr val="FFC000"/>
                </a:solidFill>
                <a:latin typeface="Times New Roman" pitchFamily="18" charset="0"/>
                <a:cs typeface="Times New Roman" pitchFamily="18" charset="0"/>
              </a:rPr>
              <a:t>sông </a:t>
            </a:r>
            <a:r>
              <a:rPr lang="en-US" sz="4000" b="1" dirty="0">
                <a:solidFill>
                  <a:srgbClr val="FFC000"/>
                </a:solidFill>
                <a:latin typeface="Times New Roman" pitchFamily="18" charset="0"/>
                <a:cs typeface="Times New Roman" pitchFamily="18" charset="0"/>
              </a:rPr>
              <a:t>Lô</a:t>
            </a:r>
            <a:r>
              <a:rPr lang="en-US" sz="4000" b="1">
                <a:solidFill>
                  <a:srgbClr val="FFC000"/>
                </a:solidFill>
                <a:latin typeface="Times New Roman" pitchFamily="18" charset="0"/>
                <a:cs typeface="Times New Roman" pitchFamily="18" charset="0"/>
              </a:rPr>
              <a:t>, </a:t>
            </a:r>
            <a:r>
              <a:rPr lang="en-US" sz="4000" b="1" smtClean="0">
                <a:solidFill>
                  <a:srgbClr val="FFC000"/>
                </a:solidFill>
                <a:latin typeface="Times New Roman" pitchFamily="18" charset="0"/>
                <a:cs typeface="Times New Roman" pitchFamily="18" charset="0"/>
              </a:rPr>
              <a:t>sông </a:t>
            </a:r>
            <a:r>
              <a:rPr lang="en-US" sz="4000" b="1" dirty="0" err="1">
                <a:solidFill>
                  <a:srgbClr val="FFC000"/>
                </a:solidFill>
                <a:latin typeface="Times New Roman" pitchFamily="18" charset="0"/>
                <a:cs typeface="Times New Roman" pitchFamily="18" charset="0"/>
              </a:rPr>
              <a:t>Gâm</a:t>
            </a:r>
            <a:r>
              <a:rPr lang="en-US" sz="4000" b="1" dirty="0">
                <a:solidFill>
                  <a:srgbClr val="FFC000"/>
                </a:solidFill>
                <a:latin typeface="Times New Roman" pitchFamily="18" charset="0"/>
                <a:cs typeface="Times New Roman" pitchFamily="18" charset="0"/>
              </a:rPr>
              <a:t>…</a:t>
            </a:r>
          </a:p>
        </p:txBody>
      </p:sp>
      <p:pic>
        <p:nvPicPr>
          <p:cNvPr id="44" name="Picture 43">
            <a:extLst>
              <a:ext uri="{FF2B5EF4-FFF2-40B4-BE49-F238E27FC236}">
                <a16:creationId xmlns:a16="http://schemas.microsoft.com/office/drawing/2014/main" xmlns="" id="{0C686642-B432-BF4C-0D0B-0DC8367B90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07223" y="907916"/>
            <a:ext cx="7067764" cy="6152351"/>
          </a:xfrm>
          <a:prstGeom prst="rect">
            <a:avLst/>
          </a:prstGeom>
        </p:spPr>
      </p:pic>
      <p:pic>
        <p:nvPicPr>
          <p:cNvPr id="45" name="Picture 44">
            <a:extLst>
              <a:ext uri="{FF2B5EF4-FFF2-40B4-BE49-F238E27FC236}">
                <a16:creationId xmlns:a16="http://schemas.microsoft.com/office/drawing/2014/main" xmlns="" id="{BE48337B-D0AB-8EBC-1326-4F0D1868F5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5791" y="3399845"/>
            <a:ext cx="2571791" cy="2571791"/>
          </a:xfrm>
          <a:prstGeom prst="rect">
            <a:avLst/>
          </a:prstGeom>
        </p:spPr>
      </p:pic>
      <p:pic>
        <p:nvPicPr>
          <p:cNvPr id="46" name="Picture 45">
            <a:extLst>
              <a:ext uri="{FF2B5EF4-FFF2-40B4-BE49-F238E27FC236}">
                <a16:creationId xmlns:a16="http://schemas.microsoft.com/office/drawing/2014/main" xmlns="" id="{8B549399-A950-04A7-796E-6039E4FFF2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8249" y="3898911"/>
            <a:ext cx="2571791" cy="2571791"/>
          </a:xfrm>
          <a:prstGeom prst="rect">
            <a:avLst/>
          </a:prstGeom>
        </p:spPr>
      </p:pic>
      <p:pic>
        <p:nvPicPr>
          <p:cNvPr id="47" name="图片 15">
            <a:extLst>
              <a:ext uri="{FF2B5EF4-FFF2-40B4-BE49-F238E27FC236}">
                <a16:creationId xmlns:a16="http://schemas.microsoft.com/office/drawing/2014/main" xmlns="" id="{DBA9455D-ACAD-85CC-B1B7-0B205C3CBF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8" name="图片 12">
            <a:extLst>
              <a:ext uri="{FF2B5EF4-FFF2-40B4-BE49-F238E27FC236}">
                <a16:creationId xmlns:a16="http://schemas.microsoft.com/office/drawing/2014/main" xmlns="" id="{622785AF-BE05-A80B-D2C4-3C63D5673B8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9" name="Picture 48">
            <a:extLst>
              <a:ext uri="{FF2B5EF4-FFF2-40B4-BE49-F238E27FC236}">
                <a16:creationId xmlns:a16="http://schemas.microsoft.com/office/drawing/2014/main" xmlns="" id="{B5EC5064-CD88-4316-A1DD-59FDA44981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07223" y="921616"/>
            <a:ext cx="7057320" cy="6138651"/>
          </a:xfrm>
          <a:prstGeom prst="rect">
            <a:avLst/>
          </a:prstGeom>
        </p:spPr>
      </p:pic>
      <p:pic>
        <p:nvPicPr>
          <p:cNvPr id="16" name="Đồng hồ đếm ngược 10 giây - có link download 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rot="10800000" flipH="1" flipV="1">
            <a:off x="9314471" y="302759"/>
            <a:ext cx="1013816" cy="1210314"/>
          </a:xfrm>
          <a:prstGeom prst="rect">
            <a:avLst/>
          </a:prstGeom>
        </p:spPr>
      </p:pic>
    </p:spTree>
    <p:extLst>
      <p:ext uri="{BB962C8B-B14F-4D97-AF65-F5344CB8AC3E}">
        <p14:creationId xmlns:p14="http://schemas.microsoft.com/office/powerpoint/2010/main" val="202910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3"/>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strVal val="#ppt_w+.3"/>
                                          </p:val>
                                        </p:tav>
                                        <p:tav tm="100000">
                                          <p:val>
                                            <p:strVal val="#ppt_w"/>
                                          </p:val>
                                        </p:tav>
                                      </p:tavLst>
                                    </p:anim>
                                    <p:anim calcmode="lin" valueType="num">
                                      <p:cBhvr>
                                        <p:cTn id="13" dur="1000" fill="hold"/>
                                        <p:tgtEl>
                                          <p:spTgt spid="42"/>
                                        </p:tgtEl>
                                        <p:attrNameLst>
                                          <p:attrName>ppt_h</p:attrName>
                                        </p:attrNameLst>
                                      </p:cBhvr>
                                      <p:tavLst>
                                        <p:tav tm="0">
                                          <p:val>
                                            <p:strVal val="#ppt_h"/>
                                          </p:val>
                                        </p:tav>
                                        <p:tav tm="100000">
                                          <p:val>
                                            <p:strVal val="#ppt_h"/>
                                          </p:val>
                                        </p:tav>
                                      </p:tavLst>
                                    </p:anim>
                                    <p:animEffect transition="in" filter="fade">
                                      <p:cBhvr>
                                        <p:cTn id="14" dur="1000"/>
                                        <p:tgtEl>
                                          <p:spTgt spid="42"/>
                                        </p:tgtEl>
                                      </p:cBhvr>
                                    </p:animEffect>
                                  </p:childTnLst>
                                </p:cTn>
                              </p:par>
                              <p:par>
                                <p:cTn id="15" presetID="2" presetClass="entr" presetSubtype="2"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1000" fill="hold"/>
                                        <p:tgtEl>
                                          <p:spTgt spid="44"/>
                                        </p:tgtEl>
                                        <p:attrNameLst>
                                          <p:attrName>ppt_x</p:attrName>
                                        </p:attrNameLst>
                                      </p:cBhvr>
                                      <p:tavLst>
                                        <p:tav tm="0">
                                          <p:val>
                                            <p:strVal val="1+#ppt_w/2"/>
                                          </p:val>
                                        </p:tav>
                                        <p:tav tm="100000">
                                          <p:val>
                                            <p:strVal val="#ppt_x"/>
                                          </p:val>
                                        </p:tav>
                                      </p:tavLst>
                                    </p:anim>
                                    <p:anim calcmode="lin" valueType="num">
                                      <p:cBhvr additive="base">
                                        <p:cTn id="18" dur="1000" fill="hold"/>
                                        <p:tgtEl>
                                          <p:spTgt spid="4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1000"/>
                                        <p:tgtEl>
                                          <p:spTgt spid="4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1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p:cTn id="36" dur="1000" fill="hold"/>
                                        <p:tgtEl>
                                          <p:spTgt spid="43"/>
                                        </p:tgtEl>
                                        <p:attrNameLst>
                                          <p:attrName>ppt_w</p:attrName>
                                        </p:attrNameLst>
                                      </p:cBhvr>
                                      <p:tavLst>
                                        <p:tav tm="0">
                                          <p:val>
                                            <p:strVal val="#ppt_w+.3"/>
                                          </p:val>
                                        </p:tav>
                                        <p:tav tm="100000">
                                          <p:val>
                                            <p:strVal val="#ppt_w"/>
                                          </p:val>
                                        </p:tav>
                                      </p:tavLst>
                                    </p:anim>
                                    <p:anim calcmode="lin" valueType="num">
                                      <p:cBhvr>
                                        <p:cTn id="37" dur="1000" fill="hold"/>
                                        <p:tgtEl>
                                          <p:spTgt spid="43"/>
                                        </p:tgtEl>
                                        <p:attrNameLst>
                                          <p:attrName>ppt_h</p:attrName>
                                        </p:attrNameLst>
                                      </p:cBhvr>
                                      <p:tavLst>
                                        <p:tav tm="0">
                                          <p:val>
                                            <p:strVal val="#ppt_h"/>
                                          </p:val>
                                        </p:tav>
                                        <p:tav tm="100000">
                                          <p:val>
                                            <p:strVal val="#ppt_h"/>
                                          </p:val>
                                        </p:tav>
                                      </p:tavLst>
                                    </p:anim>
                                    <p:animEffect transition="in" filter="fade">
                                      <p:cBhvr>
                                        <p:cTn id="38" dur="1000"/>
                                        <p:tgtEl>
                                          <p:spTgt spid="43"/>
                                        </p:tgtEl>
                                      </p:cBhvr>
                                    </p:animEffec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par>
                                <p:cTn id="39" presetID="1" presetClass="exit" presetSubtype="0" fill="hold" grpId="1" nodeType="withEffect">
                                  <p:stCondLst>
                                    <p:cond delay="0"/>
                                  </p:stCondLst>
                                  <p:childTnLst>
                                    <p:set>
                                      <p:cBhvr>
                                        <p:cTn id="40" dur="1" fill="hold">
                                          <p:stCondLst>
                                            <p:cond delay="0"/>
                                          </p:stCondLst>
                                        </p:cTn>
                                        <p:tgtEl>
                                          <p:spTgt spid="42"/>
                                        </p:tgtEl>
                                        <p:attrNameLst>
                                          <p:attrName>style.visibility</p:attrName>
                                        </p:attrNameLst>
                                      </p:cBhvr>
                                      <p:to>
                                        <p:strVal val="hidden"/>
                                      </p:to>
                                    </p:set>
                                  </p:childTnLst>
                                </p:cTn>
                              </p:par>
                            </p:childTnLst>
                          </p:cTn>
                        </p:par>
                        <p:par>
                          <p:cTn id="41" fill="hold">
                            <p:stCondLst>
                              <p:cond delay="1000"/>
                            </p:stCondLst>
                            <p:childTnLst>
                              <p:par>
                                <p:cTn id="42" presetID="63" presetClass="path" presetSubtype="0" accel="50000" decel="50000" fill="hold" nodeType="afterEffect">
                                  <p:stCondLst>
                                    <p:cond delay="0"/>
                                  </p:stCondLst>
                                  <p:childTnLst>
                                    <p:animMotion origin="layout" path="M 1.45833E-6 2.59259E-6 L 0.44336 -0.22662 " pathEditMode="relative" rAng="0" ptsTypes="AA">
                                      <p:cBhvr>
                                        <p:cTn id="43" dur="2000" fill="hold"/>
                                        <p:tgtEl>
                                          <p:spTgt spid="46"/>
                                        </p:tgtEl>
                                        <p:attrNameLst>
                                          <p:attrName>ppt_x</p:attrName>
                                          <p:attrName>ppt_y</p:attrName>
                                        </p:attrNameLst>
                                      </p:cBhvr>
                                      <p:rCtr x="22240" y="-11412"/>
                                    </p:animMotion>
                                  </p:childTnLst>
                                </p:cTn>
                              </p:par>
                            </p:childTnLst>
                          </p:cTn>
                        </p:par>
                        <p:par>
                          <p:cTn id="44" fill="hold">
                            <p:stCondLst>
                              <p:cond delay="3000"/>
                            </p:stCondLst>
                            <p:childTnLst>
                              <p:par>
                                <p:cTn id="45" presetID="63" presetClass="path" presetSubtype="0" accel="50000" decel="50000" fill="hold" nodeType="afterEffect">
                                  <p:stCondLst>
                                    <p:cond delay="0"/>
                                  </p:stCondLst>
                                  <p:childTnLst>
                                    <p:animMotion origin="layout" path="M -2.91667E-6 -3.33333E-6 L 0.72696 -0.02384 " pathEditMode="relative" rAng="0" ptsTypes="AA">
                                      <p:cBhvr>
                                        <p:cTn id="46" dur="2000" fill="hold"/>
                                        <p:tgtEl>
                                          <p:spTgt spid="45"/>
                                        </p:tgtEl>
                                        <p:attrNameLst>
                                          <p:attrName>ppt_x</p:attrName>
                                          <p:attrName>ppt_y</p:attrName>
                                        </p:attrNameLst>
                                      </p:cBhvr>
                                      <p:rCtr x="36341" y="-1204"/>
                                    </p:animMotion>
                                  </p:childTnLst>
                                </p:cTn>
                              </p:par>
                            </p:childTnLst>
                          </p:cTn>
                        </p:par>
                        <p:par>
                          <p:cTn id="47" fill="hold">
                            <p:stCondLst>
                              <p:cond delay="5000"/>
                            </p:stCondLst>
                            <p:childTnLst>
                              <p:par>
                                <p:cTn id="48" presetID="1" presetClass="exit" presetSubtype="0" fill="hold" nodeType="afterEffect">
                                  <p:stCondLst>
                                    <p:cond delay="0"/>
                                  </p:stCondLst>
                                  <p:childTnLst>
                                    <p:set>
                                      <p:cBhvr>
                                        <p:cTn id="49" dur="1" fill="hold">
                                          <p:stCondLst>
                                            <p:cond delay="0"/>
                                          </p:stCondLst>
                                        </p:cTn>
                                        <p:tgtEl>
                                          <p:spTgt spid="44"/>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46"/>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45"/>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childTnLst>
                          </p:cTn>
                        </p:par>
                        <p:par>
                          <p:cTn id="56" fill="hold">
                            <p:stCondLst>
                              <p:cond delay="5000"/>
                            </p:stCondLst>
                            <p:childTnLst>
                              <p:par>
                                <p:cTn id="57" presetID="2" presetClass="exit" presetSubtype="8" fill="hold" nodeType="afterEffect">
                                  <p:stCondLst>
                                    <p:cond delay="0"/>
                                  </p:stCondLst>
                                  <p:childTnLst>
                                    <p:anim calcmode="lin" valueType="num">
                                      <p:cBhvr additive="base">
                                        <p:cTn id="58" dur="1000"/>
                                        <p:tgtEl>
                                          <p:spTgt spid="49"/>
                                        </p:tgtEl>
                                        <p:attrNameLst>
                                          <p:attrName>ppt_x</p:attrName>
                                        </p:attrNameLst>
                                      </p:cBhvr>
                                      <p:tavLst>
                                        <p:tav tm="0">
                                          <p:val>
                                            <p:strVal val="ppt_x"/>
                                          </p:val>
                                        </p:tav>
                                        <p:tav tm="100000">
                                          <p:val>
                                            <p:strVal val="0-ppt_w/2"/>
                                          </p:val>
                                        </p:tav>
                                      </p:tavLst>
                                    </p:anim>
                                    <p:anim calcmode="lin" valueType="num">
                                      <p:cBhvr additive="base">
                                        <p:cTn id="59" dur="1000"/>
                                        <p:tgtEl>
                                          <p:spTgt spid="49"/>
                                        </p:tgtEl>
                                        <p:attrNameLst>
                                          <p:attrName>ppt_y</p:attrName>
                                        </p:attrNameLst>
                                      </p:cBhvr>
                                      <p:tavLst>
                                        <p:tav tm="0">
                                          <p:val>
                                            <p:strVal val="ppt_y"/>
                                          </p:val>
                                        </p:tav>
                                        <p:tav tm="100000">
                                          <p:val>
                                            <p:strVal val="ppt_y"/>
                                          </p:val>
                                        </p:tav>
                                      </p:tavLst>
                                    </p:anim>
                                    <p:set>
                                      <p:cBhvr>
                                        <p:cTn id="60"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16"/>
                </p:tgtEl>
              </p:cMediaNode>
            </p:video>
          </p:childTnLst>
        </p:cTn>
      </p:par>
    </p:tnLst>
    <p:bldLst>
      <p:bldP spid="42" grpId="0"/>
      <p:bldP spid="42" grpId="1"/>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5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6" name="图片 5">
            <a:extLst>
              <a:ext uri="{FF2B5EF4-FFF2-40B4-BE49-F238E27FC236}">
                <a16:creationId xmlns:a16="http://schemas.microsoft.com/office/drawing/2014/main" xmlns=""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36"/>
          <p:cNvSpPr txBox="1"/>
          <p:nvPr/>
        </p:nvSpPr>
        <p:spPr>
          <a:xfrm>
            <a:off x="923431" y="236394"/>
            <a:ext cx="602125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THÓC ĐÃ ĐẦY THÔN</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
        <p:nvSpPr>
          <p:cNvPr id="11" name="TextBox 10">
            <a:extLst>
              <a:ext uri="{FF2B5EF4-FFF2-40B4-BE49-F238E27FC236}">
                <a16:creationId xmlns:a16="http://schemas.microsoft.com/office/drawing/2014/main" xmlns="" id="{3A5D081A-9661-469C-9555-07C196BC4000}"/>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spTree>
    <p:extLst>
      <p:ext uri="{BB962C8B-B14F-4D97-AF65-F5344CB8AC3E}">
        <p14:creationId xmlns:p14="http://schemas.microsoft.com/office/powerpoint/2010/main" val="244713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9"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Effect transition="in" filter="fade">
                                      <p:cBhvr>
                                        <p:cTn id="11" dur="1000"/>
                                        <p:tgtEl>
                                          <p:spTgt spid="10"/>
                                        </p:tgtEl>
                                      </p:cBhvr>
                                    </p:animEffect>
                                  </p:childTnLst>
                                </p:cTn>
                              </p:par>
                              <p:par>
                                <p:cTn id="12" presetID="2" presetClass="entr" presetSubtype="2"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par>
                                <p:cTn id="16" presetID="35" presetClass="path" presetSubtype="0" accel="50000" decel="50000" fill="hold" nodeType="withEffect">
                                  <p:stCondLst>
                                    <p:cond delay="1500"/>
                                  </p:stCondLst>
                                  <p:childTnLst>
                                    <p:animMotion origin="layout" path="M -4.79167E-6 -7.40741E-7 L -0.18346 -7.40741E-7 " pathEditMode="relative" rAng="0" ptsTypes="AA">
                                      <p:cBhvr>
                                        <p:cTn id="17" dur="2000" fill="hold"/>
                                        <p:tgtEl>
                                          <p:spTgt spid="7"/>
                                        </p:tgtEl>
                                        <p:attrNameLst>
                                          <p:attrName>ppt_x</p:attrName>
                                          <p:attrName>ppt_y</p:attrName>
                                        </p:attrNameLst>
                                      </p:cBhvr>
                                      <p:rCtr x="-9180" y="0"/>
                                    </p:animMotion>
                                  </p:childTnLst>
                                </p:cTn>
                              </p:par>
                              <p:par>
                                <p:cTn id="18" presetID="23" presetClass="exit" presetSubtype="32" fill="hold" nodeType="withEffect">
                                  <p:stCondLst>
                                    <p:cond delay="2500"/>
                                  </p:stCondLst>
                                  <p:childTnLst>
                                    <p:anim calcmode="lin" valueType="num">
                                      <p:cBhvr>
                                        <p:cTn id="19" dur="2000"/>
                                        <p:tgtEl>
                                          <p:spTgt spid="7"/>
                                        </p:tgtEl>
                                        <p:attrNameLst>
                                          <p:attrName>ppt_w</p:attrName>
                                        </p:attrNameLst>
                                      </p:cBhvr>
                                      <p:tavLst>
                                        <p:tav tm="0">
                                          <p:val>
                                            <p:strVal val="ppt_w"/>
                                          </p:val>
                                        </p:tav>
                                        <p:tav tm="100000">
                                          <p:val>
                                            <p:fltVal val="0"/>
                                          </p:val>
                                        </p:tav>
                                      </p:tavLst>
                                    </p:anim>
                                    <p:anim calcmode="lin" valueType="num">
                                      <p:cBhvr>
                                        <p:cTn id="20" dur="2000"/>
                                        <p:tgtEl>
                                          <p:spTgt spid="7"/>
                                        </p:tgtEl>
                                        <p:attrNameLst>
                                          <p:attrName>ppt_h</p:attrName>
                                        </p:attrNameLst>
                                      </p:cBhvr>
                                      <p:tavLst>
                                        <p:tav tm="0">
                                          <p:val>
                                            <p:strVal val="ppt_h"/>
                                          </p:val>
                                        </p:tav>
                                        <p:tav tm="100000">
                                          <p:val>
                                            <p:fltVal val="0"/>
                                          </p:val>
                                        </p:tav>
                                      </p:tavLst>
                                    </p:anim>
                                    <p:set>
                                      <p:cBhvr>
                                        <p:cTn id="2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BCED7F8E-4C96-F782-E263-8F457065EAF0}"/>
              </a:ext>
            </a:extLst>
          </p:cNvPr>
          <p:cNvPicPr>
            <a:picLocks noChangeAspect="1"/>
          </p:cNvPicPr>
          <p:nvPr/>
        </p:nvPicPr>
        <p:blipFill>
          <a:blip r:embed="rId5"/>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xmlns="" id="{E64DA5E2-C9D0-451F-9601-662D7731F62A}"/>
              </a:ext>
            </a:extLst>
          </p:cNvPr>
          <p:cNvGrpSpPr/>
          <p:nvPr/>
        </p:nvGrpSpPr>
        <p:grpSpPr>
          <a:xfrm>
            <a:off x="309623" y="128718"/>
            <a:ext cx="8336337" cy="5426052"/>
            <a:chOff x="1251662" y="1243647"/>
            <a:chExt cx="6556824" cy="4453996"/>
          </a:xfrm>
        </p:grpSpPr>
        <p:sp>
          <p:nvSpPr>
            <p:cNvPr id="28" name="任意多边形: 形状 27">
              <a:extLst>
                <a:ext uri="{FF2B5EF4-FFF2-40B4-BE49-F238E27FC236}">
                  <a16:creationId xmlns:a16="http://schemas.microsoft.com/office/drawing/2014/main" xmlns=""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0" name="矩形: 圆角 29">
              <a:extLst>
                <a:ext uri="{FF2B5EF4-FFF2-40B4-BE49-F238E27FC236}">
                  <a16:creationId xmlns:a16="http://schemas.microsoft.com/office/drawing/2014/main" xmlns=""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20" name="图片 19">
            <a:extLst>
              <a:ext uri="{FF2B5EF4-FFF2-40B4-BE49-F238E27FC236}">
                <a16:creationId xmlns:a16="http://schemas.microsoft.com/office/drawing/2014/main" xmlns=""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xmlns=""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xmlns=""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a:extLst>
              <a:ext uri="{FF2B5EF4-FFF2-40B4-BE49-F238E27FC236}">
                <a16:creationId xmlns:a16="http://schemas.microsoft.com/office/drawing/2014/main" xmlns=""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12" name="文本框 38"/>
          <p:cNvSpPr txBox="1"/>
          <p:nvPr/>
        </p:nvSpPr>
        <p:spPr>
          <a:xfrm>
            <a:off x="1619310" y="629143"/>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1</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3" name="文本框 38"/>
          <p:cNvSpPr txBox="1"/>
          <p:nvPr/>
        </p:nvSpPr>
        <p:spPr>
          <a:xfrm>
            <a:off x="641948" y="1312676"/>
            <a:ext cx="775119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D</a:t>
            </a:r>
            <a:r>
              <a:rPr kumimoji="0" lang="en-US" altLang="zh-CN" sz="8800" b="1" i="0" u="none" strike="noStrike" kern="1200" cap="none" spc="0" normalizeH="0" noProof="0" smtClean="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ân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cư</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grpSp>
        <p:nvGrpSpPr>
          <p:cNvPr id="3" name="Group 2"/>
          <p:cNvGrpSpPr/>
          <p:nvPr/>
        </p:nvGrpSpPr>
        <p:grpSpPr>
          <a:xfrm>
            <a:off x="6015765" y="707972"/>
            <a:ext cx="7090635" cy="6286070"/>
            <a:chOff x="6015765" y="707972"/>
            <a:chExt cx="7090635" cy="628607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80553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1000"/>
                                        <p:tgtEl>
                                          <p:spTgt spid="31"/>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2.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3.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4.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5.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6.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7.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8.xml><?xml version="1.0" encoding="utf-8"?>
<p:tagLst xmlns:a="http://schemas.openxmlformats.org/drawingml/2006/main" xmlns:r="http://schemas.openxmlformats.org/officeDocument/2006/relationships" xmlns:p="http://schemas.openxmlformats.org/presentationml/2006/main">
  <p:tag name="TIMING" val="|0.7|1.1|1.1|1|1.1|1.1|1.3|1.4|1.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TotalTime>
  <Words>373</Words>
  <Application>Microsoft Office PowerPoint</Application>
  <PresentationFormat>Custom</PresentationFormat>
  <Paragraphs>52</Paragraphs>
  <Slides>20</Slides>
  <Notes>0</Notes>
  <HiddenSlides>0</HiddenSlides>
  <MMClips>4</MMClips>
  <ScaleCrop>false</ScaleCrop>
  <HeadingPairs>
    <vt:vector size="4" baseType="variant">
      <vt:variant>
        <vt:lpstr>Theme</vt:lpstr>
      </vt:variant>
      <vt:variant>
        <vt:i4>4</vt:i4>
      </vt:variant>
      <vt:variant>
        <vt:lpstr>Slide Titles</vt:lpstr>
      </vt:variant>
      <vt:variant>
        <vt:i4>20</vt:i4>
      </vt:variant>
    </vt:vector>
  </HeadingPairs>
  <TitlesOfParts>
    <vt:vector size="24" baseType="lpstr">
      <vt:lpstr>Office Theme</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cp:lastPrinted>2023-11-28T23:02:36Z</cp:lastPrinted>
  <dcterms:created xsi:type="dcterms:W3CDTF">2023-07-08T11:53:29Z</dcterms:created>
  <dcterms:modified xsi:type="dcterms:W3CDTF">2023-11-28T23:03:40Z</dcterms:modified>
</cp:coreProperties>
</file>