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7" r:id="rId2"/>
    <p:sldId id="264" r:id="rId3"/>
    <p:sldId id="308" r:id="rId4"/>
    <p:sldId id="311" r:id="rId5"/>
    <p:sldId id="312" r:id="rId6"/>
    <p:sldId id="341" r:id="rId7"/>
    <p:sldId id="314" r:id="rId8"/>
    <p:sldId id="313" r:id="rId9"/>
    <p:sldId id="315" r:id="rId10"/>
    <p:sldId id="316" r:id="rId11"/>
    <p:sldId id="317" r:id="rId12"/>
    <p:sldId id="318" r:id="rId13"/>
    <p:sldId id="320" r:id="rId14"/>
    <p:sldId id="319" r:id="rId15"/>
    <p:sldId id="322" r:id="rId16"/>
    <p:sldId id="321"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09" r:id="rId32"/>
    <p:sldId id="338" r:id="rId33"/>
    <p:sldId id="339" r:id="rId34"/>
    <p:sldId id="342" r:id="rId35"/>
    <p:sldId id="340" r:id="rId36"/>
    <p:sldId id="284" r:id="rId37"/>
    <p:sldId id="2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EFE"/>
    <a:srgbClr val="06294E"/>
    <a:srgbClr val="FFFFFF"/>
    <a:srgbClr val="F32C6D"/>
    <a:srgbClr val="FDDACA"/>
    <a:srgbClr val="F36F63"/>
    <a:srgbClr val="121212"/>
    <a:srgbClr val="634537"/>
    <a:srgbClr val="29595E"/>
    <a:srgbClr val="1C4E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310" autoAdjust="0"/>
  </p:normalViewPr>
  <p:slideViewPr>
    <p:cSldViewPr snapToGrid="0">
      <p:cViewPr varScale="1">
        <p:scale>
          <a:sx n="61" d="100"/>
          <a:sy n="61" d="100"/>
        </p:scale>
        <p:origin x="1404" y="-9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A6261-5286-42E2-B938-1C2B19EC1BCB}" type="datetimeFigureOut">
              <a:rPr lang="en-US" smtClean="0"/>
              <a:t>11/10/2024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E6BE2-0757-48B3-976A-0C8F54952EEE}" type="slidenum">
              <a:rPr lang="en-US" smtClean="0"/>
              <a:t>‹#›</a:t>
            </a:fld>
            <a:endParaRPr lang="en-US"/>
          </a:p>
        </p:txBody>
      </p:sp>
    </p:spTree>
    <p:extLst>
      <p:ext uri="{BB962C8B-B14F-4D97-AF65-F5344CB8AC3E}">
        <p14:creationId xmlns:p14="http://schemas.microsoft.com/office/powerpoint/2010/main" val="5527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734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719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37</a:t>
            </a:fld>
            <a:endParaRPr lang="en-US"/>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174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CHIA SẺ</a:t>
            </a:r>
            <a:r>
              <a:rPr lang="en-US" baseline="0" dirty="0" smtClean="0"/>
              <a:t> THEO Ổ BI, 2 </a:t>
            </a:r>
            <a:r>
              <a:rPr lang="en-US" baseline="0" dirty="0" err="1" smtClean="0"/>
              <a:t>LƯỢT,trước</a:t>
            </a:r>
            <a:r>
              <a:rPr lang="en-US" baseline="0" dirty="0" smtClean="0"/>
              <a:t> </a:t>
            </a:r>
            <a:r>
              <a:rPr lang="en-US" baseline="0" dirty="0" err="1" smtClean="0"/>
              <a:t>đó</a:t>
            </a:r>
            <a:r>
              <a:rPr lang="en-US" baseline="0" dirty="0" smtClean="0"/>
              <a:t> </a:t>
            </a:r>
            <a:r>
              <a:rPr lang="en-US" baseline="0" dirty="0" err="1" smtClean="0"/>
              <a:t>làm</a:t>
            </a:r>
            <a:r>
              <a:rPr lang="en-US" baseline="0" dirty="0" smtClean="0"/>
              <a:t> </a:t>
            </a:r>
            <a:r>
              <a:rPr lang="en-US" baseline="0" dirty="0" err="1" smtClean="0"/>
              <a:t>phiêu</a:t>
            </a:r>
            <a:r>
              <a:rPr lang="en-US" baseline="0" dirty="0" smtClean="0"/>
              <a:t> bài tập</a:t>
            </a:r>
            <a:endParaRPr lang="en-US" dirty="0"/>
          </a:p>
        </p:txBody>
      </p:sp>
      <p:sp>
        <p:nvSpPr>
          <p:cNvPr id="4" name="Slide Number Placeholder 3"/>
          <p:cNvSpPr>
            <a:spLocks noGrp="1"/>
          </p:cNvSpPr>
          <p:nvPr>
            <p:ph type="sldNum" sz="quarter" idx="10"/>
          </p:nvPr>
        </p:nvSpPr>
        <p:spPr/>
        <p:txBody>
          <a:bodyPr/>
          <a:lstStyle/>
          <a:p>
            <a:fld id="{3BBE6BE2-0757-48B3-976A-0C8F54952EEE}" type="slidenum">
              <a:rPr lang="en-US" smtClean="0"/>
              <a:t>6</a:t>
            </a:fld>
            <a:endParaRPr lang="en-US"/>
          </a:p>
        </p:txBody>
      </p:sp>
    </p:spTree>
    <p:extLst>
      <p:ext uri="{BB962C8B-B14F-4D97-AF65-F5344CB8AC3E}">
        <p14:creationId xmlns:p14="http://schemas.microsoft.com/office/powerpoint/2010/main" val="2351431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387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CÓ</a:t>
            </a:r>
            <a:r>
              <a:rPr lang="en-US" baseline="0" dirty="0" smtClean="0"/>
              <a:t> </a:t>
            </a:r>
            <a:r>
              <a:rPr lang="en-US" baseline="0" dirty="0" err="1" smtClean="0"/>
              <a:t>THỂ</a:t>
            </a:r>
            <a:r>
              <a:rPr lang="en-US" baseline="0" dirty="0" smtClean="0"/>
              <a:t> DÙNG VIDEO SẼ </a:t>
            </a:r>
            <a:r>
              <a:rPr lang="en-US" baseline="0" dirty="0" err="1" smtClean="0"/>
              <a:t>SINH</a:t>
            </a:r>
            <a:r>
              <a:rPr lang="en-US" baseline="0" dirty="0" smtClean="0"/>
              <a:t> ĐỘNG HƠN</a:t>
            </a:r>
            <a:endParaRPr lang="en-US" dirty="0"/>
          </a:p>
        </p:txBody>
      </p:sp>
      <p:sp>
        <p:nvSpPr>
          <p:cNvPr id="4" name="Slide Number Placeholder 3"/>
          <p:cNvSpPr>
            <a:spLocks noGrp="1"/>
          </p:cNvSpPr>
          <p:nvPr>
            <p:ph type="sldNum" sz="quarter" idx="10"/>
          </p:nvPr>
        </p:nvSpPr>
        <p:spPr/>
        <p:txBody>
          <a:bodyPr/>
          <a:lstStyle/>
          <a:p>
            <a:fld id="{3BBE6BE2-0757-48B3-976A-0C8F54952EEE}" type="slidenum">
              <a:rPr lang="en-US" smtClean="0"/>
              <a:t>16</a:t>
            </a:fld>
            <a:endParaRPr lang="en-US"/>
          </a:p>
        </p:txBody>
      </p:sp>
    </p:spTree>
    <p:extLst>
      <p:ext uri="{BB962C8B-B14F-4D97-AF65-F5344CB8AC3E}">
        <p14:creationId xmlns:p14="http://schemas.microsoft.com/office/powerpoint/2010/main" val="324303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88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206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02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gọi</a:t>
            </a:r>
            <a:r>
              <a:rPr lang="en-US" baseline="0" dirty="0" smtClean="0"/>
              <a:t> </a:t>
            </a:r>
            <a:r>
              <a:rPr lang="en-US" baseline="0" dirty="0" err="1" smtClean="0"/>
              <a:t>báo</a:t>
            </a:r>
            <a:r>
              <a:rPr lang="en-US" baseline="0" dirty="0" smtClean="0"/>
              <a:t> cáo vòng tròn</a:t>
            </a:r>
            <a:endParaRPr lang="en-US" dirty="0"/>
          </a:p>
        </p:txBody>
      </p:sp>
      <p:sp>
        <p:nvSpPr>
          <p:cNvPr id="4" name="Slide Number Placeholder 3"/>
          <p:cNvSpPr>
            <a:spLocks noGrp="1"/>
          </p:cNvSpPr>
          <p:nvPr>
            <p:ph type="sldNum" sz="quarter" idx="10"/>
          </p:nvPr>
        </p:nvSpPr>
        <p:spPr/>
        <p:txBody>
          <a:bodyPr/>
          <a:lstStyle/>
          <a:p>
            <a:fld id="{3BBE6BE2-0757-48B3-976A-0C8F54952EEE}" type="slidenum">
              <a:rPr lang="en-US" smtClean="0"/>
              <a:t>29</a:t>
            </a:fld>
            <a:endParaRPr lang="en-US"/>
          </a:p>
        </p:txBody>
      </p:sp>
    </p:spTree>
    <p:extLst>
      <p:ext uri="{BB962C8B-B14F-4D97-AF65-F5344CB8AC3E}">
        <p14:creationId xmlns:p14="http://schemas.microsoft.com/office/powerpoint/2010/main" val="2042035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FC07D233-93E3-4D84-8424-3CAAA992E1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3800" y="-21132800"/>
            <a:ext cx="6858000" cy="6858000"/>
          </a:xfrm>
          <a:prstGeom prst="rect">
            <a:avLst/>
          </a:prstGeom>
        </p:spPr>
      </p:pic>
      <p:pic>
        <p:nvPicPr>
          <p:cNvPr id="10" name="Picture 9">
            <a:extLst>
              <a:ext uri="{FF2B5EF4-FFF2-40B4-BE49-F238E27FC236}">
                <a16:creationId xmlns:a16="http://schemas.microsoft.com/office/drawing/2014/main" id="{E9D90C56-E762-4D6E-80D1-A00A672BB6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552600" y="-21945600"/>
            <a:ext cx="6858000" cy="6858000"/>
          </a:xfrm>
          <a:prstGeom prst="rect">
            <a:avLst/>
          </a:prstGeom>
        </p:spPr>
      </p:pic>
      <p:pic>
        <p:nvPicPr>
          <p:cNvPr id="11" name="Picture 10">
            <a:extLst>
              <a:ext uri="{FF2B5EF4-FFF2-40B4-BE49-F238E27FC236}">
                <a16:creationId xmlns:a16="http://schemas.microsoft.com/office/drawing/2014/main" id="{45914E7D-CBDB-43EF-8F38-C391AA44D4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3800" y="21640800"/>
            <a:ext cx="6858000" cy="6858000"/>
          </a:xfrm>
          <a:prstGeom prst="rect">
            <a:avLst/>
          </a:prstGeom>
        </p:spPr>
      </p:pic>
      <p:pic>
        <p:nvPicPr>
          <p:cNvPr id="12" name="Picture 11">
            <a:extLst>
              <a:ext uri="{FF2B5EF4-FFF2-40B4-BE49-F238E27FC236}">
                <a16:creationId xmlns:a16="http://schemas.microsoft.com/office/drawing/2014/main" id="{FED78DFB-626C-435A-8E40-A4F4506D39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552600" y="20828000"/>
            <a:ext cx="6858000" cy="6858000"/>
          </a:xfrm>
          <a:prstGeom prst="rect">
            <a:avLst/>
          </a:prstGeom>
        </p:spPr>
      </p:pic>
    </p:spTree>
    <p:extLst>
      <p:ext uri="{BB962C8B-B14F-4D97-AF65-F5344CB8AC3E}">
        <p14:creationId xmlns:p14="http://schemas.microsoft.com/office/powerpoint/2010/main" val="377614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 name="Picture 7">
            <a:extLst>
              <a:ext uri="{FF2B5EF4-FFF2-40B4-BE49-F238E27FC236}">
                <a16:creationId xmlns:a16="http://schemas.microsoft.com/office/drawing/2014/main" id="{6FBB54E4-6575-428E-A4EE-3E008E3DFA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53800" y="-21132800"/>
            <a:ext cx="6858000" cy="6858000"/>
          </a:xfrm>
          <a:prstGeom prst="rect">
            <a:avLst/>
          </a:prstGeom>
        </p:spPr>
      </p:pic>
      <p:pic>
        <p:nvPicPr>
          <p:cNvPr id="9" name="Picture 8">
            <a:extLst>
              <a:ext uri="{FF2B5EF4-FFF2-40B4-BE49-F238E27FC236}">
                <a16:creationId xmlns:a16="http://schemas.microsoft.com/office/drawing/2014/main" id="{116C309D-CC33-4143-8CF4-A59E3E1211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52600" y="-21945600"/>
            <a:ext cx="6858000" cy="6858000"/>
          </a:xfrm>
          <a:prstGeom prst="rect">
            <a:avLst/>
          </a:prstGeom>
        </p:spPr>
      </p:pic>
      <p:pic>
        <p:nvPicPr>
          <p:cNvPr id="11" name="Picture 10">
            <a:extLst>
              <a:ext uri="{FF2B5EF4-FFF2-40B4-BE49-F238E27FC236}">
                <a16:creationId xmlns:a16="http://schemas.microsoft.com/office/drawing/2014/main" id="{3DB905F1-117B-461D-8C4F-13480F0BC2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53800" y="21640800"/>
            <a:ext cx="6858000" cy="6858000"/>
          </a:xfrm>
          <a:prstGeom prst="rect">
            <a:avLst/>
          </a:prstGeom>
        </p:spPr>
      </p:pic>
      <p:pic>
        <p:nvPicPr>
          <p:cNvPr id="12" name="Picture 11">
            <a:extLst>
              <a:ext uri="{FF2B5EF4-FFF2-40B4-BE49-F238E27FC236}">
                <a16:creationId xmlns:a16="http://schemas.microsoft.com/office/drawing/2014/main" id="{40DAADB4-98DC-44A2-81CB-52AA70A20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52600" y="20828000"/>
            <a:ext cx="6858000" cy="6858000"/>
          </a:xfrm>
          <a:prstGeom prst="rect">
            <a:avLst/>
          </a:prstGeom>
        </p:spPr>
      </p:pic>
    </p:spTree>
    <p:extLst>
      <p:ext uri="{BB962C8B-B14F-4D97-AF65-F5344CB8AC3E}">
        <p14:creationId xmlns:p14="http://schemas.microsoft.com/office/powerpoint/2010/main" val="315616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76255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1" y="0"/>
            <a:ext cx="12192001" cy="2819400"/>
          </a:xfrm>
          <a:prstGeom prst="rect">
            <a:avLst/>
          </a:prstGeom>
        </p:spPr>
      </p:pic>
      <p:pic>
        <p:nvPicPr>
          <p:cNvPr id="9" name="Picture 8">
            <a:extLst>
              <a:ext uri="{FF2B5EF4-FFF2-40B4-BE49-F238E27FC236}">
                <a16:creationId xmlns:a16="http://schemas.microsoft.com/office/drawing/2014/main" id="{7393620D-0B2E-4E98-8368-534D7E92D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3800" y="-21132800"/>
            <a:ext cx="6858000" cy="6858000"/>
          </a:xfrm>
          <a:prstGeom prst="rect">
            <a:avLst/>
          </a:prstGeom>
        </p:spPr>
      </p:pic>
      <p:pic>
        <p:nvPicPr>
          <p:cNvPr id="10" name="Picture 9">
            <a:extLst>
              <a:ext uri="{FF2B5EF4-FFF2-40B4-BE49-F238E27FC236}">
                <a16:creationId xmlns:a16="http://schemas.microsoft.com/office/drawing/2014/main" id="{7395E21C-1F6F-4D3C-8EFE-92F518D740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552600" y="-21945600"/>
            <a:ext cx="6858000" cy="6858000"/>
          </a:xfrm>
          <a:prstGeom prst="rect">
            <a:avLst/>
          </a:prstGeom>
        </p:spPr>
      </p:pic>
      <p:pic>
        <p:nvPicPr>
          <p:cNvPr id="11" name="Picture 10">
            <a:extLst>
              <a:ext uri="{FF2B5EF4-FFF2-40B4-BE49-F238E27FC236}">
                <a16:creationId xmlns:a16="http://schemas.microsoft.com/office/drawing/2014/main" id="{06DDC2C3-3C1B-43A3-90AC-198BA0BBFB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3800" y="21640800"/>
            <a:ext cx="6858000" cy="6858000"/>
          </a:xfrm>
          <a:prstGeom prst="rect">
            <a:avLst/>
          </a:prstGeom>
        </p:spPr>
      </p:pic>
      <p:pic>
        <p:nvPicPr>
          <p:cNvPr id="12" name="Picture 11">
            <a:extLst>
              <a:ext uri="{FF2B5EF4-FFF2-40B4-BE49-F238E27FC236}">
                <a16:creationId xmlns:a16="http://schemas.microsoft.com/office/drawing/2014/main" id="{46F797EF-8897-41C2-A988-38FADBD1B9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552600" y="20828000"/>
            <a:ext cx="6858000" cy="6858000"/>
          </a:xfrm>
          <a:prstGeom prst="rect">
            <a:avLst/>
          </a:prstGeom>
        </p:spPr>
      </p:pic>
    </p:spTree>
    <p:extLst>
      <p:ext uri="{BB962C8B-B14F-4D97-AF65-F5344CB8AC3E}">
        <p14:creationId xmlns:p14="http://schemas.microsoft.com/office/powerpoint/2010/main" val="200679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73196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9239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13186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16533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01751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67334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11/10/2024</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136025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3E31D267-0690-4359-9C3D-73B68C474DE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7AC6A34-2E1F-4641-85E8-A5605A09EB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453800" y="-21132800"/>
            <a:ext cx="6858000" cy="6858000"/>
          </a:xfrm>
          <a:prstGeom prst="rect">
            <a:avLst/>
          </a:prstGeom>
        </p:spPr>
      </p:pic>
      <p:pic>
        <p:nvPicPr>
          <p:cNvPr id="15" name="Picture 14">
            <a:extLst>
              <a:ext uri="{FF2B5EF4-FFF2-40B4-BE49-F238E27FC236}">
                <a16:creationId xmlns:a16="http://schemas.microsoft.com/office/drawing/2014/main" id="{7661F949-4607-4ECC-A304-3EE7CE7D04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552600" y="-21945600"/>
            <a:ext cx="6858000" cy="6858000"/>
          </a:xfrm>
          <a:prstGeom prst="rect">
            <a:avLst/>
          </a:prstGeom>
        </p:spPr>
      </p:pic>
      <p:pic>
        <p:nvPicPr>
          <p:cNvPr id="16" name="Picture 15">
            <a:extLst>
              <a:ext uri="{FF2B5EF4-FFF2-40B4-BE49-F238E27FC236}">
                <a16:creationId xmlns:a16="http://schemas.microsoft.com/office/drawing/2014/main" id="{1F6A33AF-380E-4FF5-809A-1C96AB2EC0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453800" y="21640800"/>
            <a:ext cx="6858000" cy="6858000"/>
          </a:xfrm>
          <a:prstGeom prst="rect">
            <a:avLst/>
          </a:prstGeom>
        </p:spPr>
      </p:pic>
      <p:pic>
        <p:nvPicPr>
          <p:cNvPr id="17" name="Picture 16">
            <a:extLst>
              <a:ext uri="{FF2B5EF4-FFF2-40B4-BE49-F238E27FC236}">
                <a16:creationId xmlns:a16="http://schemas.microsoft.com/office/drawing/2014/main" id="{174585C7-112E-4E26-92E7-72FD7DB7F07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552600" y="20828000"/>
            <a:ext cx="6858000" cy="6858000"/>
          </a:xfrm>
          <a:prstGeom prst="rect">
            <a:avLst/>
          </a:prstGeom>
        </p:spPr>
      </p:pic>
    </p:spTree>
    <p:extLst>
      <p:ext uri="{BB962C8B-B14F-4D97-AF65-F5344CB8AC3E}">
        <p14:creationId xmlns:p14="http://schemas.microsoft.com/office/powerpoint/2010/main" val="1982035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18" Type="http://schemas.openxmlformats.org/officeDocument/2006/relationships/image" Target="../media/image12.png"/><Relationship Id="rId3" Type="http://schemas.openxmlformats.org/officeDocument/2006/relationships/image" Target="../media/image4.emf"/><Relationship Id="rId7" Type="http://schemas.openxmlformats.org/officeDocument/2006/relationships/image" Target="../media/image10.svg"/><Relationship Id="rId12" Type="http://schemas.openxmlformats.org/officeDocument/2006/relationships/image" Target="../media/image9.png"/><Relationship Id="rId17" Type="http://schemas.openxmlformats.org/officeDocument/2006/relationships/image" Target="../media/image19.svg"/><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5" Type="http://schemas.microsoft.com/office/2007/relationships/hdphoto" Target="../media/hdphoto1.wdp"/><Relationship Id="rId10" Type="http://schemas.openxmlformats.org/officeDocument/2006/relationships/image" Target="../media/image8.png"/><Relationship Id="rId19"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27.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27.sv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27.sv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sv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0.png"/><Relationship Id="rId1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8.sv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5.png"/><Relationship Id="rId5" Type="http://schemas.openxmlformats.org/officeDocument/2006/relationships/image" Target="../media/image8.png"/><Relationship Id="rId15" Type="http://schemas.openxmlformats.org/officeDocument/2006/relationships/image" Target="../media/image39.png"/><Relationship Id="rId10" Type="http://schemas.openxmlformats.org/officeDocument/2006/relationships/image" Target="../media/image32.svg"/><Relationship Id="rId4" Type="http://schemas.openxmlformats.org/officeDocument/2006/relationships/image" Target="../media/image34.svg"/><Relationship Id="rId9" Type="http://schemas.openxmlformats.org/officeDocument/2006/relationships/image" Target="../media/image20.pn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5.svg"/><Relationship Id="rId7" Type="http://schemas.openxmlformats.org/officeDocument/2006/relationships/image" Target="../media/image8.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4.png"/><Relationship Id="rId7" Type="http://schemas.openxmlformats.org/officeDocument/2006/relationships/image" Target="../media/image45.png"/><Relationship Id="rId12"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27.svg"/><Relationship Id="rId4" Type="http://schemas.openxmlformats.org/officeDocument/2006/relationships/image" Target="../media/image59.sv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8.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svg"/><Relationship Id="rId7" Type="http://schemas.openxmlformats.org/officeDocument/2006/relationships/image" Target="../media/image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42.svg"/><Relationship Id="rId10" Type="http://schemas.openxmlformats.org/officeDocument/2006/relationships/image" Target="../media/image49.png"/><Relationship Id="rId4" Type="http://schemas.openxmlformats.org/officeDocument/2006/relationships/image" Target="../media/image27.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svg"/><Relationship Id="rId7" Type="http://schemas.openxmlformats.org/officeDocument/2006/relationships/image" Target="../media/image25.svg"/><Relationship Id="rId12"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7.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7.svg"/><Relationship Id="rId7"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7.svg"/><Relationship Id="rId7" Type="http://schemas.openxmlformats.org/officeDocument/2006/relationships/image" Target="../media/image52.png"/><Relationship Id="rId2" Type="http://schemas.openxmlformats.org/officeDocument/2006/relationships/image" Target="../media/image17.png"/><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36.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34.svg"/><Relationship Id="rId4" Type="http://schemas.openxmlformats.org/officeDocument/2006/relationships/image" Target="../media/image14.svg"/><Relationship Id="rId9" Type="http://schemas.openxmlformats.org/officeDocument/2006/relationships/image" Target="../media/image21.png"/><Relationship Id="rId1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svg"/><Relationship Id="rId7"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svg"/><Relationship Id="rId7" Type="http://schemas.openxmlformats.org/officeDocument/2006/relationships/image" Target="../media/image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svg"/><Relationship Id="rId7" Type="http://schemas.openxmlformats.org/officeDocument/2006/relationships/image" Target="../media/image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36.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34.svg"/><Relationship Id="rId4" Type="http://schemas.openxmlformats.org/officeDocument/2006/relationships/image" Target="../media/image14.svg"/><Relationship Id="rId9" Type="http://schemas.openxmlformats.org/officeDocument/2006/relationships/image" Target="../media/image21.png"/><Relationship Id="rId14"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5.svg"/><Relationship Id="rId7" Type="http://schemas.openxmlformats.org/officeDocument/2006/relationships/image" Target="../media/image8.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57.sv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0.svg"/><Relationship Id="rId7" Type="http://schemas.openxmlformats.org/officeDocument/2006/relationships/image" Target="../media/image12.sv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34.svg"/><Relationship Id="rId5" Type="http://schemas.openxmlformats.org/officeDocument/2006/relationships/image" Target="../media/image8.sv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7.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36.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34.svg"/><Relationship Id="rId4" Type="http://schemas.openxmlformats.org/officeDocument/2006/relationships/image" Target="../media/image14.svg"/><Relationship Id="rId9" Type="http://schemas.openxmlformats.org/officeDocument/2006/relationships/image" Target="../media/image21.png"/><Relationship Id="rId14"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0.png"/><Relationship Id="rId1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8.svg"/><Relationship Id="rId17"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5.png"/><Relationship Id="rId5" Type="http://schemas.openxmlformats.org/officeDocument/2006/relationships/image" Target="../media/image8.png"/><Relationship Id="rId15" Type="http://schemas.openxmlformats.org/officeDocument/2006/relationships/image" Target="../media/image39.png"/><Relationship Id="rId10" Type="http://schemas.openxmlformats.org/officeDocument/2006/relationships/image" Target="../media/image32.svg"/><Relationship Id="rId4" Type="http://schemas.openxmlformats.org/officeDocument/2006/relationships/image" Target="../media/image34.svg"/><Relationship Id="rId9" Type="http://schemas.openxmlformats.org/officeDocument/2006/relationships/image" Target="../media/image20.png"/><Relationship Id="rId1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8.svg"/><Relationship Id="rId7" Type="http://schemas.openxmlformats.org/officeDocument/2006/relationships/image" Target="../media/image5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5.svg"/><Relationship Id="rId7" Type="http://schemas.openxmlformats.org/officeDocument/2006/relationships/image" Target="../media/image8.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57.svg"/></Relationships>
</file>

<file path=ppt/slides/_rels/slide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6.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svg"/><Relationship Id="rId7"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5.sv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79.sv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png"/><Relationship Id="rId18" Type="http://schemas.openxmlformats.org/officeDocument/2006/relationships/image" Target="../media/image83.svg"/><Relationship Id="rId3" Type="http://schemas.openxmlformats.org/officeDocument/2006/relationships/image" Target="../media/image63.png"/><Relationship Id="rId7" Type="http://schemas.openxmlformats.org/officeDocument/2006/relationships/image" Target="../media/image8.png"/><Relationship Id="rId12" Type="http://schemas.openxmlformats.org/officeDocument/2006/relationships/image" Target="../media/image32.svg"/><Relationship Id="rId17" Type="http://schemas.openxmlformats.org/officeDocument/2006/relationships/image" Target="../media/image64.png"/><Relationship Id="rId2" Type="http://schemas.openxmlformats.org/officeDocument/2006/relationships/notesSlide" Target="../notesSlides/notesSlide11.xml"/><Relationship Id="rId16" Type="http://schemas.openxmlformats.org/officeDocument/2006/relationships/image" Target="../media/image27.svg"/><Relationship Id="rId20" Type="http://schemas.openxmlformats.org/officeDocument/2006/relationships/image" Target="../media/image57.sv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20.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34.svg"/><Relationship Id="rId19" Type="http://schemas.openxmlformats.org/officeDocument/2006/relationships/image" Target="../media/image42.png"/><Relationship Id="rId4" Type="http://schemas.openxmlformats.org/officeDocument/2006/relationships/image" Target="../media/image81.svg"/><Relationship Id="rId9" Type="http://schemas.openxmlformats.org/officeDocument/2006/relationships/image" Target="../media/image21.png"/><Relationship Id="rId1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0.svg"/><Relationship Id="rId7" Type="http://schemas.openxmlformats.org/officeDocument/2006/relationships/image" Target="../media/image12.sv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34.svg"/><Relationship Id="rId5" Type="http://schemas.openxmlformats.org/officeDocument/2006/relationships/image" Target="../media/image8.sv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8.svg"/><Relationship Id="rId12"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42.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8.png"/><Relationship Id="rId7" Type="http://schemas.openxmlformats.org/officeDocument/2006/relationships/image" Target="../media/image12.sv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27.svg"/><Relationship Id="rId4" Type="http://schemas.openxmlformats.org/officeDocument/2006/relationships/image" Target="../media/image17.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0692" y="911582"/>
            <a:ext cx="2271946" cy="1064478"/>
          </a:xfrm>
          <a:prstGeom prst="rect">
            <a:avLst/>
          </a:prstGeom>
        </p:spPr>
      </p:pic>
      <p:pic>
        <p:nvPicPr>
          <p:cNvPr id="6" name="Graphic 5">
            <a:extLst>
              <a:ext uri="{FF2B5EF4-FFF2-40B4-BE49-F238E27FC236}">
                <a16:creationId xmlns:a16="http://schemas.microsoft.com/office/drawing/2014/main" id="{9B135FF8-6D7A-4777-8A88-5688CFA4532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43774" y="95709"/>
            <a:ext cx="1532523" cy="1313591"/>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 name="Group 3">
            <a:extLst>
              <a:ext uri="{FF2B5EF4-FFF2-40B4-BE49-F238E27FC236}">
                <a16:creationId xmlns:a16="http://schemas.microsoft.com/office/drawing/2014/main" id="{16769E24-BDE7-4B50-ACAE-351EF0242C40}"/>
              </a:ext>
            </a:extLst>
          </p:cNvPr>
          <p:cNvGrpSpPr/>
          <p:nvPr/>
        </p:nvGrpSpPr>
        <p:grpSpPr>
          <a:xfrm>
            <a:off x="163680" y="281720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85328" y="3732713"/>
              <a:ext cx="1023827" cy="585419"/>
            </a:xfrm>
            <a:prstGeom prst="rect">
              <a:avLst/>
            </a:prstGeom>
          </p:spPr>
        </p:pic>
      </p:grpSp>
      <p:pic>
        <p:nvPicPr>
          <p:cNvPr id="237" name="Picture 236">
            <a:extLst>
              <a:ext uri="{FF2B5EF4-FFF2-40B4-BE49-F238E27FC236}">
                <a16:creationId xmlns:a16="http://schemas.microsoft.com/office/drawing/2014/main" id="{93D02FC3-D9FF-4980-AA59-FCFCAAD316C2}"/>
              </a:ext>
            </a:extLst>
          </p:cNvPr>
          <p:cNvPicPr>
            <a:picLocks noChangeAspect="1"/>
          </p:cNvPicPr>
          <p:nvPr/>
        </p:nvPicPr>
        <p:blipFill>
          <a:blip r:embed="rId19"/>
          <a:stretch>
            <a:fillRect/>
          </a:stretch>
        </p:blipFill>
        <p:spPr>
          <a:xfrm>
            <a:off x="8658725" y="2810369"/>
            <a:ext cx="3676207" cy="4249280"/>
          </a:xfrm>
          <a:prstGeom prst="rect">
            <a:avLst/>
          </a:prstGeom>
        </p:spPr>
      </p:pic>
      <p:grpSp>
        <p:nvGrpSpPr>
          <p:cNvPr id="146" name="Group 145">
            <a:extLst>
              <a:ext uri="{FF2B5EF4-FFF2-40B4-BE49-F238E27FC236}">
                <a16:creationId xmlns:a16="http://schemas.microsoft.com/office/drawing/2014/main" id="{E02CDD02-6BE6-45E1-A685-632A6E237ADD}"/>
              </a:ext>
            </a:extLst>
          </p:cNvPr>
          <p:cNvGrpSpPr/>
          <p:nvPr/>
        </p:nvGrpSpPr>
        <p:grpSpPr>
          <a:xfrm>
            <a:off x="17528003" y="1925972"/>
            <a:ext cx="9312672" cy="2653642"/>
            <a:chOff x="1795695" y="1501986"/>
            <a:chExt cx="9312672" cy="2653642"/>
          </a:xfrm>
        </p:grpSpPr>
        <p:sp>
          <p:nvSpPr>
            <p:cNvPr id="147" name="Rectangle 146">
              <a:extLst>
                <a:ext uri="{FF2B5EF4-FFF2-40B4-BE49-F238E27FC236}">
                  <a16:creationId xmlns:a16="http://schemas.microsoft.com/office/drawing/2014/main" id="{0C36E603-C02D-4FD2-8BAA-325EC684C899}"/>
                </a:ext>
              </a:extLst>
            </p:cNvPr>
            <p:cNvSpPr/>
            <p:nvPr/>
          </p:nvSpPr>
          <p:spPr>
            <a:xfrm>
              <a:off x="1795695" y="2536303"/>
              <a:ext cx="9312672"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chemeClr val="accent2">
                      <a:lumMod val="75000"/>
                    </a:schemeClr>
                  </a:solidFill>
                  <a:effectLst/>
                  <a:uLnTx/>
                  <a:uFillTx/>
                  <a:latin typeface="UTM Thanh Nhac TL" panose="02040603050506020204" pitchFamily="18" charset="0"/>
                  <a:ea typeface="Adobe Gothic Std B" panose="020B0800000000000000" pitchFamily="34" charset="-128"/>
                  <a:cs typeface="+mn-cs"/>
                </a:rPr>
                <a:t>trong </a:t>
              </a:r>
              <a:r>
                <a:rPr lang="en-US" sz="6000">
                  <a:solidFill>
                    <a:schemeClr val="accent2">
                      <a:lumMod val="75000"/>
                    </a:schemeClr>
                  </a:solidFill>
                  <a:latin typeface="UTM Thanh Nhac TL" panose="02040603050506020204" pitchFamily="18" charset="0"/>
                  <a:ea typeface="Adobe Gothic Std B" panose="020B0800000000000000" pitchFamily="34" charset="-128"/>
                </a:rPr>
                <a:t>đời sống</a:t>
              </a:r>
              <a:endParaRPr kumimoji="0" lang="th-TH" sz="6000" b="0" i="0" u="none" strike="noStrike" kern="1200" cap="none" spc="0" normalizeH="0" baseline="0" noProof="0" dirty="0">
                <a:ln>
                  <a:noFill/>
                </a:ln>
                <a:solidFill>
                  <a:schemeClr val="accent2">
                    <a:lumMod val="75000"/>
                  </a:schemeClr>
                </a:solidFill>
                <a:effectLst/>
                <a:uLnTx/>
                <a:uFillTx/>
                <a:latin typeface="UTM Thanh Nhac TL" panose="02040603050506020204" pitchFamily="18" charset="0"/>
                <a:ea typeface="Adobe Gothic Std B" panose="020B0800000000000000" pitchFamily="34" charset="-128"/>
                <a:cs typeface="Cordia New" panose="020B0304020202020204" pitchFamily="34" charset="-34"/>
              </a:endParaRPr>
            </a:p>
          </p:txBody>
        </p:sp>
        <p:grpSp>
          <p:nvGrpSpPr>
            <p:cNvPr id="148" name="Group 147">
              <a:extLst>
                <a:ext uri="{FF2B5EF4-FFF2-40B4-BE49-F238E27FC236}">
                  <a16:creationId xmlns:a16="http://schemas.microsoft.com/office/drawing/2014/main" id="{B972160D-F594-4C27-BFC8-9F8E188E46F9}"/>
                </a:ext>
              </a:extLst>
            </p:cNvPr>
            <p:cNvGrpSpPr/>
            <p:nvPr/>
          </p:nvGrpSpPr>
          <p:grpSpPr>
            <a:xfrm>
              <a:off x="2254532" y="1501986"/>
              <a:ext cx="8669251" cy="1695134"/>
              <a:chOff x="2254532" y="1501986"/>
              <a:chExt cx="8669251" cy="1695134"/>
            </a:xfrm>
          </p:grpSpPr>
          <p:sp>
            <p:nvSpPr>
              <p:cNvPr id="151" name="Rectangle 150">
                <a:extLst>
                  <a:ext uri="{FF2B5EF4-FFF2-40B4-BE49-F238E27FC236}">
                    <a16:creationId xmlns:a16="http://schemas.microsoft.com/office/drawing/2014/main" id="{7E3B41F5-6CA3-4E08-BAA0-F354E70DF7BC}"/>
                  </a:ext>
                </a:extLst>
              </p:cNvPr>
              <p:cNvSpPr/>
              <p:nvPr/>
            </p:nvSpPr>
            <p:spPr>
              <a:xfrm>
                <a:off x="2317698" y="1501986"/>
                <a:ext cx="8606085"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767171"/>
                    </a:solidFill>
                    <a:effectLst/>
                    <a:uLnTx/>
                    <a:uFillTx/>
                    <a:latin typeface="UTM American Sans" panose="02040603050506020204" pitchFamily="18" charset="0"/>
                    <a:ea typeface="Adobe Gothic Std B" panose="020B0800000000000000" pitchFamily="34" charset="-128"/>
                    <a:cs typeface="+mn-cs"/>
                  </a:rPr>
                  <a:t>ÂM THANH</a:t>
                </a:r>
                <a:endParaRPr kumimoji="0" lang="th-TH" sz="11500" b="0" i="0" u="none" strike="noStrike" kern="1200" cap="none" spc="0" normalizeH="0" baseline="0" noProof="0" dirty="0">
                  <a:ln>
                    <a:noFill/>
                  </a:ln>
                  <a:solidFill>
                    <a:srgbClr val="767171"/>
                  </a:solidFill>
                  <a:effectLst/>
                  <a:uLnTx/>
                  <a:uFillTx/>
                  <a:latin typeface="UTM American Sans" panose="02040603050506020204" pitchFamily="18" charset="0"/>
                  <a:ea typeface="Adobe Gothic Std B" panose="020B0800000000000000" pitchFamily="34" charset="-128"/>
                  <a:cs typeface="Cordia New" panose="020B0304020202020204" pitchFamily="34" charset="-34"/>
                </a:endParaRPr>
              </a:p>
            </p:txBody>
          </p:sp>
          <p:sp>
            <p:nvSpPr>
              <p:cNvPr id="153" name="Rectangle 152">
                <a:extLst>
                  <a:ext uri="{FF2B5EF4-FFF2-40B4-BE49-F238E27FC236}">
                    <a16:creationId xmlns:a16="http://schemas.microsoft.com/office/drawing/2014/main" id="{FDFF2016-BCE6-41C4-B54E-E868B1B6F002}"/>
                  </a:ext>
                </a:extLst>
              </p:cNvPr>
              <p:cNvSpPr/>
              <p:nvPr/>
            </p:nvSpPr>
            <p:spPr>
              <a:xfrm>
                <a:off x="2254532" y="1577795"/>
                <a:ext cx="8606085"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chemeClr val="accent3">
                        <a:lumMod val="75000"/>
                      </a:schemeClr>
                    </a:solidFill>
                    <a:effectLst/>
                    <a:uLnTx/>
                    <a:uFillTx/>
                    <a:latin typeface="UTM American Sans" panose="02040603050506020204" pitchFamily="18" charset="0"/>
                    <a:ea typeface="Adobe Gothic Std B" panose="020B0800000000000000" pitchFamily="34" charset="-128"/>
                    <a:cs typeface="+mn-cs"/>
                  </a:rPr>
                  <a:t>ÂM THANH</a:t>
                </a:r>
                <a:endParaRPr kumimoji="0" lang="th-TH" sz="11500" b="0" i="0" u="none" strike="noStrike" kern="1200" cap="none" spc="0" normalizeH="0" baseline="0" noProof="0" dirty="0">
                  <a:ln>
                    <a:noFill/>
                  </a:ln>
                  <a:solidFill>
                    <a:schemeClr val="accent3">
                      <a:lumMod val="75000"/>
                    </a:schemeClr>
                  </a:solidFill>
                  <a:effectLst/>
                  <a:uLnTx/>
                  <a:uFillTx/>
                  <a:latin typeface="UTM American Sans" panose="02040603050506020204" pitchFamily="18" charset="0"/>
                  <a:ea typeface="Adobe Gothic Std B" panose="020B0800000000000000" pitchFamily="34" charset="-128"/>
                  <a:cs typeface="Cordia New" panose="020B0304020202020204" pitchFamily="34" charset="-34"/>
                </a:endParaRPr>
              </a:p>
            </p:txBody>
          </p:sp>
        </p:grpSp>
      </p:grpSp>
      <p:pic>
        <p:nvPicPr>
          <p:cNvPr id="238" name="Picture 237">
            <a:extLst>
              <a:ext uri="{FF2B5EF4-FFF2-40B4-BE49-F238E27FC236}">
                <a16:creationId xmlns:a16="http://schemas.microsoft.com/office/drawing/2014/main" id="{33F40E05-AA70-4DF2-92D3-0FE38D8548F7}"/>
              </a:ext>
            </a:extLst>
          </p:cNvPr>
          <p:cNvPicPr>
            <a:picLocks noChangeAspect="1"/>
          </p:cNvPicPr>
          <p:nvPr/>
        </p:nvPicPr>
        <p:blipFill>
          <a:blip r:embed="rId20"/>
          <a:stretch>
            <a:fillRect/>
          </a:stretch>
        </p:blipFill>
        <p:spPr>
          <a:xfrm>
            <a:off x="1479635" y="872332"/>
            <a:ext cx="9309399" cy="3438442"/>
          </a:xfrm>
          <a:prstGeom prst="rect">
            <a:avLst/>
          </a:prstGeom>
        </p:spPr>
      </p:pic>
    </p:spTree>
    <p:extLst>
      <p:ext uri="{BB962C8B-B14F-4D97-AF65-F5344CB8AC3E}">
        <p14:creationId xmlns:p14="http://schemas.microsoft.com/office/powerpoint/2010/main" val="25824277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anim calcmode="lin" valueType="num">
                                      <p:cBhvr>
                                        <p:cTn id="8" dur="1000" fill="hold"/>
                                        <p:tgtEl>
                                          <p:spTgt spid="144"/>
                                        </p:tgtEl>
                                        <p:attrNameLst>
                                          <p:attrName>ppt_x</p:attrName>
                                        </p:attrNameLst>
                                      </p:cBhvr>
                                      <p:tavLst>
                                        <p:tav tm="0">
                                          <p:val>
                                            <p:strVal val="#ppt_x"/>
                                          </p:val>
                                        </p:tav>
                                        <p:tav tm="100000">
                                          <p:val>
                                            <p:strVal val="#ppt_x"/>
                                          </p:val>
                                        </p:tav>
                                      </p:tavLst>
                                    </p:anim>
                                    <p:anim calcmode="lin" valueType="num">
                                      <p:cBhvr>
                                        <p:cTn id="9" dur="1000" fill="hold"/>
                                        <p:tgtEl>
                                          <p:spTgt spid="1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50" presetClass="entr" presetSubtype="0" decel="100000" fill="hold" nodeType="withEffect">
                                  <p:stCondLst>
                                    <p:cond delay="0"/>
                                  </p:stCondLst>
                                  <p:childTnLst>
                                    <p:set>
                                      <p:cBhvr>
                                        <p:cTn id="16" dur="1" fill="hold">
                                          <p:stCondLst>
                                            <p:cond delay="0"/>
                                          </p:stCondLst>
                                        </p:cTn>
                                        <p:tgtEl>
                                          <p:spTgt spid="146"/>
                                        </p:tgtEl>
                                        <p:attrNameLst>
                                          <p:attrName>style.visibility</p:attrName>
                                        </p:attrNameLst>
                                      </p:cBhvr>
                                      <p:to>
                                        <p:strVal val="visible"/>
                                      </p:to>
                                    </p:set>
                                    <p:anim calcmode="lin" valueType="num">
                                      <p:cBhvr>
                                        <p:cTn id="17" dur="1000" fill="hold"/>
                                        <p:tgtEl>
                                          <p:spTgt spid="146"/>
                                        </p:tgtEl>
                                        <p:attrNameLst>
                                          <p:attrName>ppt_w</p:attrName>
                                        </p:attrNameLst>
                                      </p:cBhvr>
                                      <p:tavLst>
                                        <p:tav tm="0">
                                          <p:val>
                                            <p:strVal val="#ppt_w+.3"/>
                                          </p:val>
                                        </p:tav>
                                        <p:tav tm="100000">
                                          <p:val>
                                            <p:strVal val="#ppt_w"/>
                                          </p:val>
                                        </p:tav>
                                      </p:tavLst>
                                    </p:anim>
                                    <p:anim calcmode="lin" valueType="num">
                                      <p:cBhvr>
                                        <p:cTn id="18" dur="1000" fill="hold"/>
                                        <p:tgtEl>
                                          <p:spTgt spid="146"/>
                                        </p:tgtEl>
                                        <p:attrNameLst>
                                          <p:attrName>ppt_h</p:attrName>
                                        </p:attrNameLst>
                                      </p:cBhvr>
                                      <p:tavLst>
                                        <p:tav tm="0">
                                          <p:val>
                                            <p:strVal val="#ppt_h"/>
                                          </p:val>
                                        </p:tav>
                                        <p:tav tm="100000">
                                          <p:val>
                                            <p:strVal val="#ppt_h"/>
                                          </p:val>
                                        </p:tav>
                                      </p:tavLst>
                                    </p:anim>
                                    <p:animEffect transition="in" filter="fade">
                                      <p:cBhvr>
                                        <p:cTn id="19" dur="1000"/>
                                        <p:tgtEl>
                                          <p:spTgt spid="146"/>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146"/>
                                        </p:tgtEl>
                                        <p:attrNameLst>
                                          <p:attrName>r</p:attrName>
                                        </p:attrNameLst>
                                      </p:cBhvr>
                                    </p:animRot>
                                    <p:animRot by="-240000">
                                      <p:cBhvr>
                                        <p:cTn id="22" dur="200" fill="hold">
                                          <p:stCondLst>
                                            <p:cond delay="200"/>
                                          </p:stCondLst>
                                        </p:cTn>
                                        <p:tgtEl>
                                          <p:spTgt spid="146"/>
                                        </p:tgtEl>
                                        <p:attrNameLst>
                                          <p:attrName>r</p:attrName>
                                        </p:attrNameLst>
                                      </p:cBhvr>
                                    </p:animRot>
                                    <p:animRot by="240000">
                                      <p:cBhvr>
                                        <p:cTn id="23" dur="200" fill="hold">
                                          <p:stCondLst>
                                            <p:cond delay="400"/>
                                          </p:stCondLst>
                                        </p:cTn>
                                        <p:tgtEl>
                                          <p:spTgt spid="146"/>
                                        </p:tgtEl>
                                        <p:attrNameLst>
                                          <p:attrName>r</p:attrName>
                                        </p:attrNameLst>
                                      </p:cBhvr>
                                    </p:animRot>
                                    <p:animRot by="-240000">
                                      <p:cBhvr>
                                        <p:cTn id="24" dur="200" fill="hold">
                                          <p:stCondLst>
                                            <p:cond delay="600"/>
                                          </p:stCondLst>
                                        </p:cTn>
                                        <p:tgtEl>
                                          <p:spTgt spid="146"/>
                                        </p:tgtEl>
                                        <p:attrNameLst>
                                          <p:attrName>r</p:attrName>
                                        </p:attrNameLst>
                                      </p:cBhvr>
                                    </p:animRot>
                                    <p:animRot by="120000">
                                      <p:cBhvr>
                                        <p:cTn id="25" dur="200" fill="hold">
                                          <p:stCondLst>
                                            <p:cond delay="800"/>
                                          </p:stCondLst>
                                        </p:cTn>
                                        <p:tgtEl>
                                          <p:spTgt spid="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BAF636F-D6F7-4360-BA9C-F48CBCB1AB1E}"/>
              </a:ext>
            </a:extLst>
          </p:cNvPr>
          <p:cNvGrpSpPr/>
          <p:nvPr/>
        </p:nvGrpSpPr>
        <p:grpSpPr>
          <a:xfrm>
            <a:off x="-228893" y="1837340"/>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4586" y="4094045"/>
              <a:ext cx="508803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8888">
                      <a:lumMod val="75000"/>
                    </a:srgbClr>
                  </a:solidFill>
                  <a:effectLst/>
                  <a:uLnTx/>
                  <a:uFillTx/>
                  <a:latin typeface="Calibri" panose="020F0502020204030204"/>
                  <a:ea typeface="+mn-ea"/>
                  <a:cs typeface="+mn-cs"/>
                </a:rPr>
                <a:t>Hình 10: Tiếng ồn do các loa công suất lớn, ví dụ như loa của dàn karaoke.</a:t>
              </a:r>
              <a:endParaRPr kumimoji="0" lang="en-US" sz="4000" b="1" i="0" u="none" strike="noStrike" kern="1200" cap="none" spc="0" normalizeH="0" baseline="0" noProof="0">
                <a:ln>
                  <a:noFill/>
                </a:ln>
                <a:solidFill>
                  <a:srgbClr val="FF8888">
                    <a:lumMod val="75000"/>
                  </a:srgbClr>
                </a:solidFill>
                <a:effectLst/>
                <a:uLnTx/>
                <a:uFillTx/>
                <a:latin typeface="Calibri" panose="020F0502020204030204"/>
                <a:ea typeface="+mn-ea"/>
                <a:cs typeface="+mn-cs"/>
              </a:endParaRPr>
            </a:p>
          </p:txBody>
        </p:sp>
      </p:grpSp>
      <p:pic>
        <p:nvPicPr>
          <p:cNvPr id="14" name="Graphic 13">
            <a:extLst>
              <a:ext uri="{FF2B5EF4-FFF2-40B4-BE49-F238E27FC236}">
                <a16:creationId xmlns:a16="http://schemas.microsoft.com/office/drawing/2014/main" id="{5E19E18F-F16E-41AB-BE04-FD90DD9BCDC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8851" y="0"/>
            <a:ext cx="1751940" cy="1902106"/>
          </a:xfrm>
          <a:prstGeom prst="rect">
            <a:avLst/>
          </a:prstGeom>
        </p:spPr>
      </p:pic>
      <p:grpSp>
        <p:nvGrpSpPr>
          <p:cNvPr id="15" name="Group 14">
            <a:extLst>
              <a:ext uri="{FF2B5EF4-FFF2-40B4-BE49-F238E27FC236}">
                <a16:creationId xmlns:a16="http://schemas.microsoft.com/office/drawing/2014/main" id="{C2C3D3EF-6591-4A7E-BFB5-CFB9A3F660F4}"/>
              </a:ext>
            </a:extLst>
          </p:cNvPr>
          <p:cNvGrpSpPr/>
          <p:nvPr/>
        </p:nvGrpSpPr>
        <p:grpSpPr>
          <a:xfrm flipH="1">
            <a:off x="7551412" y="3944843"/>
            <a:ext cx="3421732" cy="2778960"/>
            <a:chOff x="967479" y="4125960"/>
            <a:chExt cx="2593527" cy="2556201"/>
          </a:xfrm>
        </p:grpSpPr>
        <p:grpSp>
          <p:nvGrpSpPr>
            <p:cNvPr id="23" name="Graphic 143">
              <a:extLst>
                <a:ext uri="{FF2B5EF4-FFF2-40B4-BE49-F238E27FC236}">
                  <a16:creationId xmlns:a16="http://schemas.microsoft.com/office/drawing/2014/main" id="{124A9E1A-EF71-4795-9A6F-CD0A0CD29B0E}"/>
                </a:ext>
              </a:extLst>
            </p:cNvPr>
            <p:cNvGrpSpPr/>
            <p:nvPr/>
          </p:nvGrpSpPr>
          <p:grpSpPr>
            <a:xfrm rot="18954445" flipH="1">
              <a:off x="1231396" y="4125960"/>
              <a:ext cx="1308732" cy="2556201"/>
              <a:chOff x="10445531" y="3270549"/>
              <a:chExt cx="1876002" cy="3664187"/>
            </a:xfrm>
          </p:grpSpPr>
          <p:sp>
            <p:nvSpPr>
              <p:cNvPr id="37" name="Freeform: Shape 36">
                <a:extLst>
                  <a:ext uri="{FF2B5EF4-FFF2-40B4-BE49-F238E27FC236}">
                    <a16:creationId xmlns:a16="http://schemas.microsoft.com/office/drawing/2014/main" id="{C6D49DFE-1143-4FB2-8631-3AF9A711698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6AC09F6E-A573-430B-887E-D05344A5C3C2}"/>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E5AE04A-FD83-4381-9716-91C864292656}"/>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256BEAE2-F320-4FBC-BE34-CA0E53A2D9ED}"/>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EECF871D-9695-4D51-AE1D-9C070EEE4B8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30FC9D6-076F-456B-A383-1DF1BC6079A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CF98E6F-BE98-4960-B542-9D8F04DDD6D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F3E90497-C54D-4133-AC42-F708CC43C803}"/>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4" name="Graphic 153">
              <a:extLst>
                <a:ext uri="{FF2B5EF4-FFF2-40B4-BE49-F238E27FC236}">
                  <a16:creationId xmlns:a16="http://schemas.microsoft.com/office/drawing/2014/main" id="{65F6BA49-867E-4040-934C-4F2981A07C69}"/>
                </a:ext>
              </a:extLst>
            </p:cNvPr>
            <p:cNvGrpSpPr/>
            <p:nvPr/>
          </p:nvGrpSpPr>
          <p:grpSpPr>
            <a:xfrm rot="16370446" flipH="1">
              <a:off x="1070594" y="5236488"/>
              <a:ext cx="1038100" cy="1244330"/>
              <a:chOff x="11161825" y="3187825"/>
              <a:chExt cx="1068908" cy="1281259"/>
            </a:xfrm>
          </p:grpSpPr>
          <p:sp>
            <p:nvSpPr>
              <p:cNvPr id="32" name="Freeform: Shape 31">
                <a:extLst>
                  <a:ext uri="{FF2B5EF4-FFF2-40B4-BE49-F238E27FC236}">
                    <a16:creationId xmlns:a16="http://schemas.microsoft.com/office/drawing/2014/main" id="{2AC0B93D-03E9-4158-ABEA-E7C1B3C1D4CE}"/>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E515F50-1764-4551-8942-A5059D094B3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BFEFA5F2-032E-4C0B-BB7B-55818035855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CF643BC1-4FB2-4118-AC71-6405E4DE131C}"/>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530F1C-CE18-4C92-BDD9-0A8B2F0879A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25" name="Graphic 24">
              <a:extLst>
                <a:ext uri="{FF2B5EF4-FFF2-40B4-BE49-F238E27FC236}">
                  <a16:creationId xmlns:a16="http://schemas.microsoft.com/office/drawing/2014/main" id="{0A73D964-FED2-4BA7-91E3-64488AAC522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7994465" flipH="1">
              <a:off x="2206853" y="4815428"/>
              <a:ext cx="1590158" cy="1066815"/>
            </a:xfrm>
            <a:prstGeom prst="rect">
              <a:avLst/>
            </a:prstGeom>
          </p:spPr>
        </p:pic>
        <p:grpSp>
          <p:nvGrpSpPr>
            <p:cNvPr id="26" name="Graphic 243">
              <a:extLst>
                <a:ext uri="{FF2B5EF4-FFF2-40B4-BE49-F238E27FC236}">
                  <a16:creationId xmlns:a16="http://schemas.microsoft.com/office/drawing/2014/main" id="{BB360E21-407B-44B5-AA43-5C3154715E69}"/>
                </a:ext>
              </a:extLst>
            </p:cNvPr>
            <p:cNvGrpSpPr/>
            <p:nvPr/>
          </p:nvGrpSpPr>
          <p:grpSpPr>
            <a:xfrm flipH="1">
              <a:off x="2423385" y="5676997"/>
              <a:ext cx="1137621" cy="875629"/>
              <a:chOff x="7982733" y="5589867"/>
              <a:chExt cx="1630724" cy="1255170"/>
            </a:xfrm>
          </p:grpSpPr>
          <p:sp>
            <p:nvSpPr>
              <p:cNvPr id="27" name="Freeform: Shape 26">
                <a:extLst>
                  <a:ext uri="{FF2B5EF4-FFF2-40B4-BE49-F238E27FC236}">
                    <a16:creationId xmlns:a16="http://schemas.microsoft.com/office/drawing/2014/main" id="{BEAC8944-8749-4702-A939-C5C1DCCF5B1C}"/>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DA8B9C5D-8F7A-4A3F-8E90-562F75E48333}"/>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944605E5-C023-474F-AEA1-DB5E20B4EBB3}"/>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670B7D11-805A-452D-B367-80DD0B3ACD6D}"/>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CD27962B-C51E-4815-92C3-3A85479855D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45" name="Graphic 44">
            <a:extLst>
              <a:ext uri="{FF2B5EF4-FFF2-40B4-BE49-F238E27FC236}">
                <a16:creationId xmlns:a16="http://schemas.microsoft.com/office/drawing/2014/main" id="{2C3CD46E-8E7B-4D1A-99C7-33F4423C54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32219" y="3407168"/>
            <a:ext cx="2457169" cy="3287294"/>
          </a:xfrm>
          <a:prstGeom prst="rect">
            <a:avLst/>
          </a:prstGeom>
        </p:spPr>
      </p:pic>
      <p:grpSp>
        <p:nvGrpSpPr>
          <p:cNvPr id="4" name="Group 3">
            <a:extLst>
              <a:ext uri="{FF2B5EF4-FFF2-40B4-BE49-F238E27FC236}">
                <a16:creationId xmlns:a16="http://schemas.microsoft.com/office/drawing/2014/main" id="{8B594E84-0E5C-42CB-ADD7-180087A826BB}"/>
              </a:ext>
            </a:extLst>
          </p:cNvPr>
          <p:cNvGrpSpPr/>
          <p:nvPr/>
        </p:nvGrpSpPr>
        <p:grpSpPr>
          <a:xfrm>
            <a:off x="6964371" y="348856"/>
            <a:ext cx="4294598" cy="2778960"/>
            <a:chOff x="6964371" y="348856"/>
            <a:chExt cx="4294598" cy="2778960"/>
          </a:xfrm>
        </p:grpSpPr>
        <p:sp>
          <p:nvSpPr>
            <p:cNvPr id="2" name="Rectangle: Rounded Corners 1">
              <a:extLst>
                <a:ext uri="{FF2B5EF4-FFF2-40B4-BE49-F238E27FC236}">
                  <a16:creationId xmlns:a16="http://schemas.microsoft.com/office/drawing/2014/main" id="{725CF916-9639-4864-973B-106016DE54C6}"/>
                </a:ext>
              </a:extLst>
            </p:cNvPr>
            <p:cNvSpPr/>
            <p:nvPr/>
          </p:nvSpPr>
          <p:spPr>
            <a:xfrm>
              <a:off x="6964371" y="348856"/>
              <a:ext cx="4294598" cy="2778960"/>
            </a:xfrm>
            <a:custGeom>
              <a:avLst/>
              <a:gdLst>
                <a:gd name="connsiteX0" fmla="*/ 0 w 4294598"/>
                <a:gd name="connsiteY0" fmla="*/ 463169 h 2778960"/>
                <a:gd name="connsiteX1" fmla="*/ 463169 w 4294598"/>
                <a:gd name="connsiteY1" fmla="*/ 0 h 2778960"/>
                <a:gd name="connsiteX2" fmla="*/ 3831429 w 4294598"/>
                <a:gd name="connsiteY2" fmla="*/ 0 h 2778960"/>
                <a:gd name="connsiteX3" fmla="*/ 4294598 w 4294598"/>
                <a:gd name="connsiteY3" fmla="*/ 463169 h 2778960"/>
                <a:gd name="connsiteX4" fmla="*/ 4294598 w 4294598"/>
                <a:gd name="connsiteY4" fmla="*/ 2315791 h 2778960"/>
                <a:gd name="connsiteX5" fmla="*/ 3831429 w 4294598"/>
                <a:gd name="connsiteY5" fmla="*/ 2778960 h 2778960"/>
                <a:gd name="connsiteX6" fmla="*/ 463169 w 4294598"/>
                <a:gd name="connsiteY6" fmla="*/ 2778960 h 2778960"/>
                <a:gd name="connsiteX7" fmla="*/ 0 w 4294598"/>
                <a:gd name="connsiteY7" fmla="*/ 2315791 h 2778960"/>
                <a:gd name="connsiteX8" fmla="*/ 0 w 4294598"/>
                <a:gd name="connsiteY8" fmla="*/ 463169 h 27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4598" h="2778960" fill="none" extrusionOk="0">
                  <a:moveTo>
                    <a:pt x="0" y="463169"/>
                  </a:moveTo>
                  <a:cubicBezTo>
                    <a:pt x="56" y="219058"/>
                    <a:pt x="175103" y="31323"/>
                    <a:pt x="463169" y="0"/>
                  </a:cubicBezTo>
                  <a:cubicBezTo>
                    <a:pt x="1437883" y="86579"/>
                    <a:pt x="3111502" y="114940"/>
                    <a:pt x="3831429" y="0"/>
                  </a:cubicBezTo>
                  <a:cubicBezTo>
                    <a:pt x="4110713" y="-1960"/>
                    <a:pt x="4303859" y="205856"/>
                    <a:pt x="4294598" y="463169"/>
                  </a:cubicBezTo>
                  <a:cubicBezTo>
                    <a:pt x="4428866" y="699483"/>
                    <a:pt x="4238437" y="2105467"/>
                    <a:pt x="4294598" y="2315791"/>
                  </a:cubicBezTo>
                  <a:cubicBezTo>
                    <a:pt x="4336950" y="2585350"/>
                    <a:pt x="4080755" y="2777490"/>
                    <a:pt x="3831429" y="2778960"/>
                  </a:cubicBezTo>
                  <a:cubicBezTo>
                    <a:pt x="2677632" y="2875715"/>
                    <a:pt x="1800984" y="2621681"/>
                    <a:pt x="463169" y="2778960"/>
                  </a:cubicBezTo>
                  <a:cubicBezTo>
                    <a:pt x="210820" y="2791118"/>
                    <a:pt x="37306" y="2555579"/>
                    <a:pt x="0" y="2315791"/>
                  </a:cubicBezTo>
                  <a:cubicBezTo>
                    <a:pt x="-60707" y="1526391"/>
                    <a:pt x="-113197" y="1059037"/>
                    <a:pt x="0" y="463169"/>
                  </a:cubicBezTo>
                  <a:close/>
                </a:path>
                <a:path w="4294598" h="2778960" stroke="0" extrusionOk="0">
                  <a:moveTo>
                    <a:pt x="0" y="463169"/>
                  </a:moveTo>
                  <a:cubicBezTo>
                    <a:pt x="34840" y="175090"/>
                    <a:pt x="246367" y="31357"/>
                    <a:pt x="463169" y="0"/>
                  </a:cubicBezTo>
                  <a:cubicBezTo>
                    <a:pt x="1270487" y="107285"/>
                    <a:pt x="3431688" y="147242"/>
                    <a:pt x="3831429" y="0"/>
                  </a:cubicBezTo>
                  <a:cubicBezTo>
                    <a:pt x="4100290" y="48262"/>
                    <a:pt x="4274106" y="208850"/>
                    <a:pt x="4294598" y="463169"/>
                  </a:cubicBezTo>
                  <a:cubicBezTo>
                    <a:pt x="4214121" y="655331"/>
                    <a:pt x="4335399" y="1778864"/>
                    <a:pt x="4294598" y="2315791"/>
                  </a:cubicBezTo>
                  <a:cubicBezTo>
                    <a:pt x="4246673" y="2570961"/>
                    <a:pt x="4126122" y="2797383"/>
                    <a:pt x="3831429" y="2778960"/>
                  </a:cubicBezTo>
                  <a:cubicBezTo>
                    <a:pt x="2341456" y="2916685"/>
                    <a:pt x="1471414" y="2646308"/>
                    <a:pt x="463169" y="2778960"/>
                  </a:cubicBezTo>
                  <a:cubicBezTo>
                    <a:pt x="211433" y="2779612"/>
                    <a:pt x="7317" y="2614042"/>
                    <a:pt x="0" y="2315791"/>
                  </a:cubicBezTo>
                  <a:cubicBezTo>
                    <a:pt x="-137248" y="1483936"/>
                    <a:pt x="119416" y="1029249"/>
                    <a:pt x="0" y="463169"/>
                  </a:cubicBezTo>
                  <a:close/>
                </a:path>
              </a:pathLst>
            </a:custGeom>
            <a:solidFill>
              <a:schemeClr val="tx2"/>
            </a:solidFill>
            <a:ln w="38100">
              <a:solidFill>
                <a:srgbClr val="1C4E5F"/>
              </a:solidFill>
              <a:extLst>
                <a:ext uri="{C807C97D-BFC1-408E-A445-0C87EB9F89A2}">
                  <ask:lineSketchStyleProps xmlns:ask="http://schemas.microsoft.com/office/drawing/2018/sketchyshapes" xmlns="" sd="222700615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2D35912E-DF16-4D5F-AAA5-9A8872FFA5C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65932" y="550205"/>
              <a:ext cx="3572768" cy="2514706"/>
            </a:xfrm>
            <a:prstGeom prst="rect">
              <a:avLst/>
            </a:prstGeom>
          </p:spPr>
        </p:pic>
      </p:grpSp>
    </p:spTree>
    <p:extLst>
      <p:ext uri="{BB962C8B-B14F-4D97-AF65-F5344CB8AC3E}">
        <p14:creationId xmlns:p14="http://schemas.microsoft.com/office/powerpoint/2010/main" val="307608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BAF636F-D6F7-4360-BA9C-F48CBCB1AB1E}"/>
              </a:ext>
            </a:extLst>
          </p:cNvPr>
          <p:cNvGrpSpPr/>
          <p:nvPr/>
        </p:nvGrpSpPr>
        <p:grpSpPr>
          <a:xfrm>
            <a:off x="4644445" y="1870099"/>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787089" y="4513107"/>
              <a:ext cx="522086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8888">
                      <a:lumMod val="75000"/>
                    </a:srgbClr>
                  </a:solidFill>
                  <a:effectLst/>
                  <a:uLnTx/>
                  <a:uFillTx/>
                  <a:latin typeface="Calibri" panose="020F0502020204030204"/>
                  <a:ea typeface="+mn-ea"/>
                  <a:cs typeface="+mn-cs"/>
                </a:rPr>
                <a:t>Hình 11:</a:t>
              </a:r>
              <a:r>
                <a:rPr kumimoji="0" lang="en-US" sz="4000" b="1" i="0" u="none" strike="noStrike" kern="1200" cap="none" spc="0" normalizeH="0" baseline="0" noProof="0">
                  <a:ln>
                    <a:noFill/>
                  </a:ln>
                  <a:solidFill>
                    <a:srgbClr val="FF8888">
                      <a:lumMod val="75000"/>
                    </a:srgbClr>
                  </a:solidFill>
                  <a:effectLst/>
                  <a:uLnTx/>
                  <a:uFillTx/>
                  <a:latin typeface="Calibri" panose="020F0502020204030204"/>
                  <a:ea typeface="+mn-ea"/>
                  <a:cs typeface="+mn-cs"/>
                </a:rPr>
                <a:t> </a:t>
              </a:r>
              <a:r>
                <a:rPr kumimoji="0" lang="vi-VN" sz="4000" b="1" i="0" u="none" strike="noStrike" kern="1200" cap="none" spc="0" normalizeH="0" baseline="0" noProof="0">
                  <a:ln>
                    <a:noFill/>
                  </a:ln>
                  <a:solidFill>
                    <a:srgbClr val="FF8888">
                      <a:lumMod val="75000"/>
                    </a:srgbClr>
                  </a:solidFill>
                  <a:effectLst/>
                  <a:uLnTx/>
                  <a:uFillTx/>
                  <a:latin typeface="Calibri" panose="020F0502020204030204"/>
                  <a:ea typeface="+mn-ea"/>
                  <a:cs typeface="+mn-cs"/>
                </a:rPr>
                <a:t>Tiếng ồn do các súc vật nuôi.</a:t>
              </a:r>
              <a:endParaRPr kumimoji="0" lang="en-US" sz="4000" b="1" i="0" u="none" strike="noStrike" kern="1200" cap="none" spc="0" normalizeH="0" baseline="0" noProof="0">
                <a:ln>
                  <a:noFill/>
                </a:ln>
                <a:solidFill>
                  <a:srgbClr val="FF8888">
                    <a:lumMod val="75000"/>
                  </a:srgbClr>
                </a:solidFill>
                <a:effectLst/>
                <a:uLnTx/>
                <a:uFillTx/>
                <a:latin typeface="Calibri" panose="020F0502020204030204"/>
                <a:ea typeface="+mn-ea"/>
                <a:cs typeface="+mn-cs"/>
              </a:endParaRPr>
            </a:p>
          </p:txBody>
        </p:sp>
      </p:grpSp>
      <p:pic>
        <p:nvPicPr>
          <p:cNvPr id="14" name="Graphic 13">
            <a:extLst>
              <a:ext uri="{FF2B5EF4-FFF2-40B4-BE49-F238E27FC236}">
                <a16:creationId xmlns:a16="http://schemas.microsoft.com/office/drawing/2014/main" id="{5E19E18F-F16E-41AB-BE04-FD90DD9BCDC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064618" y="-77318"/>
            <a:ext cx="1751940" cy="1902106"/>
          </a:xfrm>
          <a:prstGeom prst="rect">
            <a:avLst/>
          </a:prstGeom>
        </p:spPr>
      </p:pic>
      <p:grpSp>
        <p:nvGrpSpPr>
          <p:cNvPr id="15" name="Group 14">
            <a:extLst>
              <a:ext uri="{FF2B5EF4-FFF2-40B4-BE49-F238E27FC236}">
                <a16:creationId xmlns:a16="http://schemas.microsoft.com/office/drawing/2014/main" id="{C2C3D3EF-6591-4A7E-BFB5-CFB9A3F660F4}"/>
              </a:ext>
            </a:extLst>
          </p:cNvPr>
          <p:cNvGrpSpPr/>
          <p:nvPr/>
        </p:nvGrpSpPr>
        <p:grpSpPr>
          <a:xfrm flipH="1">
            <a:off x="1140338" y="4053963"/>
            <a:ext cx="3421732" cy="2778960"/>
            <a:chOff x="967479" y="4125960"/>
            <a:chExt cx="2593527" cy="2556201"/>
          </a:xfrm>
        </p:grpSpPr>
        <p:grpSp>
          <p:nvGrpSpPr>
            <p:cNvPr id="23" name="Graphic 143">
              <a:extLst>
                <a:ext uri="{FF2B5EF4-FFF2-40B4-BE49-F238E27FC236}">
                  <a16:creationId xmlns:a16="http://schemas.microsoft.com/office/drawing/2014/main" id="{124A9E1A-EF71-4795-9A6F-CD0A0CD29B0E}"/>
                </a:ext>
              </a:extLst>
            </p:cNvPr>
            <p:cNvGrpSpPr/>
            <p:nvPr/>
          </p:nvGrpSpPr>
          <p:grpSpPr>
            <a:xfrm rot="18954445" flipH="1">
              <a:off x="1231396" y="4125960"/>
              <a:ext cx="1308732" cy="2556201"/>
              <a:chOff x="10445531" y="3270549"/>
              <a:chExt cx="1876002" cy="3664187"/>
            </a:xfrm>
          </p:grpSpPr>
          <p:sp>
            <p:nvSpPr>
              <p:cNvPr id="37" name="Freeform: Shape 36">
                <a:extLst>
                  <a:ext uri="{FF2B5EF4-FFF2-40B4-BE49-F238E27FC236}">
                    <a16:creationId xmlns:a16="http://schemas.microsoft.com/office/drawing/2014/main" id="{C6D49DFE-1143-4FB2-8631-3AF9A711698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6AC09F6E-A573-430B-887E-D05344A5C3C2}"/>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E5AE04A-FD83-4381-9716-91C864292656}"/>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256BEAE2-F320-4FBC-BE34-CA0E53A2D9ED}"/>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EECF871D-9695-4D51-AE1D-9C070EEE4B8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30FC9D6-076F-456B-A383-1DF1BC6079A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CF98E6F-BE98-4960-B542-9D8F04DDD6D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F3E90497-C54D-4133-AC42-F708CC43C803}"/>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4" name="Graphic 153">
              <a:extLst>
                <a:ext uri="{FF2B5EF4-FFF2-40B4-BE49-F238E27FC236}">
                  <a16:creationId xmlns:a16="http://schemas.microsoft.com/office/drawing/2014/main" id="{65F6BA49-867E-4040-934C-4F2981A07C69}"/>
                </a:ext>
              </a:extLst>
            </p:cNvPr>
            <p:cNvGrpSpPr/>
            <p:nvPr/>
          </p:nvGrpSpPr>
          <p:grpSpPr>
            <a:xfrm rot="16370446" flipH="1">
              <a:off x="1070594" y="5236488"/>
              <a:ext cx="1038100" cy="1244330"/>
              <a:chOff x="11161825" y="3187825"/>
              <a:chExt cx="1068908" cy="1281259"/>
            </a:xfrm>
          </p:grpSpPr>
          <p:sp>
            <p:nvSpPr>
              <p:cNvPr id="32" name="Freeform: Shape 31">
                <a:extLst>
                  <a:ext uri="{FF2B5EF4-FFF2-40B4-BE49-F238E27FC236}">
                    <a16:creationId xmlns:a16="http://schemas.microsoft.com/office/drawing/2014/main" id="{2AC0B93D-03E9-4158-ABEA-E7C1B3C1D4CE}"/>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E515F50-1764-4551-8942-A5059D094B3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BFEFA5F2-032E-4C0B-BB7B-55818035855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CF643BC1-4FB2-4118-AC71-6405E4DE131C}"/>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530F1C-CE18-4C92-BDD9-0A8B2F0879A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25" name="Graphic 24">
              <a:extLst>
                <a:ext uri="{FF2B5EF4-FFF2-40B4-BE49-F238E27FC236}">
                  <a16:creationId xmlns:a16="http://schemas.microsoft.com/office/drawing/2014/main" id="{0A73D964-FED2-4BA7-91E3-64488AAC522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7994465" flipH="1">
              <a:off x="2206853" y="4815428"/>
              <a:ext cx="1590158" cy="1066815"/>
            </a:xfrm>
            <a:prstGeom prst="rect">
              <a:avLst/>
            </a:prstGeom>
          </p:spPr>
        </p:pic>
        <p:grpSp>
          <p:nvGrpSpPr>
            <p:cNvPr id="26" name="Graphic 243">
              <a:extLst>
                <a:ext uri="{FF2B5EF4-FFF2-40B4-BE49-F238E27FC236}">
                  <a16:creationId xmlns:a16="http://schemas.microsoft.com/office/drawing/2014/main" id="{BB360E21-407B-44B5-AA43-5C3154715E69}"/>
                </a:ext>
              </a:extLst>
            </p:cNvPr>
            <p:cNvGrpSpPr/>
            <p:nvPr/>
          </p:nvGrpSpPr>
          <p:grpSpPr>
            <a:xfrm flipH="1">
              <a:off x="2423385" y="5676997"/>
              <a:ext cx="1137621" cy="875629"/>
              <a:chOff x="7982733" y="5589867"/>
              <a:chExt cx="1630724" cy="1255170"/>
            </a:xfrm>
          </p:grpSpPr>
          <p:sp>
            <p:nvSpPr>
              <p:cNvPr id="27" name="Freeform: Shape 26">
                <a:extLst>
                  <a:ext uri="{FF2B5EF4-FFF2-40B4-BE49-F238E27FC236}">
                    <a16:creationId xmlns:a16="http://schemas.microsoft.com/office/drawing/2014/main" id="{BEAC8944-8749-4702-A939-C5C1DCCF5B1C}"/>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DA8B9C5D-8F7A-4A3F-8E90-562F75E48333}"/>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944605E5-C023-474F-AEA1-DB5E20B4EBB3}"/>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670B7D11-805A-452D-B367-80DD0B3ACD6D}"/>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CD27962B-C51E-4815-92C3-3A85479855D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45" name="Graphic 44">
            <a:extLst>
              <a:ext uri="{FF2B5EF4-FFF2-40B4-BE49-F238E27FC236}">
                <a16:creationId xmlns:a16="http://schemas.microsoft.com/office/drawing/2014/main" id="{2C3CD46E-8E7B-4D1A-99C7-33F4423C54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296308" y="3397155"/>
            <a:ext cx="2457169" cy="3287294"/>
          </a:xfrm>
          <a:prstGeom prst="rect">
            <a:avLst/>
          </a:prstGeom>
        </p:spPr>
      </p:pic>
      <p:grpSp>
        <p:nvGrpSpPr>
          <p:cNvPr id="4" name="Group 3">
            <a:extLst>
              <a:ext uri="{FF2B5EF4-FFF2-40B4-BE49-F238E27FC236}">
                <a16:creationId xmlns:a16="http://schemas.microsoft.com/office/drawing/2014/main" id="{4442A916-C4C8-44D0-9B6D-F2D2237C5F5E}"/>
              </a:ext>
            </a:extLst>
          </p:cNvPr>
          <p:cNvGrpSpPr/>
          <p:nvPr/>
        </p:nvGrpSpPr>
        <p:grpSpPr>
          <a:xfrm>
            <a:off x="771648" y="496965"/>
            <a:ext cx="4294598" cy="2778960"/>
            <a:chOff x="771648" y="496965"/>
            <a:chExt cx="4294598" cy="2778960"/>
          </a:xfrm>
        </p:grpSpPr>
        <p:sp>
          <p:nvSpPr>
            <p:cNvPr id="2" name="Rectangle: Rounded Corners 1">
              <a:extLst>
                <a:ext uri="{FF2B5EF4-FFF2-40B4-BE49-F238E27FC236}">
                  <a16:creationId xmlns:a16="http://schemas.microsoft.com/office/drawing/2014/main" id="{725CF916-9639-4864-973B-106016DE54C6}"/>
                </a:ext>
              </a:extLst>
            </p:cNvPr>
            <p:cNvSpPr/>
            <p:nvPr/>
          </p:nvSpPr>
          <p:spPr>
            <a:xfrm>
              <a:off x="771648" y="496965"/>
              <a:ext cx="4294598" cy="2778960"/>
            </a:xfrm>
            <a:custGeom>
              <a:avLst/>
              <a:gdLst>
                <a:gd name="connsiteX0" fmla="*/ 0 w 4294598"/>
                <a:gd name="connsiteY0" fmla="*/ 463169 h 2778960"/>
                <a:gd name="connsiteX1" fmla="*/ 463169 w 4294598"/>
                <a:gd name="connsiteY1" fmla="*/ 0 h 2778960"/>
                <a:gd name="connsiteX2" fmla="*/ 3831429 w 4294598"/>
                <a:gd name="connsiteY2" fmla="*/ 0 h 2778960"/>
                <a:gd name="connsiteX3" fmla="*/ 4294598 w 4294598"/>
                <a:gd name="connsiteY3" fmla="*/ 463169 h 2778960"/>
                <a:gd name="connsiteX4" fmla="*/ 4294598 w 4294598"/>
                <a:gd name="connsiteY4" fmla="*/ 2315791 h 2778960"/>
                <a:gd name="connsiteX5" fmla="*/ 3831429 w 4294598"/>
                <a:gd name="connsiteY5" fmla="*/ 2778960 h 2778960"/>
                <a:gd name="connsiteX6" fmla="*/ 463169 w 4294598"/>
                <a:gd name="connsiteY6" fmla="*/ 2778960 h 2778960"/>
                <a:gd name="connsiteX7" fmla="*/ 0 w 4294598"/>
                <a:gd name="connsiteY7" fmla="*/ 2315791 h 2778960"/>
                <a:gd name="connsiteX8" fmla="*/ 0 w 4294598"/>
                <a:gd name="connsiteY8" fmla="*/ 463169 h 27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4598" h="2778960" fill="none" extrusionOk="0">
                  <a:moveTo>
                    <a:pt x="0" y="463169"/>
                  </a:moveTo>
                  <a:cubicBezTo>
                    <a:pt x="56" y="219058"/>
                    <a:pt x="175103" y="31323"/>
                    <a:pt x="463169" y="0"/>
                  </a:cubicBezTo>
                  <a:cubicBezTo>
                    <a:pt x="1437883" y="86579"/>
                    <a:pt x="3111502" y="114940"/>
                    <a:pt x="3831429" y="0"/>
                  </a:cubicBezTo>
                  <a:cubicBezTo>
                    <a:pt x="4110713" y="-1960"/>
                    <a:pt x="4303859" y="205856"/>
                    <a:pt x="4294598" y="463169"/>
                  </a:cubicBezTo>
                  <a:cubicBezTo>
                    <a:pt x="4428866" y="699483"/>
                    <a:pt x="4238437" y="2105467"/>
                    <a:pt x="4294598" y="2315791"/>
                  </a:cubicBezTo>
                  <a:cubicBezTo>
                    <a:pt x="4336950" y="2585350"/>
                    <a:pt x="4080755" y="2777490"/>
                    <a:pt x="3831429" y="2778960"/>
                  </a:cubicBezTo>
                  <a:cubicBezTo>
                    <a:pt x="2677632" y="2875715"/>
                    <a:pt x="1800984" y="2621681"/>
                    <a:pt x="463169" y="2778960"/>
                  </a:cubicBezTo>
                  <a:cubicBezTo>
                    <a:pt x="210820" y="2791118"/>
                    <a:pt x="37306" y="2555579"/>
                    <a:pt x="0" y="2315791"/>
                  </a:cubicBezTo>
                  <a:cubicBezTo>
                    <a:pt x="-60707" y="1526391"/>
                    <a:pt x="-113197" y="1059037"/>
                    <a:pt x="0" y="463169"/>
                  </a:cubicBezTo>
                  <a:close/>
                </a:path>
                <a:path w="4294598" h="2778960" stroke="0" extrusionOk="0">
                  <a:moveTo>
                    <a:pt x="0" y="463169"/>
                  </a:moveTo>
                  <a:cubicBezTo>
                    <a:pt x="34840" y="175090"/>
                    <a:pt x="246367" y="31357"/>
                    <a:pt x="463169" y="0"/>
                  </a:cubicBezTo>
                  <a:cubicBezTo>
                    <a:pt x="1270487" y="107285"/>
                    <a:pt x="3431688" y="147242"/>
                    <a:pt x="3831429" y="0"/>
                  </a:cubicBezTo>
                  <a:cubicBezTo>
                    <a:pt x="4100290" y="48262"/>
                    <a:pt x="4274106" y="208850"/>
                    <a:pt x="4294598" y="463169"/>
                  </a:cubicBezTo>
                  <a:cubicBezTo>
                    <a:pt x="4214121" y="655331"/>
                    <a:pt x="4335399" y="1778864"/>
                    <a:pt x="4294598" y="2315791"/>
                  </a:cubicBezTo>
                  <a:cubicBezTo>
                    <a:pt x="4246673" y="2570961"/>
                    <a:pt x="4126122" y="2797383"/>
                    <a:pt x="3831429" y="2778960"/>
                  </a:cubicBezTo>
                  <a:cubicBezTo>
                    <a:pt x="2341456" y="2916685"/>
                    <a:pt x="1471414" y="2646308"/>
                    <a:pt x="463169" y="2778960"/>
                  </a:cubicBezTo>
                  <a:cubicBezTo>
                    <a:pt x="211433" y="2779612"/>
                    <a:pt x="7317" y="2614042"/>
                    <a:pt x="0" y="2315791"/>
                  </a:cubicBezTo>
                  <a:cubicBezTo>
                    <a:pt x="-137248" y="1483936"/>
                    <a:pt x="119416" y="1029249"/>
                    <a:pt x="0" y="463169"/>
                  </a:cubicBezTo>
                  <a:close/>
                </a:path>
              </a:pathLst>
            </a:custGeom>
            <a:solidFill>
              <a:schemeClr val="tx2"/>
            </a:solidFill>
            <a:ln w="38100">
              <a:solidFill>
                <a:srgbClr val="1C4E5F"/>
              </a:solidFill>
              <a:extLst>
                <a:ext uri="{C807C97D-BFC1-408E-A445-0C87EB9F89A2}">
                  <ask:lineSketchStyleProps xmlns:ask="http://schemas.microsoft.com/office/drawing/2018/sketchyshapes" xmlns="" sd="222700615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0F6147E2-3BEF-4EE5-9EE0-818E18881DA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8080" y="684463"/>
              <a:ext cx="3526364" cy="2493451"/>
            </a:xfrm>
            <a:prstGeom prst="rect">
              <a:avLst/>
            </a:prstGeom>
          </p:spPr>
        </p:pic>
      </p:grpSp>
    </p:spTree>
    <p:extLst>
      <p:ext uri="{BB962C8B-B14F-4D97-AF65-F5344CB8AC3E}">
        <p14:creationId xmlns:p14="http://schemas.microsoft.com/office/powerpoint/2010/main" val="26253451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BAF636F-D6F7-4360-BA9C-F48CBCB1AB1E}"/>
              </a:ext>
            </a:extLst>
          </p:cNvPr>
          <p:cNvGrpSpPr/>
          <p:nvPr/>
        </p:nvGrpSpPr>
        <p:grpSpPr>
          <a:xfrm>
            <a:off x="-228893" y="1837340"/>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777137" y="4044430"/>
              <a:ext cx="522086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8888">
                      <a:lumMod val="75000"/>
                    </a:srgbClr>
                  </a:solidFill>
                  <a:effectLst/>
                  <a:uLnTx/>
                  <a:uFillTx/>
                  <a:latin typeface="Calibri" panose="020F0502020204030204"/>
                  <a:ea typeface="+mn-ea"/>
                  <a:cs typeface="+mn-cs"/>
                </a:rPr>
                <a:t>Hình 12: Tiếng ồn do sửa chữa nhà cửa, việc xây dựng các công trình trong khu dân cư.</a:t>
              </a:r>
              <a:endParaRPr kumimoji="0" lang="en-US" sz="4000" b="1" i="0" u="none" strike="noStrike" kern="1200" cap="none" spc="0" normalizeH="0" baseline="0" noProof="0">
                <a:ln>
                  <a:noFill/>
                </a:ln>
                <a:solidFill>
                  <a:srgbClr val="FF8888">
                    <a:lumMod val="75000"/>
                  </a:srgbClr>
                </a:solidFill>
                <a:effectLst/>
                <a:uLnTx/>
                <a:uFillTx/>
                <a:latin typeface="Calibri" panose="020F0502020204030204"/>
                <a:ea typeface="+mn-ea"/>
                <a:cs typeface="+mn-cs"/>
              </a:endParaRPr>
            </a:p>
          </p:txBody>
        </p:sp>
      </p:grpSp>
      <p:pic>
        <p:nvPicPr>
          <p:cNvPr id="14" name="Graphic 13">
            <a:extLst>
              <a:ext uri="{FF2B5EF4-FFF2-40B4-BE49-F238E27FC236}">
                <a16:creationId xmlns:a16="http://schemas.microsoft.com/office/drawing/2014/main" id="{5E19E18F-F16E-41AB-BE04-FD90DD9BCDC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8851" y="0"/>
            <a:ext cx="1751940" cy="1902106"/>
          </a:xfrm>
          <a:prstGeom prst="rect">
            <a:avLst/>
          </a:prstGeom>
        </p:spPr>
      </p:pic>
      <p:grpSp>
        <p:nvGrpSpPr>
          <p:cNvPr id="15" name="Group 14">
            <a:extLst>
              <a:ext uri="{FF2B5EF4-FFF2-40B4-BE49-F238E27FC236}">
                <a16:creationId xmlns:a16="http://schemas.microsoft.com/office/drawing/2014/main" id="{C2C3D3EF-6591-4A7E-BFB5-CFB9A3F660F4}"/>
              </a:ext>
            </a:extLst>
          </p:cNvPr>
          <p:cNvGrpSpPr/>
          <p:nvPr/>
        </p:nvGrpSpPr>
        <p:grpSpPr>
          <a:xfrm flipH="1">
            <a:off x="7551412" y="3944843"/>
            <a:ext cx="3421732" cy="2778960"/>
            <a:chOff x="967479" y="4125960"/>
            <a:chExt cx="2593527" cy="2556201"/>
          </a:xfrm>
        </p:grpSpPr>
        <p:grpSp>
          <p:nvGrpSpPr>
            <p:cNvPr id="23" name="Graphic 143">
              <a:extLst>
                <a:ext uri="{FF2B5EF4-FFF2-40B4-BE49-F238E27FC236}">
                  <a16:creationId xmlns:a16="http://schemas.microsoft.com/office/drawing/2014/main" id="{124A9E1A-EF71-4795-9A6F-CD0A0CD29B0E}"/>
                </a:ext>
              </a:extLst>
            </p:cNvPr>
            <p:cNvGrpSpPr/>
            <p:nvPr/>
          </p:nvGrpSpPr>
          <p:grpSpPr>
            <a:xfrm rot="18954445" flipH="1">
              <a:off x="1231396" y="4125960"/>
              <a:ext cx="1308732" cy="2556201"/>
              <a:chOff x="10445531" y="3270549"/>
              <a:chExt cx="1876002" cy="3664187"/>
            </a:xfrm>
          </p:grpSpPr>
          <p:sp>
            <p:nvSpPr>
              <p:cNvPr id="37" name="Freeform: Shape 36">
                <a:extLst>
                  <a:ext uri="{FF2B5EF4-FFF2-40B4-BE49-F238E27FC236}">
                    <a16:creationId xmlns:a16="http://schemas.microsoft.com/office/drawing/2014/main" id="{C6D49DFE-1143-4FB2-8631-3AF9A711698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6AC09F6E-A573-430B-887E-D05344A5C3C2}"/>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E5AE04A-FD83-4381-9716-91C864292656}"/>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256BEAE2-F320-4FBC-BE34-CA0E53A2D9ED}"/>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EECF871D-9695-4D51-AE1D-9C070EEE4B8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30FC9D6-076F-456B-A383-1DF1BC6079A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CF98E6F-BE98-4960-B542-9D8F04DDD6D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F3E90497-C54D-4133-AC42-F708CC43C803}"/>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4" name="Graphic 153">
              <a:extLst>
                <a:ext uri="{FF2B5EF4-FFF2-40B4-BE49-F238E27FC236}">
                  <a16:creationId xmlns:a16="http://schemas.microsoft.com/office/drawing/2014/main" id="{65F6BA49-867E-4040-934C-4F2981A07C69}"/>
                </a:ext>
              </a:extLst>
            </p:cNvPr>
            <p:cNvGrpSpPr/>
            <p:nvPr/>
          </p:nvGrpSpPr>
          <p:grpSpPr>
            <a:xfrm rot="16370446" flipH="1">
              <a:off x="1070594" y="5236488"/>
              <a:ext cx="1038100" cy="1244330"/>
              <a:chOff x="11161825" y="3187825"/>
              <a:chExt cx="1068908" cy="1281259"/>
            </a:xfrm>
          </p:grpSpPr>
          <p:sp>
            <p:nvSpPr>
              <p:cNvPr id="32" name="Freeform: Shape 31">
                <a:extLst>
                  <a:ext uri="{FF2B5EF4-FFF2-40B4-BE49-F238E27FC236}">
                    <a16:creationId xmlns:a16="http://schemas.microsoft.com/office/drawing/2014/main" id="{2AC0B93D-03E9-4158-ABEA-E7C1B3C1D4CE}"/>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E515F50-1764-4551-8942-A5059D094B3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BFEFA5F2-032E-4C0B-BB7B-55818035855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CF643BC1-4FB2-4118-AC71-6405E4DE131C}"/>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530F1C-CE18-4C92-BDD9-0A8B2F0879A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25" name="Graphic 24">
              <a:extLst>
                <a:ext uri="{FF2B5EF4-FFF2-40B4-BE49-F238E27FC236}">
                  <a16:creationId xmlns:a16="http://schemas.microsoft.com/office/drawing/2014/main" id="{0A73D964-FED2-4BA7-91E3-64488AAC522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7994465" flipH="1">
              <a:off x="2206853" y="4815428"/>
              <a:ext cx="1590158" cy="1066815"/>
            </a:xfrm>
            <a:prstGeom prst="rect">
              <a:avLst/>
            </a:prstGeom>
          </p:spPr>
        </p:pic>
        <p:grpSp>
          <p:nvGrpSpPr>
            <p:cNvPr id="26" name="Graphic 243">
              <a:extLst>
                <a:ext uri="{FF2B5EF4-FFF2-40B4-BE49-F238E27FC236}">
                  <a16:creationId xmlns:a16="http://schemas.microsoft.com/office/drawing/2014/main" id="{BB360E21-407B-44B5-AA43-5C3154715E69}"/>
                </a:ext>
              </a:extLst>
            </p:cNvPr>
            <p:cNvGrpSpPr/>
            <p:nvPr/>
          </p:nvGrpSpPr>
          <p:grpSpPr>
            <a:xfrm flipH="1">
              <a:off x="2423385" y="5676997"/>
              <a:ext cx="1137621" cy="875629"/>
              <a:chOff x="7982733" y="5589867"/>
              <a:chExt cx="1630724" cy="1255170"/>
            </a:xfrm>
          </p:grpSpPr>
          <p:sp>
            <p:nvSpPr>
              <p:cNvPr id="27" name="Freeform: Shape 26">
                <a:extLst>
                  <a:ext uri="{FF2B5EF4-FFF2-40B4-BE49-F238E27FC236}">
                    <a16:creationId xmlns:a16="http://schemas.microsoft.com/office/drawing/2014/main" id="{BEAC8944-8749-4702-A939-C5C1DCCF5B1C}"/>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DA8B9C5D-8F7A-4A3F-8E90-562F75E48333}"/>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944605E5-C023-474F-AEA1-DB5E20B4EBB3}"/>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670B7D11-805A-452D-B367-80DD0B3ACD6D}"/>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CD27962B-C51E-4815-92C3-3A85479855D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45" name="Graphic 44">
            <a:extLst>
              <a:ext uri="{FF2B5EF4-FFF2-40B4-BE49-F238E27FC236}">
                <a16:creationId xmlns:a16="http://schemas.microsoft.com/office/drawing/2014/main" id="{2C3CD46E-8E7B-4D1A-99C7-33F4423C54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32219" y="3407168"/>
            <a:ext cx="2457169" cy="3287294"/>
          </a:xfrm>
          <a:prstGeom prst="rect">
            <a:avLst/>
          </a:prstGeom>
        </p:spPr>
      </p:pic>
      <p:grpSp>
        <p:nvGrpSpPr>
          <p:cNvPr id="3" name="Group 2">
            <a:extLst>
              <a:ext uri="{FF2B5EF4-FFF2-40B4-BE49-F238E27FC236}">
                <a16:creationId xmlns:a16="http://schemas.microsoft.com/office/drawing/2014/main" id="{2B7BD9C5-E4B5-479A-BF68-88A366088214}"/>
              </a:ext>
            </a:extLst>
          </p:cNvPr>
          <p:cNvGrpSpPr/>
          <p:nvPr/>
        </p:nvGrpSpPr>
        <p:grpSpPr>
          <a:xfrm>
            <a:off x="6964371" y="348856"/>
            <a:ext cx="4294598" cy="2778960"/>
            <a:chOff x="6964371" y="348856"/>
            <a:chExt cx="4294598" cy="2778960"/>
          </a:xfrm>
        </p:grpSpPr>
        <p:sp>
          <p:nvSpPr>
            <p:cNvPr id="2" name="Rectangle: Rounded Corners 1">
              <a:extLst>
                <a:ext uri="{FF2B5EF4-FFF2-40B4-BE49-F238E27FC236}">
                  <a16:creationId xmlns:a16="http://schemas.microsoft.com/office/drawing/2014/main" id="{725CF916-9639-4864-973B-106016DE54C6}"/>
                </a:ext>
              </a:extLst>
            </p:cNvPr>
            <p:cNvSpPr/>
            <p:nvPr/>
          </p:nvSpPr>
          <p:spPr>
            <a:xfrm>
              <a:off x="6964371" y="348856"/>
              <a:ext cx="4294598" cy="2778960"/>
            </a:xfrm>
            <a:custGeom>
              <a:avLst/>
              <a:gdLst>
                <a:gd name="connsiteX0" fmla="*/ 0 w 4294598"/>
                <a:gd name="connsiteY0" fmla="*/ 463169 h 2778960"/>
                <a:gd name="connsiteX1" fmla="*/ 463169 w 4294598"/>
                <a:gd name="connsiteY1" fmla="*/ 0 h 2778960"/>
                <a:gd name="connsiteX2" fmla="*/ 3831429 w 4294598"/>
                <a:gd name="connsiteY2" fmla="*/ 0 h 2778960"/>
                <a:gd name="connsiteX3" fmla="*/ 4294598 w 4294598"/>
                <a:gd name="connsiteY3" fmla="*/ 463169 h 2778960"/>
                <a:gd name="connsiteX4" fmla="*/ 4294598 w 4294598"/>
                <a:gd name="connsiteY4" fmla="*/ 2315791 h 2778960"/>
                <a:gd name="connsiteX5" fmla="*/ 3831429 w 4294598"/>
                <a:gd name="connsiteY5" fmla="*/ 2778960 h 2778960"/>
                <a:gd name="connsiteX6" fmla="*/ 463169 w 4294598"/>
                <a:gd name="connsiteY6" fmla="*/ 2778960 h 2778960"/>
                <a:gd name="connsiteX7" fmla="*/ 0 w 4294598"/>
                <a:gd name="connsiteY7" fmla="*/ 2315791 h 2778960"/>
                <a:gd name="connsiteX8" fmla="*/ 0 w 4294598"/>
                <a:gd name="connsiteY8" fmla="*/ 463169 h 27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4598" h="2778960" fill="none" extrusionOk="0">
                  <a:moveTo>
                    <a:pt x="0" y="463169"/>
                  </a:moveTo>
                  <a:cubicBezTo>
                    <a:pt x="56" y="219058"/>
                    <a:pt x="175103" y="31323"/>
                    <a:pt x="463169" y="0"/>
                  </a:cubicBezTo>
                  <a:cubicBezTo>
                    <a:pt x="1437883" y="86579"/>
                    <a:pt x="3111502" y="114940"/>
                    <a:pt x="3831429" y="0"/>
                  </a:cubicBezTo>
                  <a:cubicBezTo>
                    <a:pt x="4110713" y="-1960"/>
                    <a:pt x="4303859" y="205856"/>
                    <a:pt x="4294598" y="463169"/>
                  </a:cubicBezTo>
                  <a:cubicBezTo>
                    <a:pt x="4428866" y="699483"/>
                    <a:pt x="4238437" y="2105467"/>
                    <a:pt x="4294598" y="2315791"/>
                  </a:cubicBezTo>
                  <a:cubicBezTo>
                    <a:pt x="4336950" y="2585350"/>
                    <a:pt x="4080755" y="2777490"/>
                    <a:pt x="3831429" y="2778960"/>
                  </a:cubicBezTo>
                  <a:cubicBezTo>
                    <a:pt x="2677632" y="2875715"/>
                    <a:pt x="1800984" y="2621681"/>
                    <a:pt x="463169" y="2778960"/>
                  </a:cubicBezTo>
                  <a:cubicBezTo>
                    <a:pt x="210820" y="2791118"/>
                    <a:pt x="37306" y="2555579"/>
                    <a:pt x="0" y="2315791"/>
                  </a:cubicBezTo>
                  <a:cubicBezTo>
                    <a:pt x="-60707" y="1526391"/>
                    <a:pt x="-113197" y="1059037"/>
                    <a:pt x="0" y="463169"/>
                  </a:cubicBezTo>
                  <a:close/>
                </a:path>
                <a:path w="4294598" h="2778960" stroke="0" extrusionOk="0">
                  <a:moveTo>
                    <a:pt x="0" y="463169"/>
                  </a:moveTo>
                  <a:cubicBezTo>
                    <a:pt x="34840" y="175090"/>
                    <a:pt x="246367" y="31357"/>
                    <a:pt x="463169" y="0"/>
                  </a:cubicBezTo>
                  <a:cubicBezTo>
                    <a:pt x="1270487" y="107285"/>
                    <a:pt x="3431688" y="147242"/>
                    <a:pt x="3831429" y="0"/>
                  </a:cubicBezTo>
                  <a:cubicBezTo>
                    <a:pt x="4100290" y="48262"/>
                    <a:pt x="4274106" y="208850"/>
                    <a:pt x="4294598" y="463169"/>
                  </a:cubicBezTo>
                  <a:cubicBezTo>
                    <a:pt x="4214121" y="655331"/>
                    <a:pt x="4335399" y="1778864"/>
                    <a:pt x="4294598" y="2315791"/>
                  </a:cubicBezTo>
                  <a:cubicBezTo>
                    <a:pt x="4246673" y="2570961"/>
                    <a:pt x="4126122" y="2797383"/>
                    <a:pt x="3831429" y="2778960"/>
                  </a:cubicBezTo>
                  <a:cubicBezTo>
                    <a:pt x="2341456" y="2916685"/>
                    <a:pt x="1471414" y="2646308"/>
                    <a:pt x="463169" y="2778960"/>
                  </a:cubicBezTo>
                  <a:cubicBezTo>
                    <a:pt x="211433" y="2779612"/>
                    <a:pt x="7317" y="2614042"/>
                    <a:pt x="0" y="2315791"/>
                  </a:cubicBezTo>
                  <a:cubicBezTo>
                    <a:pt x="-137248" y="1483936"/>
                    <a:pt x="119416" y="1029249"/>
                    <a:pt x="0" y="463169"/>
                  </a:cubicBezTo>
                  <a:close/>
                </a:path>
              </a:pathLst>
            </a:custGeom>
            <a:solidFill>
              <a:schemeClr val="tx2"/>
            </a:solidFill>
            <a:ln w="38100">
              <a:solidFill>
                <a:srgbClr val="1C4E5F"/>
              </a:solidFill>
              <a:extLst>
                <a:ext uri="{C807C97D-BFC1-408E-A445-0C87EB9F89A2}">
                  <ask:lineSketchStyleProps xmlns:ask="http://schemas.microsoft.com/office/drawing/2018/sketchyshapes" xmlns="" sd="222700615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1DDF5275-BFAE-4A8C-895D-D7ADE929C67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392229" y="552855"/>
              <a:ext cx="3550180" cy="2509405"/>
            </a:xfrm>
            <a:prstGeom prst="rect">
              <a:avLst/>
            </a:prstGeom>
          </p:spPr>
        </p:pic>
      </p:grpSp>
    </p:spTree>
    <p:extLst>
      <p:ext uri="{BB962C8B-B14F-4D97-AF65-F5344CB8AC3E}">
        <p14:creationId xmlns:p14="http://schemas.microsoft.com/office/powerpoint/2010/main" val="579236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F7BDB5-F80A-4CB1-AC0D-85DC6B0F9AE6}"/>
              </a:ext>
            </a:extLst>
          </p:cNvPr>
          <p:cNvSpPr/>
          <p:nvPr/>
        </p:nvSpPr>
        <p:spPr>
          <a:xfrm>
            <a:off x="0" y="3082247"/>
            <a:ext cx="12192000" cy="3797868"/>
          </a:xfrm>
          <a:prstGeom prst="roundRect">
            <a:avLst>
              <a:gd name="adj" fmla="val 20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9C79D2-CDF1-4A4E-A918-8324C5938472}"/>
              </a:ext>
            </a:extLst>
          </p:cNvPr>
          <p:cNvSpPr/>
          <p:nvPr/>
        </p:nvSpPr>
        <p:spPr>
          <a:xfrm>
            <a:off x="792261" y="6172151"/>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4" name="Graphic 170">
            <a:extLst>
              <a:ext uri="{FF2B5EF4-FFF2-40B4-BE49-F238E27FC236}">
                <a16:creationId xmlns:a16="http://schemas.microsoft.com/office/drawing/2014/main" id="{EA143DDA-6261-434B-B65C-5870957FCC0E}"/>
              </a:ext>
            </a:extLst>
          </p:cNvPr>
          <p:cNvSpPr/>
          <p:nvPr/>
        </p:nvSpPr>
        <p:spPr>
          <a:xfrm>
            <a:off x="1157831" y="3550976"/>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76691" y="1876043"/>
            <a:ext cx="1450746" cy="679720"/>
          </a:xfrm>
          <a:prstGeom prst="rect">
            <a:avLst/>
          </a:prstGeom>
        </p:spPr>
      </p:pic>
      <p:pic>
        <p:nvPicPr>
          <p:cNvPr id="6" name="Picture 5">
            <a:extLst>
              <a:ext uri="{FF2B5EF4-FFF2-40B4-BE49-F238E27FC236}">
                <a16:creationId xmlns:a16="http://schemas.microsoft.com/office/drawing/2014/main" id="{2552ACE7-2121-44B7-8680-1037E71FC42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418" b="100000" l="1735" r="52569"/>
                    </a14:imgEffect>
                  </a14:imgLayer>
                </a14:imgProps>
              </a:ext>
              <a:ext uri="{28A0092B-C50C-407E-A947-70E740481C1C}">
                <a14:useLocalDpi xmlns:a14="http://schemas.microsoft.com/office/drawing/2010/main" val="0"/>
              </a:ext>
            </a:extLst>
          </a:blip>
          <a:srcRect l="-9572" t="1304" r="58249" b="502"/>
          <a:stretch/>
        </p:blipFill>
        <p:spPr>
          <a:xfrm flipH="1">
            <a:off x="9423342" y="1731511"/>
            <a:ext cx="3583526" cy="5006848"/>
          </a:xfrm>
          <a:prstGeom prst="rect">
            <a:avLst/>
          </a:prstGeom>
        </p:spPr>
      </p:pic>
      <p:grpSp>
        <p:nvGrpSpPr>
          <p:cNvPr id="5" name="Group 4">
            <a:extLst>
              <a:ext uri="{FF2B5EF4-FFF2-40B4-BE49-F238E27FC236}">
                <a16:creationId xmlns:a16="http://schemas.microsoft.com/office/drawing/2014/main" id="{78B98AE0-BA33-487C-8314-43A1F0524E98}"/>
              </a:ext>
            </a:extLst>
          </p:cNvPr>
          <p:cNvGrpSpPr/>
          <p:nvPr/>
        </p:nvGrpSpPr>
        <p:grpSpPr>
          <a:xfrm>
            <a:off x="1571945" y="318499"/>
            <a:ext cx="7006975" cy="1797977"/>
            <a:chOff x="1571945" y="318499"/>
            <a:chExt cx="7006975" cy="1797977"/>
          </a:xfrm>
        </p:grpSpPr>
        <p:sp>
          <p:nvSpPr>
            <p:cNvPr id="3" name="Speech Bubble: Rectangle with Corners Rounded 2">
              <a:extLst>
                <a:ext uri="{FF2B5EF4-FFF2-40B4-BE49-F238E27FC236}">
                  <a16:creationId xmlns:a16="http://schemas.microsoft.com/office/drawing/2014/main" id="{E104AFB7-12BC-4628-9ED4-02B269346251}"/>
                </a:ext>
              </a:extLst>
            </p:cNvPr>
            <p:cNvSpPr/>
            <p:nvPr/>
          </p:nvSpPr>
          <p:spPr>
            <a:xfrm>
              <a:off x="1571945" y="318499"/>
              <a:ext cx="7006975" cy="1797977"/>
            </a:xfrm>
            <a:prstGeom prst="wedgeRoundRectCallout">
              <a:avLst>
                <a:gd name="adj1" fmla="val 61877"/>
                <a:gd name="adj2" fmla="val 51483"/>
                <a:gd name="adj3" fmla="val 16667"/>
              </a:avLst>
            </a:prstGeom>
            <a:solidFill>
              <a:srgbClr val="FFFFFF"/>
            </a:solidFill>
            <a:ln w="38100">
              <a:solidFill>
                <a:srgbClr val="2959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66D025-6B54-4F23-8D68-FE053723CB18}"/>
                </a:ext>
              </a:extLst>
            </p:cNvPr>
            <p:cNvSpPr txBox="1"/>
            <p:nvPr/>
          </p:nvSpPr>
          <p:spPr>
            <a:xfrm>
              <a:off x="2076691" y="429493"/>
              <a:ext cx="6287784" cy="1446550"/>
            </a:xfrm>
            <a:prstGeom prst="rect">
              <a:avLst/>
            </a:prstGeom>
            <a:noFill/>
          </p:spPr>
          <p:txBody>
            <a:bodyPr wrap="square" rtlCol="0">
              <a:spAutoFit/>
            </a:bodyPr>
            <a:lstStyle/>
            <a:p>
              <a:pPr algn="just"/>
              <a:r>
                <a:rPr lang="en-US" sz="4400">
                  <a:solidFill>
                    <a:schemeClr val="tx2">
                      <a:lumMod val="10000"/>
                    </a:schemeClr>
                  </a:solidFill>
                </a:rPr>
                <a:t>Kể tên và nêu tác hại của những tiếng ồn khác.</a:t>
              </a:r>
            </a:p>
          </p:txBody>
        </p:sp>
      </p:grpSp>
      <p:pic>
        <p:nvPicPr>
          <p:cNvPr id="7" name="Picture 6">
            <a:extLst>
              <a:ext uri="{FF2B5EF4-FFF2-40B4-BE49-F238E27FC236}">
                <a16:creationId xmlns:a16="http://schemas.microsoft.com/office/drawing/2014/main" id="{91D4CCB5-3C3F-4946-B0DD-91BAB65D263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10" b="90000" l="5556" r="99111">
                        <a14:foregroundMark x1="84778" y1="42857" x2="91889" y2="55119"/>
                        <a14:foregroundMark x1="6889" y1="13810" x2="25556" y2="11429"/>
                        <a14:foregroundMark x1="5556" y1="56548" x2="12667" y2="58929"/>
                        <a14:foregroundMark x1="23333" y1="3810" x2="99111" y2="11429"/>
                        <a14:backgroundMark x1="29111" y1="7619" x2="91222" y2="19167"/>
                      </a14:backgroundRemoval>
                    </a14:imgEffect>
                  </a14:imgLayer>
                </a14:imgProps>
              </a:ext>
            </a:extLst>
          </a:blip>
          <a:stretch>
            <a:fillRect/>
          </a:stretch>
        </p:blipFill>
        <p:spPr>
          <a:xfrm>
            <a:off x="43456" y="4248580"/>
            <a:ext cx="2667619" cy="2489779"/>
          </a:xfrm>
          <a:prstGeom prst="rect">
            <a:avLst/>
          </a:prstGeom>
        </p:spPr>
      </p:pic>
      <p:pic>
        <p:nvPicPr>
          <p:cNvPr id="3076" name="Picture 4" descr="Cãi Nhau Hình ảnh PNG | Vector Và Các Tập Tin PSD | Tải Về Miễn Phí Trên  Pngtree">
            <a:extLst>
              <a:ext uri="{FF2B5EF4-FFF2-40B4-BE49-F238E27FC236}">
                <a16:creationId xmlns:a16="http://schemas.microsoft.com/office/drawing/2014/main" id="{CDDAD0C4-8B7D-4569-BFE1-BB33DF1C0D6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8" b="97500" l="18889" r="79167">
                        <a14:foregroundMark x1="39444" y1="21389" x2="31111" y2="79722"/>
                        <a14:foregroundMark x1="65556" y1="21389" x2="69444" y2="94167"/>
                        <a14:foregroundMark x1="69444" y1="12500" x2="68889" y2="48056"/>
                        <a14:foregroundMark x1="67778" y1="11944" x2="78889" y2="23611"/>
                        <a14:foregroundMark x1="62778" y1="5278" x2="75000" y2="5278"/>
                        <a14:foregroundMark x1="44444" y1="24167" x2="47222" y2="46944"/>
                        <a14:foregroundMark x1="25000" y1="34722" x2="20556" y2="45278"/>
                        <a14:foregroundMark x1="18889" y1="43056" x2="23889" y2="46944"/>
                        <a14:foregroundMark x1="34444" y1="26944" x2="41667" y2="37500"/>
                        <a14:foregroundMark x1="31667" y1="33611" x2="32778" y2="36389"/>
                        <a14:foregroundMark x1="70000" y1="46389" x2="74444" y2="46944"/>
                        <a14:foregroundMark x1="77222" y1="36389" x2="77222" y2="49722"/>
                        <a14:foregroundMark x1="66111" y1="34167" x2="70556" y2="54167"/>
                        <a14:foregroundMark x1="70000" y1="89167" x2="68333" y2="90833"/>
                        <a14:foregroundMark x1="29444" y1="92500" x2="32222" y2="97500"/>
                        <a14:foregroundMark x1="39444" y1="95833" x2="39444" y2="95833"/>
                        <a14:foregroundMark x1="37778" y1="33611" x2="50000" y2="38611"/>
                        <a14:foregroundMark x1="32222" y1="30833" x2="35556" y2="38611"/>
                        <a14:foregroundMark x1="61111" y1="42500" x2="67222" y2="49167"/>
                        <a14:foregroundMark x1="61667" y1="36389" x2="67222" y2="36944"/>
                      </a14:backgroundRemoval>
                    </a14:imgEffect>
                  </a14:imgLayer>
                </a14:imgProps>
              </a:ext>
              <a:ext uri="{28A0092B-C50C-407E-A947-70E740481C1C}">
                <a14:useLocalDpi xmlns:a14="http://schemas.microsoft.com/office/drawing/2010/main" val="0"/>
              </a:ext>
            </a:extLst>
          </a:blip>
          <a:srcRect l="17178" r="13717"/>
          <a:stretch/>
        </p:blipFill>
        <p:spPr bwMode="auto">
          <a:xfrm>
            <a:off x="7069772" y="3266681"/>
            <a:ext cx="2369592"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82889FC-A94B-479C-BFD1-C559038BFEA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93" b="98276" l="2414" r="98966">
                        <a14:foregroundMark x1="17241" y1="493" x2="72069" y2="45320"/>
                        <a14:foregroundMark x1="64828" y1="7635" x2="93793" y2="65764"/>
                        <a14:foregroundMark x1="82241" y1="25123" x2="90345" y2="87438"/>
                        <a14:foregroundMark x1="82586" y1="22167" x2="91724" y2="98276"/>
                        <a14:foregroundMark x1="5000" y1="74384" x2="24828" y2="78079"/>
                        <a14:foregroundMark x1="7069" y1="45320" x2="12586" y2="54926"/>
                        <a14:foregroundMark x1="2414" y1="25862" x2="7586" y2="50493"/>
                        <a14:foregroundMark x1="90345" y1="24384" x2="94828" y2="25123"/>
                        <a14:foregroundMark x1="89310" y1="69951" x2="98966" y2="83005"/>
                        <a14:foregroundMark x1="68966" y1="65764" x2="87759" y2="94828"/>
                        <a14:foregroundMark x1="84138" y1="59852" x2="95345" y2="61330"/>
                      </a14:backgroundRemoval>
                    </a14:imgEffect>
                  </a14:imgLayer>
                </a14:imgProps>
              </a:ext>
            </a:extLst>
          </a:blip>
          <a:stretch>
            <a:fillRect/>
          </a:stretch>
        </p:blipFill>
        <p:spPr>
          <a:xfrm>
            <a:off x="2937275" y="3322593"/>
            <a:ext cx="3751847" cy="2626293"/>
          </a:xfrm>
          <a:prstGeom prst="rect">
            <a:avLst/>
          </a:prstGeom>
        </p:spPr>
      </p:pic>
    </p:spTree>
    <p:extLst>
      <p:ext uri="{BB962C8B-B14F-4D97-AF65-F5344CB8AC3E}">
        <p14:creationId xmlns:p14="http://schemas.microsoft.com/office/powerpoint/2010/main" val="9026510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076"/>
                                        </p:tgtEl>
                                        <p:attrNameLst>
                                          <p:attrName>style.visibility</p:attrName>
                                        </p:attrNameLst>
                                      </p:cBhvr>
                                      <p:to>
                                        <p:strVal val="visible"/>
                                      </p:to>
                                    </p:set>
                                    <p:anim calcmode="lin" valueType="num">
                                      <p:cBhvr additive="base">
                                        <p:cTn id="30" dur="500" fill="hold"/>
                                        <p:tgtEl>
                                          <p:spTgt spid="3076"/>
                                        </p:tgtEl>
                                        <p:attrNameLst>
                                          <p:attrName>ppt_x</p:attrName>
                                        </p:attrNameLst>
                                      </p:cBhvr>
                                      <p:tavLst>
                                        <p:tav tm="0">
                                          <p:val>
                                            <p:strVal val="#ppt_x"/>
                                          </p:val>
                                        </p:tav>
                                        <p:tav tm="100000">
                                          <p:val>
                                            <p:strVal val="#ppt_x"/>
                                          </p:val>
                                        </p:tav>
                                      </p:tavLst>
                                    </p:anim>
                                    <p:anim calcmode="lin" valueType="num">
                                      <p:cBhvr additive="base">
                                        <p:cTn id="31"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02098" y="1773300"/>
            <a:ext cx="5918094" cy="3226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0070C0"/>
                </a:solidFill>
                <a:effectLst/>
                <a:uLnTx/>
                <a:uFillTx/>
                <a:latin typeface="Calibri" panose="020F0502020204030204"/>
                <a:ea typeface="+mn-ea"/>
                <a:cs typeface="+mn-cs"/>
              </a:rPr>
              <a:t>Em và gia đình thường phải nghe những tiếng ồn nào?</a:t>
            </a:r>
            <a:endParaRPr kumimoji="0" lang="en-US" sz="6000" b="1"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116377">
            <a:off x="9078224" y="3673774"/>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97240" y="2676813"/>
            <a:ext cx="4834534" cy="4025546"/>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508539" y="444080"/>
            <a:ext cx="2515962" cy="2118925"/>
          </a:xfrm>
          <a:prstGeom prst="rect">
            <a:avLst/>
          </a:prstGeom>
        </p:spPr>
      </p:pic>
    </p:spTree>
    <p:extLst>
      <p:ext uri="{BB962C8B-B14F-4D97-AF65-F5344CB8AC3E}">
        <p14:creationId xmlns:p14="http://schemas.microsoft.com/office/powerpoint/2010/main" val="37333026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9850" y="28960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1378166" y="4479690"/>
            <a:ext cx="1032430" cy="2467909"/>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472538">
            <a:off x="11108376" y="4362554"/>
            <a:ext cx="1165836" cy="782143"/>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604348" y="5570979"/>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478277"/>
            <a:ext cx="1344312" cy="1011582"/>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245160" y="5694566"/>
            <a:ext cx="1272413" cy="930964"/>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763317" y="1797953"/>
            <a:ext cx="9130270" cy="4401205"/>
          </a:xfrm>
          <a:custGeom>
            <a:avLst/>
            <a:gdLst>
              <a:gd name="connsiteX0" fmla="*/ 0 w 8738158"/>
              <a:gd name="connsiteY0" fmla="*/ 0 h 3046988"/>
              <a:gd name="connsiteX1" fmla="*/ 495162 w 8738158"/>
              <a:gd name="connsiteY1" fmla="*/ 0 h 3046988"/>
              <a:gd name="connsiteX2" fmla="*/ 1165088 w 8738158"/>
              <a:gd name="connsiteY2" fmla="*/ 0 h 3046988"/>
              <a:gd name="connsiteX3" fmla="*/ 1485487 w 8738158"/>
              <a:gd name="connsiteY3" fmla="*/ 0 h 3046988"/>
              <a:gd name="connsiteX4" fmla="*/ 1805886 w 8738158"/>
              <a:gd name="connsiteY4" fmla="*/ 0 h 3046988"/>
              <a:gd name="connsiteX5" fmla="*/ 2126285 w 8738158"/>
              <a:gd name="connsiteY5" fmla="*/ 0 h 3046988"/>
              <a:gd name="connsiteX6" fmla="*/ 2621447 w 8738158"/>
              <a:gd name="connsiteY6" fmla="*/ 0 h 3046988"/>
              <a:gd name="connsiteX7" fmla="*/ 3378754 w 8738158"/>
              <a:gd name="connsiteY7" fmla="*/ 0 h 3046988"/>
              <a:gd name="connsiteX8" fmla="*/ 4048680 w 8738158"/>
              <a:gd name="connsiteY8" fmla="*/ 0 h 3046988"/>
              <a:gd name="connsiteX9" fmla="*/ 4369079 w 8738158"/>
              <a:gd name="connsiteY9" fmla="*/ 0 h 3046988"/>
              <a:gd name="connsiteX10" fmla="*/ 4951623 w 8738158"/>
              <a:gd name="connsiteY10" fmla="*/ 0 h 3046988"/>
              <a:gd name="connsiteX11" fmla="*/ 5272022 w 8738158"/>
              <a:gd name="connsiteY11" fmla="*/ 0 h 3046988"/>
              <a:gd name="connsiteX12" fmla="*/ 5941947 w 8738158"/>
              <a:gd name="connsiteY12" fmla="*/ 0 h 3046988"/>
              <a:gd name="connsiteX13" fmla="*/ 6524491 w 8738158"/>
              <a:gd name="connsiteY13" fmla="*/ 0 h 3046988"/>
              <a:gd name="connsiteX14" fmla="*/ 6932272 w 8738158"/>
              <a:gd name="connsiteY14" fmla="*/ 0 h 3046988"/>
              <a:gd name="connsiteX15" fmla="*/ 7427434 w 8738158"/>
              <a:gd name="connsiteY15" fmla="*/ 0 h 3046988"/>
              <a:gd name="connsiteX16" fmla="*/ 7922597 w 8738158"/>
              <a:gd name="connsiteY16" fmla="*/ 0 h 3046988"/>
              <a:gd name="connsiteX17" fmla="*/ 8738158 w 8738158"/>
              <a:gd name="connsiteY17" fmla="*/ 0 h 3046988"/>
              <a:gd name="connsiteX18" fmla="*/ 8738158 w 8738158"/>
              <a:gd name="connsiteY18" fmla="*/ 538301 h 3046988"/>
              <a:gd name="connsiteX19" fmla="*/ 8738158 w 8738158"/>
              <a:gd name="connsiteY19" fmla="*/ 1076602 h 3046988"/>
              <a:gd name="connsiteX20" fmla="*/ 8738158 w 8738158"/>
              <a:gd name="connsiteY20" fmla="*/ 1614904 h 3046988"/>
              <a:gd name="connsiteX21" fmla="*/ 8738158 w 8738158"/>
              <a:gd name="connsiteY21" fmla="*/ 2122735 h 3046988"/>
              <a:gd name="connsiteX22" fmla="*/ 8738158 w 8738158"/>
              <a:gd name="connsiteY22" fmla="*/ 2539157 h 3046988"/>
              <a:gd name="connsiteX23" fmla="*/ 8738158 w 8738158"/>
              <a:gd name="connsiteY23" fmla="*/ 3046988 h 3046988"/>
              <a:gd name="connsiteX24" fmla="*/ 8330377 w 8738158"/>
              <a:gd name="connsiteY24" fmla="*/ 3046988 h 3046988"/>
              <a:gd name="connsiteX25" fmla="*/ 7747833 w 8738158"/>
              <a:gd name="connsiteY25" fmla="*/ 3046988 h 3046988"/>
              <a:gd name="connsiteX26" fmla="*/ 7165290 w 8738158"/>
              <a:gd name="connsiteY26" fmla="*/ 3046988 h 3046988"/>
              <a:gd name="connsiteX27" fmla="*/ 6670127 w 8738158"/>
              <a:gd name="connsiteY27" fmla="*/ 3046988 h 3046988"/>
              <a:gd name="connsiteX28" fmla="*/ 6000202 w 8738158"/>
              <a:gd name="connsiteY28" fmla="*/ 3046988 h 3046988"/>
              <a:gd name="connsiteX29" fmla="*/ 5505040 w 8738158"/>
              <a:gd name="connsiteY29" fmla="*/ 3046988 h 3046988"/>
              <a:gd name="connsiteX30" fmla="*/ 5009877 w 8738158"/>
              <a:gd name="connsiteY30" fmla="*/ 3046988 h 3046988"/>
              <a:gd name="connsiteX31" fmla="*/ 4689478 w 8738158"/>
              <a:gd name="connsiteY31" fmla="*/ 3046988 h 3046988"/>
              <a:gd name="connsiteX32" fmla="*/ 4106934 w 8738158"/>
              <a:gd name="connsiteY32" fmla="*/ 3046988 h 3046988"/>
              <a:gd name="connsiteX33" fmla="*/ 3349627 w 8738158"/>
              <a:gd name="connsiteY33" fmla="*/ 3046988 h 3046988"/>
              <a:gd name="connsiteX34" fmla="*/ 2679702 w 8738158"/>
              <a:gd name="connsiteY34" fmla="*/ 3046988 h 3046988"/>
              <a:gd name="connsiteX35" fmla="*/ 2271921 w 8738158"/>
              <a:gd name="connsiteY35" fmla="*/ 3046988 h 3046988"/>
              <a:gd name="connsiteX36" fmla="*/ 1776759 w 8738158"/>
              <a:gd name="connsiteY36" fmla="*/ 3046988 h 3046988"/>
              <a:gd name="connsiteX37" fmla="*/ 1019452 w 8738158"/>
              <a:gd name="connsiteY37" fmla="*/ 3046988 h 3046988"/>
              <a:gd name="connsiteX38" fmla="*/ 0 w 8738158"/>
              <a:gd name="connsiteY38" fmla="*/ 3046988 h 3046988"/>
              <a:gd name="connsiteX39" fmla="*/ 0 w 8738158"/>
              <a:gd name="connsiteY39" fmla="*/ 2539157 h 3046988"/>
              <a:gd name="connsiteX40" fmla="*/ 0 w 8738158"/>
              <a:gd name="connsiteY40" fmla="*/ 2000855 h 3046988"/>
              <a:gd name="connsiteX41" fmla="*/ 0 w 8738158"/>
              <a:gd name="connsiteY41" fmla="*/ 1584434 h 3046988"/>
              <a:gd name="connsiteX42" fmla="*/ 0 w 8738158"/>
              <a:gd name="connsiteY42" fmla="*/ 1076602 h 3046988"/>
              <a:gd name="connsiteX43" fmla="*/ 0 w 8738158"/>
              <a:gd name="connsiteY43" fmla="*/ 660181 h 3046988"/>
              <a:gd name="connsiteX44" fmla="*/ 0 w 8738158"/>
              <a:gd name="connsiteY44"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738158" h="3046988" fill="none" extrusionOk="0">
                <a:moveTo>
                  <a:pt x="0" y="0"/>
                </a:moveTo>
                <a:cubicBezTo>
                  <a:pt x="188457" y="-30373"/>
                  <a:pt x="396105" y="55191"/>
                  <a:pt x="495162" y="0"/>
                </a:cubicBezTo>
                <a:cubicBezTo>
                  <a:pt x="594219" y="-55191"/>
                  <a:pt x="844245" y="35317"/>
                  <a:pt x="1165088" y="0"/>
                </a:cubicBezTo>
                <a:cubicBezTo>
                  <a:pt x="1485931" y="-35317"/>
                  <a:pt x="1338321" y="30446"/>
                  <a:pt x="1485487" y="0"/>
                </a:cubicBezTo>
                <a:cubicBezTo>
                  <a:pt x="1632653" y="-30446"/>
                  <a:pt x="1731589" y="29631"/>
                  <a:pt x="1805886" y="0"/>
                </a:cubicBezTo>
                <a:cubicBezTo>
                  <a:pt x="1880183" y="-29631"/>
                  <a:pt x="1981371" y="36210"/>
                  <a:pt x="2126285" y="0"/>
                </a:cubicBezTo>
                <a:cubicBezTo>
                  <a:pt x="2271199" y="-36210"/>
                  <a:pt x="2485570" y="39321"/>
                  <a:pt x="2621447" y="0"/>
                </a:cubicBezTo>
                <a:cubicBezTo>
                  <a:pt x="2757324" y="-39321"/>
                  <a:pt x="3176492" y="52222"/>
                  <a:pt x="3378754" y="0"/>
                </a:cubicBezTo>
                <a:cubicBezTo>
                  <a:pt x="3581016" y="-52222"/>
                  <a:pt x="3850246" y="28551"/>
                  <a:pt x="4048680" y="0"/>
                </a:cubicBezTo>
                <a:cubicBezTo>
                  <a:pt x="4247114" y="-28551"/>
                  <a:pt x="4246752" y="38415"/>
                  <a:pt x="4369079" y="0"/>
                </a:cubicBezTo>
                <a:cubicBezTo>
                  <a:pt x="4491406" y="-38415"/>
                  <a:pt x="4791855" y="25868"/>
                  <a:pt x="4951623" y="0"/>
                </a:cubicBezTo>
                <a:cubicBezTo>
                  <a:pt x="5111391" y="-25868"/>
                  <a:pt x="5205426" y="26749"/>
                  <a:pt x="5272022" y="0"/>
                </a:cubicBezTo>
                <a:cubicBezTo>
                  <a:pt x="5338618" y="-26749"/>
                  <a:pt x="5801978" y="8843"/>
                  <a:pt x="5941947" y="0"/>
                </a:cubicBezTo>
                <a:cubicBezTo>
                  <a:pt x="6081917" y="-8843"/>
                  <a:pt x="6339295" y="29571"/>
                  <a:pt x="6524491" y="0"/>
                </a:cubicBezTo>
                <a:cubicBezTo>
                  <a:pt x="6709687" y="-29571"/>
                  <a:pt x="6759809" y="27727"/>
                  <a:pt x="6932272" y="0"/>
                </a:cubicBezTo>
                <a:cubicBezTo>
                  <a:pt x="7104735" y="-27727"/>
                  <a:pt x="7302478" y="19918"/>
                  <a:pt x="7427434" y="0"/>
                </a:cubicBezTo>
                <a:cubicBezTo>
                  <a:pt x="7552390" y="-19918"/>
                  <a:pt x="7721048" y="6606"/>
                  <a:pt x="7922597" y="0"/>
                </a:cubicBezTo>
                <a:cubicBezTo>
                  <a:pt x="8124146" y="-6606"/>
                  <a:pt x="8417813" y="775"/>
                  <a:pt x="8738158" y="0"/>
                </a:cubicBezTo>
                <a:cubicBezTo>
                  <a:pt x="8784191" y="107754"/>
                  <a:pt x="8722732" y="413573"/>
                  <a:pt x="8738158" y="538301"/>
                </a:cubicBezTo>
                <a:cubicBezTo>
                  <a:pt x="8753584" y="663029"/>
                  <a:pt x="8674513" y="951908"/>
                  <a:pt x="8738158" y="1076602"/>
                </a:cubicBezTo>
                <a:cubicBezTo>
                  <a:pt x="8801803" y="1201296"/>
                  <a:pt x="8690660" y="1423521"/>
                  <a:pt x="8738158" y="1614904"/>
                </a:cubicBezTo>
                <a:cubicBezTo>
                  <a:pt x="8785656" y="1806287"/>
                  <a:pt x="8719108" y="1896395"/>
                  <a:pt x="8738158" y="2122735"/>
                </a:cubicBezTo>
                <a:cubicBezTo>
                  <a:pt x="8757208" y="2349075"/>
                  <a:pt x="8689464" y="2445331"/>
                  <a:pt x="8738158" y="2539157"/>
                </a:cubicBezTo>
                <a:cubicBezTo>
                  <a:pt x="8786852" y="2632983"/>
                  <a:pt x="8735313" y="2799930"/>
                  <a:pt x="8738158" y="3046988"/>
                </a:cubicBezTo>
                <a:cubicBezTo>
                  <a:pt x="8632940" y="3068924"/>
                  <a:pt x="8448702" y="3040728"/>
                  <a:pt x="8330377" y="3046988"/>
                </a:cubicBezTo>
                <a:cubicBezTo>
                  <a:pt x="8212052" y="3053248"/>
                  <a:pt x="7934095" y="3045134"/>
                  <a:pt x="7747833" y="3046988"/>
                </a:cubicBezTo>
                <a:cubicBezTo>
                  <a:pt x="7561571" y="3048842"/>
                  <a:pt x="7403190" y="3007574"/>
                  <a:pt x="7165290" y="3046988"/>
                </a:cubicBezTo>
                <a:cubicBezTo>
                  <a:pt x="6927390" y="3086402"/>
                  <a:pt x="6884974" y="3040870"/>
                  <a:pt x="6670127" y="3046988"/>
                </a:cubicBezTo>
                <a:cubicBezTo>
                  <a:pt x="6455280" y="3053106"/>
                  <a:pt x="6142915" y="3004596"/>
                  <a:pt x="6000202" y="3046988"/>
                </a:cubicBezTo>
                <a:cubicBezTo>
                  <a:pt x="5857490" y="3089380"/>
                  <a:pt x="5722646" y="3033042"/>
                  <a:pt x="5505040" y="3046988"/>
                </a:cubicBezTo>
                <a:cubicBezTo>
                  <a:pt x="5287434" y="3060934"/>
                  <a:pt x="5240927" y="3042303"/>
                  <a:pt x="5009877" y="3046988"/>
                </a:cubicBezTo>
                <a:cubicBezTo>
                  <a:pt x="4778827" y="3051673"/>
                  <a:pt x="4783377" y="3019511"/>
                  <a:pt x="4689478" y="3046988"/>
                </a:cubicBezTo>
                <a:cubicBezTo>
                  <a:pt x="4595579" y="3074465"/>
                  <a:pt x="4350345" y="3037531"/>
                  <a:pt x="4106934" y="3046988"/>
                </a:cubicBezTo>
                <a:cubicBezTo>
                  <a:pt x="3863523" y="3056445"/>
                  <a:pt x="3543314" y="3043908"/>
                  <a:pt x="3349627" y="3046988"/>
                </a:cubicBezTo>
                <a:cubicBezTo>
                  <a:pt x="3155940" y="3050068"/>
                  <a:pt x="2972659" y="3031808"/>
                  <a:pt x="2679702" y="3046988"/>
                </a:cubicBezTo>
                <a:cubicBezTo>
                  <a:pt x="2386746" y="3062168"/>
                  <a:pt x="2419373" y="3026564"/>
                  <a:pt x="2271921" y="3046988"/>
                </a:cubicBezTo>
                <a:cubicBezTo>
                  <a:pt x="2124469" y="3067412"/>
                  <a:pt x="2012299" y="3036261"/>
                  <a:pt x="1776759" y="3046988"/>
                </a:cubicBezTo>
                <a:cubicBezTo>
                  <a:pt x="1541219" y="3057715"/>
                  <a:pt x="1274842" y="3045297"/>
                  <a:pt x="1019452" y="3046988"/>
                </a:cubicBezTo>
                <a:cubicBezTo>
                  <a:pt x="764062" y="3048679"/>
                  <a:pt x="361690" y="2954027"/>
                  <a:pt x="0" y="3046988"/>
                </a:cubicBezTo>
                <a:cubicBezTo>
                  <a:pt x="-28193" y="2903576"/>
                  <a:pt x="39979" y="2705747"/>
                  <a:pt x="0" y="2539157"/>
                </a:cubicBezTo>
                <a:cubicBezTo>
                  <a:pt x="-39979" y="2372567"/>
                  <a:pt x="63408" y="2210060"/>
                  <a:pt x="0" y="2000855"/>
                </a:cubicBezTo>
                <a:cubicBezTo>
                  <a:pt x="-63408" y="1791650"/>
                  <a:pt x="27842" y="1732354"/>
                  <a:pt x="0" y="1584434"/>
                </a:cubicBezTo>
                <a:cubicBezTo>
                  <a:pt x="-27842" y="1436514"/>
                  <a:pt x="258" y="1308981"/>
                  <a:pt x="0" y="1076602"/>
                </a:cubicBezTo>
                <a:cubicBezTo>
                  <a:pt x="-258" y="844223"/>
                  <a:pt x="28740" y="844393"/>
                  <a:pt x="0" y="660181"/>
                </a:cubicBezTo>
                <a:cubicBezTo>
                  <a:pt x="-28740" y="475969"/>
                  <a:pt x="38653" y="169300"/>
                  <a:pt x="0" y="0"/>
                </a:cubicBezTo>
                <a:close/>
              </a:path>
              <a:path w="8738158" h="3046988" stroke="0" extrusionOk="0">
                <a:moveTo>
                  <a:pt x="0" y="0"/>
                </a:moveTo>
                <a:cubicBezTo>
                  <a:pt x="116160" y="-8256"/>
                  <a:pt x="269847" y="19100"/>
                  <a:pt x="495162" y="0"/>
                </a:cubicBezTo>
                <a:cubicBezTo>
                  <a:pt x="720477" y="-19100"/>
                  <a:pt x="745077" y="42111"/>
                  <a:pt x="902943" y="0"/>
                </a:cubicBezTo>
                <a:cubicBezTo>
                  <a:pt x="1060809" y="-42111"/>
                  <a:pt x="1110846" y="23827"/>
                  <a:pt x="1310724" y="0"/>
                </a:cubicBezTo>
                <a:cubicBezTo>
                  <a:pt x="1510602" y="-23827"/>
                  <a:pt x="1554648" y="47434"/>
                  <a:pt x="1718504" y="0"/>
                </a:cubicBezTo>
                <a:cubicBezTo>
                  <a:pt x="1882360" y="-47434"/>
                  <a:pt x="1912302" y="34522"/>
                  <a:pt x="2038904" y="0"/>
                </a:cubicBezTo>
                <a:cubicBezTo>
                  <a:pt x="2165506" y="-34522"/>
                  <a:pt x="2366954" y="43928"/>
                  <a:pt x="2621447" y="0"/>
                </a:cubicBezTo>
                <a:cubicBezTo>
                  <a:pt x="2875940" y="-43928"/>
                  <a:pt x="3019552" y="33046"/>
                  <a:pt x="3291373" y="0"/>
                </a:cubicBezTo>
                <a:cubicBezTo>
                  <a:pt x="3563194" y="-33046"/>
                  <a:pt x="3610297" y="65731"/>
                  <a:pt x="3873917" y="0"/>
                </a:cubicBezTo>
                <a:cubicBezTo>
                  <a:pt x="4137537" y="-65731"/>
                  <a:pt x="4254631" y="9440"/>
                  <a:pt x="4543842" y="0"/>
                </a:cubicBezTo>
                <a:cubicBezTo>
                  <a:pt x="4833053" y="-9440"/>
                  <a:pt x="4863427" y="14192"/>
                  <a:pt x="5126386" y="0"/>
                </a:cubicBezTo>
                <a:cubicBezTo>
                  <a:pt x="5389345" y="-14192"/>
                  <a:pt x="5605894" y="70527"/>
                  <a:pt x="5883693" y="0"/>
                </a:cubicBezTo>
                <a:cubicBezTo>
                  <a:pt x="6161492" y="-70527"/>
                  <a:pt x="6298872" y="34094"/>
                  <a:pt x="6641000" y="0"/>
                </a:cubicBezTo>
                <a:cubicBezTo>
                  <a:pt x="6983128" y="-34094"/>
                  <a:pt x="7118516" y="10557"/>
                  <a:pt x="7398307" y="0"/>
                </a:cubicBezTo>
                <a:cubicBezTo>
                  <a:pt x="7678098" y="-10557"/>
                  <a:pt x="7776052" y="55122"/>
                  <a:pt x="8068233" y="0"/>
                </a:cubicBezTo>
                <a:cubicBezTo>
                  <a:pt x="8360414" y="-55122"/>
                  <a:pt x="8459370" y="58009"/>
                  <a:pt x="8738158" y="0"/>
                </a:cubicBezTo>
                <a:cubicBezTo>
                  <a:pt x="8772755" y="198647"/>
                  <a:pt x="8689198" y="245226"/>
                  <a:pt x="8738158" y="477361"/>
                </a:cubicBezTo>
                <a:cubicBezTo>
                  <a:pt x="8787118" y="709496"/>
                  <a:pt x="8687754" y="735398"/>
                  <a:pt x="8738158" y="924253"/>
                </a:cubicBezTo>
                <a:cubicBezTo>
                  <a:pt x="8788562" y="1113108"/>
                  <a:pt x="8718032" y="1145320"/>
                  <a:pt x="8738158" y="1340675"/>
                </a:cubicBezTo>
                <a:cubicBezTo>
                  <a:pt x="8758284" y="1536030"/>
                  <a:pt x="8722411" y="1638344"/>
                  <a:pt x="8738158" y="1757096"/>
                </a:cubicBezTo>
                <a:cubicBezTo>
                  <a:pt x="8753905" y="1875848"/>
                  <a:pt x="8690853" y="2146817"/>
                  <a:pt x="8738158" y="2264928"/>
                </a:cubicBezTo>
                <a:cubicBezTo>
                  <a:pt x="8785463" y="2383039"/>
                  <a:pt x="8688624" y="2869383"/>
                  <a:pt x="8738158" y="3046988"/>
                </a:cubicBezTo>
                <a:cubicBezTo>
                  <a:pt x="8536746" y="3104284"/>
                  <a:pt x="8293633" y="3046077"/>
                  <a:pt x="8155614" y="3046988"/>
                </a:cubicBezTo>
                <a:cubicBezTo>
                  <a:pt x="8017595" y="3047899"/>
                  <a:pt x="7609344" y="2988146"/>
                  <a:pt x="7398307" y="3046988"/>
                </a:cubicBezTo>
                <a:cubicBezTo>
                  <a:pt x="7187270" y="3105830"/>
                  <a:pt x="7095017" y="2996178"/>
                  <a:pt x="6903145" y="3046988"/>
                </a:cubicBezTo>
                <a:cubicBezTo>
                  <a:pt x="6711273" y="3097798"/>
                  <a:pt x="6523342" y="3006684"/>
                  <a:pt x="6407983" y="3046988"/>
                </a:cubicBezTo>
                <a:cubicBezTo>
                  <a:pt x="6292624" y="3087292"/>
                  <a:pt x="6068254" y="2998587"/>
                  <a:pt x="5738057" y="3046988"/>
                </a:cubicBezTo>
                <a:cubicBezTo>
                  <a:pt x="5407860" y="3095389"/>
                  <a:pt x="5253310" y="2973564"/>
                  <a:pt x="4980750" y="3046988"/>
                </a:cubicBezTo>
                <a:cubicBezTo>
                  <a:pt x="4708190" y="3120412"/>
                  <a:pt x="4544289" y="2964247"/>
                  <a:pt x="4223443" y="3046988"/>
                </a:cubicBezTo>
                <a:cubicBezTo>
                  <a:pt x="3902597" y="3129729"/>
                  <a:pt x="3828596" y="2995439"/>
                  <a:pt x="3728281" y="3046988"/>
                </a:cubicBezTo>
                <a:cubicBezTo>
                  <a:pt x="3627966" y="3098537"/>
                  <a:pt x="3267751" y="3044824"/>
                  <a:pt x="3145737" y="3046988"/>
                </a:cubicBezTo>
                <a:cubicBezTo>
                  <a:pt x="3023723" y="3049152"/>
                  <a:pt x="2940569" y="3025981"/>
                  <a:pt x="2825338" y="3046988"/>
                </a:cubicBezTo>
                <a:cubicBezTo>
                  <a:pt x="2710107" y="3067995"/>
                  <a:pt x="2534488" y="3017764"/>
                  <a:pt x="2417557" y="3046988"/>
                </a:cubicBezTo>
                <a:cubicBezTo>
                  <a:pt x="2300626" y="3076212"/>
                  <a:pt x="1972071" y="3020739"/>
                  <a:pt x="1747632" y="3046988"/>
                </a:cubicBezTo>
                <a:cubicBezTo>
                  <a:pt x="1523194" y="3073237"/>
                  <a:pt x="1496345" y="3023008"/>
                  <a:pt x="1252469" y="3046988"/>
                </a:cubicBezTo>
                <a:cubicBezTo>
                  <a:pt x="1008593" y="3070968"/>
                  <a:pt x="947831" y="3003684"/>
                  <a:pt x="844689" y="3046988"/>
                </a:cubicBezTo>
                <a:cubicBezTo>
                  <a:pt x="741547" y="3090292"/>
                  <a:pt x="179574" y="3005698"/>
                  <a:pt x="0" y="3046988"/>
                </a:cubicBezTo>
                <a:cubicBezTo>
                  <a:pt x="-30856" y="2915188"/>
                  <a:pt x="31110" y="2738411"/>
                  <a:pt x="0" y="2630566"/>
                </a:cubicBezTo>
                <a:cubicBezTo>
                  <a:pt x="-31110" y="2522721"/>
                  <a:pt x="25396" y="2238612"/>
                  <a:pt x="0" y="2061795"/>
                </a:cubicBezTo>
                <a:cubicBezTo>
                  <a:pt x="-25396" y="1884978"/>
                  <a:pt x="11898" y="1708479"/>
                  <a:pt x="0" y="1493024"/>
                </a:cubicBezTo>
                <a:cubicBezTo>
                  <a:pt x="-11898" y="1277569"/>
                  <a:pt x="36133" y="1053720"/>
                  <a:pt x="0" y="924253"/>
                </a:cubicBezTo>
                <a:cubicBezTo>
                  <a:pt x="-36133" y="794786"/>
                  <a:pt x="42580" y="597093"/>
                  <a:pt x="0" y="446892"/>
                </a:cubicBezTo>
                <a:cubicBezTo>
                  <a:pt x="-42580" y="296691"/>
                  <a:pt x="39609" y="92549"/>
                  <a:pt x="0" y="0"/>
                </a:cubicBezTo>
                <a:close/>
              </a:path>
            </a:pathLst>
          </a:custGeom>
          <a:solidFill>
            <a:srgbClr val="FEFEFE">
              <a:alpha val="62000"/>
            </a:srgb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4000" dirty="0">
                <a:solidFill>
                  <a:schemeClr val="accent2">
                    <a:lumMod val="75000"/>
                  </a:schemeClr>
                </a:solidFill>
                <a:effectLst>
                  <a:outerShdw blurRad="38100" dist="38100" dir="2700000" algn="tl">
                    <a:srgbClr val="000000">
                      <a:alpha val="43137"/>
                    </a:srgbClr>
                  </a:outerShdw>
                </a:effectLst>
              </a:rPr>
              <a:t>Nguồn gây ra tiếng ồn trong đời sống thường là: các phương tiện giao </a:t>
            </a:r>
            <a:r>
              <a:rPr lang="vi-VN" sz="4000" dirty="0" smtClean="0">
                <a:solidFill>
                  <a:schemeClr val="accent2">
                    <a:lumMod val="75000"/>
                  </a:schemeClr>
                </a:solidFill>
                <a:effectLst>
                  <a:outerShdw blurRad="38100" dist="38100" dir="2700000" algn="tl">
                    <a:srgbClr val="000000">
                      <a:alpha val="43137"/>
                    </a:srgbClr>
                  </a:outerShdw>
                </a:effectLst>
              </a:rPr>
              <a:t>thông</a:t>
            </a:r>
            <a:r>
              <a:rPr lang="en-US" sz="4000" dirty="0" smtClean="0">
                <a:solidFill>
                  <a:schemeClr val="accent2">
                    <a:lumMod val="75000"/>
                  </a:schemeClr>
                </a:solidFill>
                <a:effectLst>
                  <a:outerShdw blurRad="38100" dist="38100" dir="2700000" algn="tl">
                    <a:srgbClr val="000000">
                      <a:alpha val="43137"/>
                    </a:srgbClr>
                  </a:outerShdw>
                </a:effectLst>
              </a:rPr>
              <a:t> </a:t>
            </a:r>
            <a:r>
              <a:rPr lang="vi-VN" sz="4000" dirty="0" smtClean="0">
                <a:solidFill>
                  <a:schemeClr val="accent2">
                    <a:lumMod val="75000"/>
                  </a:schemeClr>
                </a:solidFill>
                <a:effectLst>
                  <a:outerShdw blurRad="38100" dist="38100" dir="2700000" algn="tl">
                    <a:srgbClr val="000000">
                      <a:alpha val="43137"/>
                    </a:srgbClr>
                  </a:outerShdw>
                </a:effectLst>
              </a:rPr>
              <a:t>trên </a:t>
            </a:r>
            <a:r>
              <a:rPr lang="vi-VN" sz="4000" dirty="0">
                <a:solidFill>
                  <a:schemeClr val="accent2">
                    <a:lumMod val="75000"/>
                  </a:schemeClr>
                </a:solidFill>
                <a:effectLst>
                  <a:outerShdw blurRad="38100" dist="38100" dir="2700000" algn="tl">
                    <a:srgbClr val="000000">
                      <a:alpha val="43137"/>
                    </a:srgbClr>
                  </a:outerShdw>
                </a:effectLst>
              </a:rPr>
              <a:t>đường phố, loa công suất lớn, các súc vật nuôi, hoạt động sửa chữa nhà cửa, công trườngxây dựng. Tác hại của những tiếng ồn này là làm mất ngủ, hại tim mạch, nhức đầu,....</a:t>
            </a:r>
            <a:endParaRPr kumimoji="0" lang="en-US" sz="400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3469069" y="-59990"/>
            <a:ext cx="1646425" cy="1407977"/>
          </a:xfrm>
          <a:prstGeom prst="rect">
            <a:avLst/>
          </a:prstGeom>
        </p:spPr>
      </p:pic>
      <p:sp>
        <p:nvSpPr>
          <p:cNvPr id="118" name="Rectangle 117">
            <a:extLst>
              <a:ext uri="{FF2B5EF4-FFF2-40B4-BE49-F238E27FC236}">
                <a16:creationId xmlns:a16="http://schemas.microsoft.com/office/drawing/2014/main" id="{360E9AE5-B9F2-4B88-B54E-6D287E98BB13}"/>
              </a:ext>
            </a:extLst>
          </p:cNvPr>
          <p:cNvSpPr/>
          <p:nvPr/>
        </p:nvSpPr>
        <p:spPr>
          <a:xfrm>
            <a:off x="2807991" y="72338"/>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70C0"/>
                </a:solidFill>
                <a:effectLst/>
                <a:uLnTx/>
                <a:uFillTx/>
                <a:latin typeface="UTM Duepuntozero" panose="02040603050506020204" pitchFamily="18" charset="0"/>
                <a:ea typeface="+mn-ea"/>
              </a:rPr>
              <a:t>Kết luận</a:t>
            </a:r>
            <a:endParaRPr kumimoji="0" lang="th-TH" sz="80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Cordia New" panose="020B0304020202020204" pitchFamily="34" charset="-34"/>
            </a:endParaRPr>
          </a:p>
        </p:txBody>
      </p:sp>
    </p:spTree>
    <p:extLst>
      <p:ext uri="{BB962C8B-B14F-4D97-AF65-F5344CB8AC3E}">
        <p14:creationId xmlns:p14="http://schemas.microsoft.com/office/powerpoint/2010/main" val="2809085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19C79D2-CDF1-4A4E-A918-8324C5938472}"/>
              </a:ext>
            </a:extLst>
          </p:cNvPr>
          <p:cNvSpPr/>
          <p:nvPr/>
        </p:nvSpPr>
        <p:spPr>
          <a:xfrm>
            <a:off x="792261" y="6172151"/>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4" name="Graphic 170">
            <a:extLst>
              <a:ext uri="{FF2B5EF4-FFF2-40B4-BE49-F238E27FC236}">
                <a16:creationId xmlns:a16="http://schemas.microsoft.com/office/drawing/2014/main" id="{EA143DDA-6261-434B-B65C-5870957FCC0E}"/>
              </a:ext>
            </a:extLst>
          </p:cNvPr>
          <p:cNvSpPr/>
          <p:nvPr/>
        </p:nvSpPr>
        <p:spPr>
          <a:xfrm>
            <a:off x="1157831" y="3550976"/>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76691" y="1876043"/>
            <a:ext cx="1450746" cy="679720"/>
          </a:xfrm>
          <a:prstGeom prst="rect">
            <a:avLst/>
          </a:prstGeom>
        </p:spPr>
      </p:pic>
      <p:pic>
        <p:nvPicPr>
          <p:cNvPr id="6" name="Picture 5">
            <a:extLst>
              <a:ext uri="{FF2B5EF4-FFF2-40B4-BE49-F238E27FC236}">
                <a16:creationId xmlns:a16="http://schemas.microsoft.com/office/drawing/2014/main" id="{2552ACE7-2121-44B7-8680-1037E71FC420}"/>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418" b="100000" l="1735" r="52569"/>
                    </a14:imgEffect>
                  </a14:imgLayer>
                </a14:imgProps>
              </a:ext>
              <a:ext uri="{28A0092B-C50C-407E-A947-70E740481C1C}">
                <a14:useLocalDpi xmlns:a14="http://schemas.microsoft.com/office/drawing/2010/main" val="0"/>
              </a:ext>
            </a:extLst>
          </a:blip>
          <a:srcRect l="-9572" t="1304" r="58249" b="502"/>
          <a:stretch/>
        </p:blipFill>
        <p:spPr>
          <a:xfrm>
            <a:off x="-789241" y="1844322"/>
            <a:ext cx="3422043" cy="4781226"/>
          </a:xfrm>
          <a:prstGeom prst="rect">
            <a:avLst/>
          </a:prstGeom>
        </p:spPr>
      </p:pic>
      <p:grpSp>
        <p:nvGrpSpPr>
          <p:cNvPr id="5" name="Group 4">
            <a:extLst>
              <a:ext uri="{FF2B5EF4-FFF2-40B4-BE49-F238E27FC236}">
                <a16:creationId xmlns:a16="http://schemas.microsoft.com/office/drawing/2014/main" id="{78B98AE0-BA33-487C-8314-43A1F0524E98}"/>
              </a:ext>
            </a:extLst>
          </p:cNvPr>
          <p:cNvGrpSpPr/>
          <p:nvPr/>
        </p:nvGrpSpPr>
        <p:grpSpPr>
          <a:xfrm>
            <a:off x="1571945" y="443772"/>
            <a:ext cx="6414834" cy="737756"/>
            <a:chOff x="1571945" y="443772"/>
            <a:chExt cx="6414834" cy="737756"/>
          </a:xfrm>
        </p:grpSpPr>
        <p:sp>
          <p:nvSpPr>
            <p:cNvPr id="3" name="Speech Bubble: Rectangle with Corners Rounded 2">
              <a:extLst>
                <a:ext uri="{FF2B5EF4-FFF2-40B4-BE49-F238E27FC236}">
                  <a16:creationId xmlns:a16="http://schemas.microsoft.com/office/drawing/2014/main" id="{E104AFB7-12BC-4628-9ED4-02B269346251}"/>
                </a:ext>
              </a:extLst>
            </p:cNvPr>
            <p:cNvSpPr/>
            <p:nvPr/>
          </p:nvSpPr>
          <p:spPr>
            <a:xfrm>
              <a:off x="1571945" y="443772"/>
              <a:ext cx="6287785" cy="737756"/>
            </a:xfrm>
            <a:prstGeom prst="wedgeRoundRectCallout">
              <a:avLst>
                <a:gd name="adj1" fmla="val -46661"/>
                <a:gd name="adj2" fmla="val 155427"/>
                <a:gd name="adj3" fmla="val 16667"/>
              </a:avLst>
            </a:prstGeom>
            <a:solidFill>
              <a:srgbClr val="FEFEFE"/>
            </a:solidFill>
            <a:ln w="38100">
              <a:solidFill>
                <a:srgbClr val="2959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D66D025-6B54-4F23-8D68-FE053723CB18}"/>
                </a:ext>
              </a:extLst>
            </p:cNvPr>
            <p:cNvSpPr txBox="1"/>
            <p:nvPr/>
          </p:nvSpPr>
          <p:spPr>
            <a:xfrm>
              <a:off x="1571945" y="513689"/>
              <a:ext cx="641483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chemeClr val="tx2">
                      <a:lumMod val="50000"/>
                    </a:schemeClr>
                  </a:solidFill>
                  <a:latin typeface="Calibri" panose="020F0502020204030204"/>
                </a:rPr>
                <a:t>Đ</a:t>
              </a:r>
              <a:r>
                <a:rPr kumimoji="0" lang="en-US" sz="3200" b="0" i="0" u="none" strike="noStrike" kern="1200" cap="none" spc="0" normalizeH="0" baseline="0" noProof="0">
                  <a:ln>
                    <a:noFill/>
                  </a:ln>
                  <a:solidFill>
                    <a:schemeClr val="tx2">
                      <a:lumMod val="50000"/>
                    </a:schemeClr>
                  </a:solidFill>
                  <a:effectLst/>
                  <a:uLnTx/>
                  <a:uFillTx/>
                  <a:latin typeface="Calibri" panose="020F0502020204030204"/>
                  <a:ea typeface="+mn-ea"/>
                  <a:cs typeface="+mn-cs"/>
                </a:rPr>
                <a:t>ọc nội dung mục Em tìm hiểu thêm</a:t>
              </a:r>
            </a:p>
          </p:txBody>
        </p:sp>
      </p:grpSp>
      <p:grpSp>
        <p:nvGrpSpPr>
          <p:cNvPr id="11" name="Group 10">
            <a:extLst>
              <a:ext uri="{FF2B5EF4-FFF2-40B4-BE49-F238E27FC236}">
                <a16:creationId xmlns:a16="http://schemas.microsoft.com/office/drawing/2014/main" id="{3D61807C-9BE3-4104-A88F-ED908307CCFB}"/>
              </a:ext>
            </a:extLst>
          </p:cNvPr>
          <p:cNvGrpSpPr/>
          <p:nvPr/>
        </p:nvGrpSpPr>
        <p:grpSpPr>
          <a:xfrm>
            <a:off x="2632802" y="2013736"/>
            <a:ext cx="9131108" cy="4611809"/>
            <a:chOff x="2499419" y="2587931"/>
            <a:chExt cx="9123680" cy="4090644"/>
          </a:xfrm>
        </p:grpSpPr>
        <p:sp>
          <p:nvSpPr>
            <p:cNvPr id="2" name="Rectangle: Rounded Corners 1">
              <a:extLst>
                <a:ext uri="{FF2B5EF4-FFF2-40B4-BE49-F238E27FC236}">
                  <a16:creationId xmlns:a16="http://schemas.microsoft.com/office/drawing/2014/main" id="{B274D0B9-DBA1-4F0B-B68E-1765805CB768}"/>
                </a:ext>
              </a:extLst>
            </p:cNvPr>
            <p:cNvSpPr/>
            <p:nvPr/>
          </p:nvSpPr>
          <p:spPr>
            <a:xfrm>
              <a:off x="2499419" y="2587931"/>
              <a:ext cx="9123680" cy="4090644"/>
            </a:xfrm>
            <a:custGeom>
              <a:avLst/>
              <a:gdLst>
                <a:gd name="connsiteX0" fmla="*/ 0 w 9123680"/>
                <a:gd name="connsiteY0" fmla="*/ 681788 h 4090644"/>
                <a:gd name="connsiteX1" fmla="*/ 681788 w 9123680"/>
                <a:gd name="connsiteY1" fmla="*/ 0 h 4090644"/>
                <a:gd name="connsiteX2" fmla="*/ 1356320 w 9123680"/>
                <a:gd name="connsiteY2" fmla="*/ 0 h 4090644"/>
                <a:gd name="connsiteX3" fmla="*/ 1953251 w 9123680"/>
                <a:gd name="connsiteY3" fmla="*/ 0 h 4090644"/>
                <a:gd name="connsiteX4" fmla="*/ 2627783 w 9123680"/>
                <a:gd name="connsiteY4" fmla="*/ 0 h 4090644"/>
                <a:gd name="connsiteX5" fmla="*/ 3069512 w 9123680"/>
                <a:gd name="connsiteY5" fmla="*/ 0 h 4090644"/>
                <a:gd name="connsiteX6" fmla="*/ 3821645 w 9123680"/>
                <a:gd name="connsiteY6" fmla="*/ 0 h 4090644"/>
                <a:gd name="connsiteX7" fmla="*/ 4340976 w 9123680"/>
                <a:gd name="connsiteY7" fmla="*/ 0 h 4090644"/>
                <a:gd name="connsiteX8" fmla="*/ 4782704 w 9123680"/>
                <a:gd name="connsiteY8" fmla="*/ 0 h 4090644"/>
                <a:gd name="connsiteX9" fmla="*/ 5146832 w 9123680"/>
                <a:gd name="connsiteY9" fmla="*/ 0 h 4090644"/>
                <a:gd name="connsiteX10" fmla="*/ 5510960 w 9123680"/>
                <a:gd name="connsiteY10" fmla="*/ 0 h 4090644"/>
                <a:gd name="connsiteX11" fmla="*/ 5952689 w 9123680"/>
                <a:gd name="connsiteY11" fmla="*/ 0 h 4090644"/>
                <a:gd name="connsiteX12" fmla="*/ 6472019 w 9123680"/>
                <a:gd name="connsiteY12" fmla="*/ 0 h 4090644"/>
                <a:gd name="connsiteX13" fmla="*/ 7146552 w 9123680"/>
                <a:gd name="connsiteY13" fmla="*/ 0 h 4090644"/>
                <a:gd name="connsiteX14" fmla="*/ 7898685 w 9123680"/>
                <a:gd name="connsiteY14" fmla="*/ 0 h 4090644"/>
                <a:gd name="connsiteX15" fmla="*/ 8441892 w 9123680"/>
                <a:gd name="connsiteY15" fmla="*/ 0 h 4090644"/>
                <a:gd name="connsiteX16" fmla="*/ 9123680 w 9123680"/>
                <a:gd name="connsiteY16" fmla="*/ 681788 h 4090644"/>
                <a:gd name="connsiteX17" fmla="*/ 9123680 w 9123680"/>
                <a:gd name="connsiteY17" fmla="*/ 1281743 h 4090644"/>
                <a:gd name="connsiteX18" fmla="*/ 9123680 w 9123680"/>
                <a:gd name="connsiteY18" fmla="*/ 1854427 h 4090644"/>
                <a:gd name="connsiteX19" fmla="*/ 9123680 w 9123680"/>
                <a:gd name="connsiteY19" fmla="*/ 2454382 h 4090644"/>
                <a:gd name="connsiteX20" fmla="*/ 9123680 w 9123680"/>
                <a:gd name="connsiteY20" fmla="*/ 3408856 h 4090644"/>
                <a:gd name="connsiteX21" fmla="*/ 8441892 w 9123680"/>
                <a:gd name="connsiteY21" fmla="*/ 4090644 h 4090644"/>
                <a:gd name="connsiteX22" fmla="*/ 7922562 w 9123680"/>
                <a:gd name="connsiteY22" fmla="*/ 4090644 h 4090644"/>
                <a:gd name="connsiteX23" fmla="*/ 7403232 w 9123680"/>
                <a:gd name="connsiteY23" fmla="*/ 4090644 h 4090644"/>
                <a:gd name="connsiteX24" fmla="*/ 7039104 w 9123680"/>
                <a:gd name="connsiteY24" fmla="*/ 4090644 h 4090644"/>
                <a:gd name="connsiteX25" fmla="*/ 6364572 w 9123680"/>
                <a:gd name="connsiteY25" fmla="*/ 4090644 h 4090644"/>
                <a:gd name="connsiteX26" fmla="*/ 6000444 w 9123680"/>
                <a:gd name="connsiteY26" fmla="*/ 4090644 h 4090644"/>
                <a:gd name="connsiteX27" fmla="*/ 5248311 w 9123680"/>
                <a:gd name="connsiteY27" fmla="*/ 4090644 h 4090644"/>
                <a:gd name="connsiteX28" fmla="*/ 4884183 w 9123680"/>
                <a:gd name="connsiteY28" fmla="*/ 4090644 h 4090644"/>
                <a:gd name="connsiteX29" fmla="*/ 4209651 w 9123680"/>
                <a:gd name="connsiteY29" fmla="*/ 4090644 h 4090644"/>
                <a:gd name="connsiteX30" fmla="*/ 3457518 w 9123680"/>
                <a:gd name="connsiteY30" fmla="*/ 4090644 h 4090644"/>
                <a:gd name="connsiteX31" fmla="*/ 3015789 w 9123680"/>
                <a:gd name="connsiteY31" fmla="*/ 4090644 h 4090644"/>
                <a:gd name="connsiteX32" fmla="*/ 2263655 w 9123680"/>
                <a:gd name="connsiteY32" fmla="*/ 4090644 h 4090644"/>
                <a:gd name="connsiteX33" fmla="*/ 1666724 w 9123680"/>
                <a:gd name="connsiteY33" fmla="*/ 4090644 h 4090644"/>
                <a:gd name="connsiteX34" fmla="*/ 681788 w 9123680"/>
                <a:gd name="connsiteY34" fmla="*/ 4090644 h 4090644"/>
                <a:gd name="connsiteX35" fmla="*/ 0 w 9123680"/>
                <a:gd name="connsiteY35" fmla="*/ 3408856 h 4090644"/>
                <a:gd name="connsiteX36" fmla="*/ 0 w 9123680"/>
                <a:gd name="connsiteY36" fmla="*/ 2808901 h 4090644"/>
                <a:gd name="connsiteX37" fmla="*/ 0 w 9123680"/>
                <a:gd name="connsiteY37" fmla="*/ 2318029 h 4090644"/>
                <a:gd name="connsiteX38" fmla="*/ 0 w 9123680"/>
                <a:gd name="connsiteY38" fmla="*/ 1854427 h 4090644"/>
                <a:gd name="connsiteX39" fmla="*/ 0 w 9123680"/>
                <a:gd name="connsiteY39" fmla="*/ 1254472 h 4090644"/>
                <a:gd name="connsiteX40" fmla="*/ 0 w 9123680"/>
                <a:gd name="connsiteY40" fmla="*/ 681788 h 409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3680" h="4090644" fill="none" extrusionOk="0">
                  <a:moveTo>
                    <a:pt x="0" y="681788"/>
                  </a:moveTo>
                  <a:cubicBezTo>
                    <a:pt x="-8299" y="245669"/>
                    <a:pt x="246547" y="47400"/>
                    <a:pt x="681788" y="0"/>
                  </a:cubicBezTo>
                  <a:cubicBezTo>
                    <a:pt x="843639" y="-198"/>
                    <a:pt x="1202452" y="54500"/>
                    <a:pt x="1356320" y="0"/>
                  </a:cubicBezTo>
                  <a:cubicBezTo>
                    <a:pt x="1510188" y="-54500"/>
                    <a:pt x="1761647" y="57477"/>
                    <a:pt x="1953251" y="0"/>
                  </a:cubicBezTo>
                  <a:cubicBezTo>
                    <a:pt x="2144855" y="-57477"/>
                    <a:pt x="2299805" y="34018"/>
                    <a:pt x="2627783" y="0"/>
                  </a:cubicBezTo>
                  <a:cubicBezTo>
                    <a:pt x="2955761" y="-34018"/>
                    <a:pt x="2944056" y="36007"/>
                    <a:pt x="3069512" y="0"/>
                  </a:cubicBezTo>
                  <a:cubicBezTo>
                    <a:pt x="3194968" y="-36007"/>
                    <a:pt x="3518190" y="6688"/>
                    <a:pt x="3821645" y="0"/>
                  </a:cubicBezTo>
                  <a:cubicBezTo>
                    <a:pt x="4125100" y="-6688"/>
                    <a:pt x="4160583" y="14754"/>
                    <a:pt x="4340976" y="0"/>
                  </a:cubicBezTo>
                  <a:cubicBezTo>
                    <a:pt x="4521369" y="-14754"/>
                    <a:pt x="4569239" y="10937"/>
                    <a:pt x="4782704" y="0"/>
                  </a:cubicBezTo>
                  <a:cubicBezTo>
                    <a:pt x="4996169" y="-10937"/>
                    <a:pt x="5012236" y="17640"/>
                    <a:pt x="5146832" y="0"/>
                  </a:cubicBezTo>
                  <a:cubicBezTo>
                    <a:pt x="5281428" y="-17640"/>
                    <a:pt x="5411011" y="2432"/>
                    <a:pt x="5510960" y="0"/>
                  </a:cubicBezTo>
                  <a:cubicBezTo>
                    <a:pt x="5610909" y="-2432"/>
                    <a:pt x="5861380" y="20532"/>
                    <a:pt x="5952689" y="0"/>
                  </a:cubicBezTo>
                  <a:cubicBezTo>
                    <a:pt x="6043998" y="-20532"/>
                    <a:pt x="6359946" y="32830"/>
                    <a:pt x="6472019" y="0"/>
                  </a:cubicBezTo>
                  <a:cubicBezTo>
                    <a:pt x="6584092" y="-32830"/>
                    <a:pt x="6928729" y="48315"/>
                    <a:pt x="7146552" y="0"/>
                  </a:cubicBezTo>
                  <a:cubicBezTo>
                    <a:pt x="7364375" y="-48315"/>
                    <a:pt x="7653117" y="78892"/>
                    <a:pt x="7898685" y="0"/>
                  </a:cubicBezTo>
                  <a:cubicBezTo>
                    <a:pt x="8144253" y="-78892"/>
                    <a:pt x="8314389" y="64013"/>
                    <a:pt x="8441892" y="0"/>
                  </a:cubicBezTo>
                  <a:cubicBezTo>
                    <a:pt x="8907470" y="35859"/>
                    <a:pt x="9124478" y="234006"/>
                    <a:pt x="9123680" y="681788"/>
                  </a:cubicBezTo>
                  <a:cubicBezTo>
                    <a:pt x="9133888" y="978296"/>
                    <a:pt x="9084354" y="1083691"/>
                    <a:pt x="9123680" y="1281743"/>
                  </a:cubicBezTo>
                  <a:cubicBezTo>
                    <a:pt x="9163006" y="1479796"/>
                    <a:pt x="9087312" y="1684028"/>
                    <a:pt x="9123680" y="1854427"/>
                  </a:cubicBezTo>
                  <a:cubicBezTo>
                    <a:pt x="9160048" y="2024826"/>
                    <a:pt x="9060717" y="2251698"/>
                    <a:pt x="9123680" y="2454382"/>
                  </a:cubicBezTo>
                  <a:cubicBezTo>
                    <a:pt x="9186643" y="2657067"/>
                    <a:pt x="9072919" y="3172915"/>
                    <a:pt x="9123680" y="3408856"/>
                  </a:cubicBezTo>
                  <a:cubicBezTo>
                    <a:pt x="9118106" y="3830188"/>
                    <a:pt x="8829290" y="4098751"/>
                    <a:pt x="8441892" y="4090644"/>
                  </a:cubicBezTo>
                  <a:cubicBezTo>
                    <a:pt x="8279656" y="4132986"/>
                    <a:pt x="8165459" y="4078742"/>
                    <a:pt x="7922562" y="4090644"/>
                  </a:cubicBezTo>
                  <a:cubicBezTo>
                    <a:pt x="7679665" y="4102546"/>
                    <a:pt x="7662050" y="4062302"/>
                    <a:pt x="7403232" y="4090644"/>
                  </a:cubicBezTo>
                  <a:cubicBezTo>
                    <a:pt x="7144414" y="4118986"/>
                    <a:pt x="7114607" y="4054142"/>
                    <a:pt x="7039104" y="4090644"/>
                  </a:cubicBezTo>
                  <a:cubicBezTo>
                    <a:pt x="6963601" y="4127146"/>
                    <a:pt x="6528203" y="4016449"/>
                    <a:pt x="6364572" y="4090644"/>
                  </a:cubicBezTo>
                  <a:cubicBezTo>
                    <a:pt x="6200941" y="4164839"/>
                    <a:pt x="6107426" y="4052856"/>
                    <a:pt x="6000444" y="4090644"/>
                  </a:cubicBezTo>
                  <a:cubicBezTo>
                    <a:pt x="5893462" y="4128432"/>
                    <a:pt x="5595938" y="4020574"/>
                    <a:pt x="5248311" y="4090644"/>
                  </a:cubicBezTo>
                  <a:cubicBezTo>
                    <a:pt x="4900684" y="4160714"/>
                    <a:pt x="4973543" y="4085395"/>
                    <a:pt x="4884183" y="4090644"/>
                  </a:cubicBezTo>
                  <a:cubicBezTo>
                    <a:pt x="4794823" y="4095893"/>
                    <a:pt x="4545421" y="4047767"/>
                    <a:pt x="4209651" y="4090644"/>
                  </a:cubicBezTo>
                  <a:cubicBezTo>
                    <a:pt x="3873881" y="4133521"/>
                    <a:pt x="3732068" y="4033227"/>
                    <a:pt x="3457518" y="4090644"/>
                  </a:cubicBezTo>
                  <a:cubicBezTo>
                    <a:pt x="3182968" y="4148061"/>
                    <a:pt x="3185248" y="4080748"/>
                    <a:pt x="3015789" y="4090644"/>
                  </a:cubicBezTo>
                  <a:cubicBezTo>
                    <a:pt x="2846330" y="4100540"/>
                    <a:pt x="2609082" y="4077094"/>
                    <a:pt x="2263655" y="4090644"/>
                  </a:cubicBezTo>
                  <a:cubicBezTo>
                    <a:pt x="1918228" y="4104194"/>
                    <a:pt x="1945272" y="4068033"/>
                    <a:pt x="1666724" y="4090644"/>
                  </a:cubicBezTo>
                  <a:cubicBezTo>
                    <a:pt x="1388176" y="4113255"/>
                    <a:pt x="1112065" y="4059952"/>
                    <a:pt x="681788" y="4090644"/>
                  </a:cubicBezTo>
                  <a:cubicBezTo>
                    <a:pt x="268741" y="4145141"/>
                    <a:pt x="-64961" y="3768033"/>
                    <a:pt x="0" y="3408856"/>
                  </a:cubicBezTo>
                  <a:cubicBezTo>
                    <a:pt x="-64843" y="3230114"/>
                    <a:pt x="22015" y="3002078"/>
                    <a:pt x="0" y="2808901"/>
                  </a:cubicBezTo>
                  <a:cubicBezTo>
                    <a:pt x="-22015" y="2615724"/>
                    <a:pt x="51275" y="2460654"/>
                    <a:pt x="0" y="2318029"/>
                  </a:cubicBezTo>
                  <a:cubicBezTo>
                    <a:pt x="-51275" y="2175404"/>
                    <a:pt x="30530" y="2085799"/>
                    <a:pt x="0" y="1854427"/>
                  </a:cubicBezTo>
                  <a:cubicBezTo>
                    <a:pt x="-30530" y="1623055"/>
                    <a:pt x="13835" y="1480312"/>
                    <a:pt x="0" y="1254472"/>
                  </a:cubicBezTo>
                  <a:cubicBezTo>
                    <a:pt x="-13835" y="1028632"/>
                    <a:pt x="13949" y="921923"/>
                    <a:pt x="0" y="681788"/>
                  </a:cubicBezTo>
                  <a:close/>
                </a:path>
                <a:path w="9123680" h="4090644" stroke="0" extrusionOk="0">
                  <a:moveTo>
                    <a:pt x="0" y="681788"/>
                  </a:moveTo>
                  <a:cubicBezTo>
                    <a:pt x="-7592" y="291661"/>
                    <a:pt x="292185" y="-32134"/>
                    <a:pt x="681788" y="0"/>
                  </a:cubicBezTo>
                  <a:cubicBezTo>
                    <a:pt x="835944" y="-22304"/>
                    <a:pt x="866040" y="5580"/>
                    <a:pt x="1045916" y="0"/>
                  </a:cubicBezTo>
                  <a:cubicBezTo>
                    <a:pt x="1225792" y="-5580"/>
                    <a:pt x="1397206" y="41183"/>
                    <a:pt x="1720448" y="0"/>
                  </a:cubicBezTo>
                  <a:cubicBezTo>
                    <a:pt x="2043690" y="-41183"/>
                    <a:pt x="2195826" y="54611"/>
                    <a:pt x="2394980" y="0"/>
                  </a:cubicBezTo>
                  <a:cubicBezTo>
                    <a:pt x="2594134" y="-54611"/>
                    <a:pt x="2863525" y="8647"/>
                    <a:pt x="3147113" y="0"/>
                  </a:cubicBezTo>
                  <a:cubicBezTo>
                    <a:pt x="3430701" y="-8647"/>
                    <a:pt x="3376500" y="8168"/>
                    <a:pt x="3511241" y="0"/>
                  </a:cubicBezTo>
                  <a:cubicBezTo>
                    <a:pt x="3645982" y="-8168"/>
                    <a:pt x="3914272" y="52866"/>
                    <a:pt x="4108172" y="0"/>
                  </a:cubicBezTo>
                  <a:cubicBezTo>
                    <a:pt x="4302072" y="-52866"/>
                    <a:pt x="4432669" y="33633"/>
                    <a:pt x="4705103" y="0"/>
                  </a:cubicBezTo>
                  <a:cubicBezTo>
                    <a:pt x="4977537" y="-33633"/>
                    <a:pt x="5069231" y="3118"/>
                    <a:pt x="5224433" y="0"/>
                  </a:cubicBezTo>
                  <a:cubicBezTo>
                    <a:pt x="5379635" y="-3118"/>
                    <a:pt x="5414902" y="16266"/>
                    <a:pt x="5588561" y="0"/>
                  </a:cubicBezTo>
                  <a:cubicBezTo>
                    <a:pt x="5762220" y="-16266"/>
                    <a:pt x="5993156" y="57162"/>
                    <a:pt x="6185493" y="0"/>
                  </a:cubicBezTo>
                  <a:cubicBezTo>
                    <a:pt x="6377830" y="-57162"/>
                    <a:pt x="6516683" y="34076"/>
                    <a:pt x="6704823" y="0"/>
                  </a:cubicBezTo>
                  <a:cubicBezTo>
                    <a:pt x="6892963" y="-34076"/>
                    <a:pt x="7014564" y="11344"/>
                    <a:pt x="7146552" y="0"/>
                  </a:cubicBezTo>
                  <a:cubicBezTo>
                    <a:pt x="7278540" y="-11344"/>
                    <a:pt x="7619781" y="21629"/>
                    <a:pt x="7743483" y="0"/>
                  </a:cubicBezTo>
                  <a:cubicBezTo>
                    <a:pt x="7867185" y="-21629"/>
                    <a:pt x="8192965" y="77566"/>
                    <a:pt x="8441892" y="0"/>
                  </a:cubicBezTo>
                  <a:cubicBezTo>
                    <a:pt x="8810348" y="87517"/>
                    <a:pt x="9129200" y="311740"/>
                    <a:pt x="9123680" y="681788"/>
                  </a:cubicBezTo>
                  <a:cubicBezTo>
                    <a:pt x="9176405" y="814374"/>
                    <a:pt x="9060240" y="1096524"/>
                    <a:pt x="9123680" y="1227202"/>
                  </a:cubicBezTo>
                  <a:cubicBezTo>
                    <a:pt x="9187120" y="1357880"/>
                    <a:pt x="9109799" y="1558125"/>
                    <a:pt x="9123680" y="1827157"/>
                  </a:cubicBezTo>
                  <a:cubicBezTo>
                    <a:pt x="9137561" y="2096190"/>
                    <a:pt x="9077185" y="2175782"/>
                    <a:pt x="9123680" y="2399841"/>
                  </a:cubicBezTo>
                  <a:cubicBezTo>
                    <a:pt x="9170175" y="2623900"/>
                    <a:pt x="9107092" y="2719237"/>
                    <a:pt x="9123680" y="2890713"/>
                  </a:cubicBezTo>
                  <a:cubicBezTo>
                    <a:pt x="9140268" y="3062189"/>
                    <a:pt x="9086585" y="3196693"/>
                    <a:pt x="9123680" y="3408856"/>
                  </a:cubicBezTo>
                  <a:cubicBezTo>
                    <a:pt x="9194538" y="3785276"/>
                    <a:pt x="8894015" y="4115615"/>
                    <a:pt x="8441892" y="4090644"/>
                  </a:cubicBezTo>
                  <a:cubicBezTo>
                    <a:pt x="8118986" y="4140100"/>
                    <a:pt x="7983304" y="4082985"/>
                    <a:pt x="7767360" y="4090644"/>
                  </a:cubicBezTo>
                  <a:cubicBezTo>
                    <a:pt x="7551416" y="4098303"/>
                    <a:pt x="7376363" y="4076133"/>
                    <a:pt x="7248030" y="4090644"/>
                  </a:cubicBezTo>
                  <a:cubicBezTo>
                    <a:pt x="7119697" y="4105155"/>
                    <a:pt x="6904249" y="4047514"/>
                    <a:pt x="6806301" y="4090644"/>
                  </a:cubicBezTo>
                  <a:cubicBezTo>
                    <a:pt x="6708353" y="4133774"/>
                    <a:pt x="6494445" y="4032656"/>
                    <a:pt x="6286971" y="4090644"/>
                  </a:cubicBezTo>
                  <a:cubicBezTo>
                    <a:pt x="6079497" y="4148632"/>
                    <a:pt x="6003478" y="4085682"/>
                    <a:pt x="5845242" y="4090644"/>
                  </a:cubicBezTo>
                  <a:cubicBezTo>
                    <a:pt x="5687006" y="4095606"/>
                    <a:pt x="5525438" y="4046935"/>
                    <a:pt x="5325912" y="4090644"/>
                  </a:cubicBezTo>
                  <a:cubicBezTo>
                    <a:pt x="5126386" y="4134353"/>
                    <a:pt x="4943789" y="4087407"/>
                    <a:pt x="4806582" y="4090644"/>
                  </a:cubicBezTo>
                  <a:cubicBezTo>
                    <a:pt x="4669375" y="4093881"/>
                    <a:pt x="4318014" y="4086357"/>
                    <a:pt x="4132050" y="4090644"/>
                  </a:cubicBezTo>
                  <a:cubicBezTo>
                    <a:pt x="3946086" y="4094931"/>
                    <a:pt x="3672604" y="4049607"/>
                    <a:pt x="3535119" y="4090644"/>
                  </a:cubicBezTo>
                  <a:cubicBezTo>
                    <a:pt x="3397634" y="4131681"/>
                    <a:pt x="3192566" y="4028615"/>
                    <a:pt x="2860586" y="4090644"/>
                  </a:cubicBezTo>
                  <a:cubicBezTo>
                    <a:pt x="2528606" y="4152673"/>
                    <a:pt x="2472363" y="4081516"/>
                    <a:pt x="2263655" y="4090644"/>
                  </a:cubicBezTo>
                  <a:cubicBezTo>
                    <a:pt x="2054947" y="4099772"/>
                    <a:pt x="1867043" y="4029338"/>
                    <a:pt x="1589123" y="4090644"/>
                  </a:cubicBezTo>
                  <a:cubicBezTo>
                    <a:pt x="1311203" y="4151950"/>
                    <a:pt x="935137" y="3983715"/>
                    <a:pt x="681788" y="4090644"/>
                  </a:cubicBezTo>
                  <a:cubicBezTo>
                    <a:pt x="347411" y="4139781"/>
                    <a:pt x="39329" y="3770911"/>
                    <a:pt x="0" y="3408856"/>
                  </a:cubicBezTo>
                  <a:cubicBezTo>
                    <a:pt x="-31427" y="3295522"/>
                    <a:pt x="38432" y="2996125"/>
                    <a:pt x="0" y="2890713"/>
                  </a:cubicBezTo>
                  <a:cubicBezTo>
                    <a:pt x="-38432" y="2785301"/>
                    <a:pt x="4391" y="2475644"/>
                    <a:pt x="0" y="2318029"/>
                  </a:cubicBezTo>
                  <a:cubicBezTo>
                    <a:pt x="-4391" y="2160414"/>
                    <a:pt x="55088" y="1994841"/>
                    <a:pt x="0" y="1827157"/>
                  </a:cubicBezTo>
                  <a:cubicBezTo>
                    <a:pt x="-55088" y="1659473"/>
                    <a:pt x="15948" y="1477484"/>
                    <a:pt x="0" y="1254472"/>
                  </a:cubicBezTo>
                  <a:cubicBezTo>
                    <a:pt x="-15948" y="1031460"/>
                    <a:pt x="3835" y="938912"/>
                    <a:pt x="0" y="681788"/>
                  </a:cubicBezTo>
                  <a:close/>
                </a:path>
              </a:pathLst>
            </a:custGeom>
            <a:solidFill>
              <a:srgbClr val="FEFEFE"/>
            </a:solidFill>
            <a:ln w="28575">
              <a:solidFill>
                <a:srgbClr val="00B050"/>
              </a:solidFill>
              <a:extLst>
                <a:ext uri="{C807C97D-BFC1-408E-A445-0C87EB9F89A2}">
                  <ask:lineSketchStyleProps xmlns:ask="http://schemas.microsoft.com/office/drawing/2018/sketchyshapes" xmlns="" sd="24611907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8FB80E-50AD-4856-A481-73E993D5C413}"/>
                </a:ext>
              </a:extLst>
            </p:cNvPr>
            <p:cNvSpPr txBox="1"/>
            <p:nvPr/>
          </p:nvSpPr>
          <p:spPr>
            <a:xfrm>
              <a:off x="2781162" y="2723797"/>
              <a:ext cx="8770077" cy="3767342"/>
            </a:xfrm>
            <a:prstGeom prst="rect">
              <a:avLst/>
            </a:prstGeom>
            <a:noFill/>
          </p:spPr>
          <p:txBody>
            <a:bodyPr wrap="square" rtlCol="0">
              <a:spAutoFit/>
            </a:bodyPr>
            <a:lstStyle/>
            <a:p>
              <a:pPr algn="just"/>
              <a:r>
                <a:rPr lang="vi-VN" sz="3000">
                  <a:solidFill>
                    <a:schemeClr val="tx2">
                      <a:lumMod val="10000"/>
                    </a:schemeClr>
                  </a:solidFill>
                </a:rPr>
                <a:t>•</a:t>
              </a:r>
              <a:r>
                <a:rPr lang="en-US" sz="3000">
                  <a:solidFill>
                    <a:schemeClr val="tx2">
                      <a:lumMod val="10000"/>
                    </a:schemeClr>
                  </a:solidFill>
                </a:rPr>
                <a:t> </a:t>
              </a:r>
              <a:r>
                <a:rPr lang="vi-VN" sz="3000">
                  <a:solidFill>
                    <a:schemeClr val="tx2">
                      <a:lumMod val="10000"/>
                    </a:schemeClr>
                  </a:solidFill>
                </a:rPr>
                <a:t>Đơn vị đo độ to của âm thanh là đề-xi-ben </a:t>
              </a:r>
              <a:endParaRPr lang="en-US" sz="3000">
                <a:solidFill>
                  <a:schemeClr val="tx2">
                    <a:lumMod val="10000"/>
                  </a:schemeClr>
                </a:solidFill>
              </a:endParaRPr>
            </a:p>
            <a:p>
              <a:pPr algn="just"/>
              <a:r>
                <a:rPr lang="vi-VN" sz="3000">
                  <a:solidFill>
                    <a:schemeClr val="tx2">
                      <a:lumMod val="10000"/>
                    </a:schemeClr>
                  </a:solidFill>
                </a:rPr>
                <a:t>(kí hiệu dB). Ví dụ như tiếng nói chuyện bình thường có độ to bằng khoảng 50 dB, tiếng lá rơi có độ to bằng khoảng 20 dB, âm thanh có độ to lớn hơn 70 dB được xem như là ô nhiễm tiếng ồn.</a:t>
              </a:r>
            </a:p>
            <a:p>
              <a:pPr algn="just"/>
              <a:r>
                <a:rPr lang="vi-VN" sz="3000">
                  <a:solidFill>
                    <a:schemeClr val="tx2">
                      <a:lumMod val="10000"/>
                    </a:schemeClr>
                  </a:solidFill>
                </a:rPr>
                <a:t>•</a:t>
              </a:r>
              <a:r>
                <a:rPr lang="en-US" sz="3000">
                  <a:solidFill>
                    <a:schemeClr val="tx2">
                      <a:lumMod val="10000"/>
                    </a:schemeClr>
                  </a:solidFill>
                </a:rPr>
                <a:t> </a:t>
              </a:r>
              <a:r>
                <a:rPr lang="vi-VN" sz="3000">
                  <a:solidFill>
                    <a:schemeClr val="tx2">
                      <a:lumMod val="10000"/>
                    </a:schemeClr>
                  </a:solidFill>
                </a:rPr>
                <a:t>Tiếp xúc thường xuyên với tiếng ồn có thể gây tác hại đến thính giác, mệt mỏi, nhức đầu, căng thẳng, rối loạn giấc ngủ và gây ra một số bệnh tim mạch.</a:t>
              </a:r>
              <a:endParaRPr lang="en-US" sz="3000">
                <a:solidFill>
                  <a:schemeClr val="tx2">
                    <a:lumMod val="10000"/>
                  </a:schemeClr>
                </a:solidFill>
              </a:endParaRPr>
            </a:p>
          </p:txBody>
        </p:sp>
      </p:grpSp>
      <p:pic>
        <p:nvPicPr>
          <p:cNvPr id="16" name="Picture 15" descr="Logo&#10;&#10;Description automatically generated">
            <a:extLst>
              <a:ext uri="{FF2B5EF4-FFF2-40B4-BE49-F238E27FC236}">
                <a16:creationId xmlns:a16="http://schemas.microsoft.com/office/drawing/2014/main" id="{E192806B-D549-44E5-BF38-C2C0818E32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89787" y="0"/>
            <a:ext cx="2162924" cy="1821599"/>
          </a:xfrm>
          <a:prstGeom prst="rect">
            <a:avLst/>
          </a:prstGeom>
        </p:spPr>
      </p:pic>
    </p:spTree>
    <p:extLst>
      <p:ext uri="{BB962C8B-B14F-4D97-AF65-F5344CB8AC3E}">
        <p14:creationId xmlns:p14="http://schemas.microsoft.com/office/powerpoint/2010/main" val="27893294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5" name="Graphic 3">
            <a:extLst>
              <a:ext uri="{FF2B5EF4-FFF2-40B4-BE49-F238E27FC236}">
                <a16:creationId xmlns:a16="http://schemas.microsoft.com/office/drawing/2014/main" id="{975522B4-DC80-43BD-9D46-C078604FD31A}"/>
              </a:ext>
            </a:extLst>
          </p:cNvPr>
          <p:cNvSpPr/>
          <p:nvPr/>
        </p:nvSpPr>
        <p:spPr>
          <a:xfrm>
            <a:off x="7316314" y="1190857"/>
            <a:ext cx="4884532" cy="5667143"/>
          </a:xfrm>
          <a:custGeom>
            <a:avLst/>
            <a:gdLst>
              <a:gd name="connsiteX0" fmla="*/ 3748104 w 3748103"/>
              <a:gd name="connsiteY0" fmla="*/ 14377 h 5006771"/>
              <a:gd name="connsiteX1" fmla="*/ 2434238 w 3748103"/>
              <a:gd name="connsiteY1" fmla="*/ 1268454 h 5006771"/>
              <a:gd name="connsiteX2" fmla="*/ 2217714 w 3748103"/>
              <a:gd name="connsiteY2" fmla="*/ 2153870 h 5006771"/>
              <a:gd name="connsiteX3" fmla="*/ 1765164 w 3748103"/>
              <a:gd name="connsiteY3" fmla="*/ 3570387 h 5006771"/>
              <a:gd name="connsiteX4" fmla="*/ 427200 w 3748103"/>
              <a:gd name="connsiteY4" fmla="*/ 4101672 h 5006771"/>
              <a:gd name="connsiteX5" fmla="*/ 171491 w 3748103"/>
              <a:gd name="connsiteY5" fmla="*/ 5006772 h 5006771"/>
              <a:gd name="connsiteX6" fmla="*/ 3747920 w 3748103"/>
              <a:gd name="connsiteY6" fmla="*/ 5006772 h 5006771"/>
              <a:gd name="connsiteX7" fmla="*/ 3747920 w 3748103"/>
              <a:gd name="connsiteY7" fmla="*/ 14377 h 500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8103" h="5006771">
                <a:moveTo>
                  <a:pt x="3748104" y="14377"/>
                </a:moveTo>
                <a:cubicBezTo>
                  <a:pt x="3275870" y="-123411"/>
                  <a:pt x="2610659" y="762004"/>
                  <a:pt x="2434238" y="1268454"/>
                </a:cubicBezTo>
                <a:cubicBezTo>
                  <a:pt x="2326988" y="1576041"/>
                  <a:pt x="2257082" y="1819424"/>
                  <a:pt x="2217714" y="2153870"/>
                </a:cubicBezTo>
                <a:cubicBezTo>
                  <a:pt x="2178346" y="2645787"/>
                  <a:pt x="2158662" y="3216257"/>
                  <a:pt x="1765164" y="3570387"/>
                </a:cubicBezTo>
                <a:cubicBezTo>
                  <a:pt x="1411035" y="3885148"/>
                  <a:pt x="865768" y="3892322"/>
                  <a:pt x="427200" y="4101672"/>
                </a:cubicBezTo>
                <a:cubicBezTo>
                  <a:pt x="105080" y="4255466"/>
                  <a:pt x="-202323" y="4750879"/>
                  <a:pt x="171491" y="5006772"/>
                </a:cubicBezTo>
                <a:lnTo>
                  <a:pt x="3747920" y="5006772"/>
                </a:lnTo>
                <a:lnTo>
                  <a:pt x="3747920" y="14377"/>
                </a:lnTo>
                <a:close/>
              </a:path>
            </a:pathLst>
          </a:custGeom>
          <a:solidFill>
            <a:srgbClr val="77BFB3"/>
          </a:solidFill>
          <a:ln w="183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481" name="Graphic 143">
            <a:extLst>
              <a:ext uri="{FF2B5EF4-FFF2-40B4-BE49-F238E27FC236}">
                <a16:creationId xmlns:a16="http://schemas.microsoft.com/office/drawing/2014/main" id="{67EA4853-3548-4E3C-B3C1-A17AC03B05C5}"/>
              </a:ext>
            </a:extLst>
          </p:cNvPr>
          <p:cNvGrpSpPr/>
          <p:nvPr/>
        </p:nvGrpSpPr>
        <p:grpSpPr>
          <a:xfrm rot="17668063" flipH="1">
            <a:off x="8727556" y="3495091"/>
            <a:ext cx="1876002" cy="3664187"/>
            <a:chOff x="10445531" y="3270549"/>
            <a:chExt cx="1876002" cy="3664187"/>
          </a:xfrm>
        </p:grpSpPr>
        <p:sp>
          <p:nvSpPr>
            <p:cNvPr id="482" name="Freeform: Shape 481">
              <a:extLst>
                <a:ext uri="{FF2B5EF4-FFF2-40B4-BE49-F238E27FC236}">
                  <a16:creationId xmlns:a16="http://schemas.microsoft.com/office/drawing/2014/main" id="{698257DE-2843-4248-A26D-96C00F6A56A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3" name="Freeform: Shape 482">
              <a:extLst>
                <a:ext uri="{FF2B5EF4-FFF2-40B4-BE49-F238E27FC236}">
                  <a16:creationId xmlns:a16="http://schemas.microsoft.com/office/drawing/2014/main" id="{92E4C60D-E17B-4B29-8CBA-750BE7524FB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4" name="Freeform: Shape 483">
              <a:extLst>
                <a:ext uri="{FF2B5EF4-FFF2-40B4-BE49-F238E27FC236}">
                  <a16:creationId xmlns:a16="http://schemas.microsoft.com/office/drawing/2014/main" id="{34E48FA9-5195-461E-80A4-62F0ABB81840}"/>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5" name="Freeform: Shape 484">
              <a:extLst>
                <a:ext uri="{FF2B5EF4-FFF2-40B4-BE49-F238E27FC236}">
                  <a16:creationId xmlns:a16="http://schemas.microsoft.com/office/drawing/2014/main" id="{8ECAD3D8-276E-4DE8-B50F-8A156E85F157}"/>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6" name="Freeform: Shape 485">
              <a:extLst>
                <a:ext uri="{FF2B5EF4-FFF2-40B4-BE49-F238E27FC236}">
                  <a16:creationId xmlns:a16="http://schemas.microsoft.com/office/drawing/2014/main" id="{E63F1C9D-D1D1-495B-A5E6-3C40454CDFD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7" name="Freeform: Shape 486">
              <a:extLst>
                <a:ext uri="{FF2B5EF4-FFF2-40B4-BE49-F238E27FC236}">
                  <a16:creationId xmlns:a16="http://schemas.microsoft.com/office/drawing/2014/main" id="{7DDD6662-C820-40F7-9979-49FBB46AF21D}"/>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B945C6F2-A1EE-47D4-8EF8-E9C820AA77C7}"/>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5689A39-3246-4ADB-90C8-CF08E263583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6" name="Graphic 5">
            <a:extLst>
              <a:ext uri="{FF2B5EF4-FFF2-40B4-BE49-F238E27FC236}">
                <a16:creationId xmlns:a16="http://schemas.microsoft.com/office/drawing/2014/main" id="{9DFC34FE-472D-4538-A011-B318720EA1C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400000">
            <a:off x="-1029079" y="761652"/>
            <a:ext cx="6858000" cy="4508500"/>
          </a:xfrm>
          <a:prstGeom prst="rect">
            <a:avLst/>
          </a:prstGeom>
        </p:spPr>
      </p:pic>
      <p:sp>
        <p:nvSpPr>
          <p:cNvPr id="452" name="Freeform: Shape 451">
            <a:extLst>
              <a:ext uri="{FF2B5EF4-FFF2-40B4-BE49-F238E27FC236}">
                <a16:creationId xmlns:a16="http://schemas.microsoft.com/office/drawing/2014/main" id="{6E027639-0450-47BD-A3B8-E055DB65C4E3}"/>
              </a:ext>
            </a:extLst>
          </p:cNvPr>
          <p:cNvSpPr/>
          <p:nvPr/>
        </p:nvSpPr>
        <p:spPr>
          <a:xfrm rot="531604" flipH="1">
            <a:off x="8355464" y="1307595"/>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453" name="Graphic 7">
            <a:extLst>
              <a:ext uri="{FF2B5EF4-FFF2-40B4-BE49-F238E27FC236}">
                <a16:creationId xmlns:a16="http://schemas.microsoft.com/office/drawing/2014/main" id="{B7694BF8-3AC6-4C35-A44C-18CF6D94865E}"/>
              </a:ext>
            </a:extLst>
          </p:cNvPr>
          <p:cNvGrpSpPr/>
          <p:nvPr/>
        </p:nvGrpSpPr>
        <p:grpSpPr>
          <a:xfrm rot="20806678" flipH="1">
            <a:off x="8526637" y="980703"/>
            <a:ext cx="2623544" cy="5936383"/>
            <a:chOff x="0" y="2213069"/>
            <a:chExt cx="2613113" cy="4606687"/>
          </a:xfrm>
        </p:grpSpPr>
        <p:sp>
          <p:nvSpPr>
            <p:cNvPr id="454" name="Freeform: Shape 453">
              <a:extLst>
                <a:ext uri="{FF2B5EF4-FFF2-40B4-BE49-F238E27FC236}">
                  <a16:creationId xmlns:a16="http://schemas.microsoft.com/office/drawing/2014/main" id="{3C03FFBF-B637-451C-B06C-47C5EDC9114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455" name="Graphic 7">
              <a:extLst>
                <a:ext uri="{FF2B5EF4-FFF2-40B4-BE49-F238E27FC236}">
                  <a16:creationId xmlns:a16="http://schemas.microsoft.com/office/drawing/2014/main" id="{49DC9DFC-F301-4534-B269-A54631E8B7E5}"/>
                </a:ext>
              </a:extLst>
            </p:cNvPr>
            <p:cNvGrpSpPr/>
            <p:nvPr/>
          </p:nvGrpSpPr>
          <p:grpSpPr>
            <a:xfrm>
              <a:off x="101106" y="2960878"/>
              <a:ext cx="1687576" cy="3858878"/>
              <a:chOff x="101106" y="2960878"/>
              <a:chExt cx="1687576" cy="3858878"/>
            </a:xfrm>
          </p:grpSpPr>
          <p:sp>
            <p:nvSpPr>
              <p:cNvPr id="469" name="Freeform: Shape 468">
                <a:extLst>
                  <a:ext uri="{FF2B5EF4-FFF2-40B4-BE49-F238E27FC236}">
                    <a16:creationId xmlns:a16="http://schemas.microsoft.com/office/drawing/2014/main" id="{66F614DC-EC7F-4386-A682-F65906EFB49A}"/>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0" name="Freeform: Shape 469">
                <a:extLst>
                  <a:ext uri="{FF2B5EF4-FFF2-40B4-BE49-F238E27FC236}">
                    <a16:creationId xmlns:a16="http://schemas.microsoft.com/office/drawing/2014/main" id="{FC5B7E78-7985-4EA8-B4F2-0E92F031DD8C}"/>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1" name="Freeform: Shape 470">
                <a:extLst>
                  <a:ext uri="{FF2B5EF4-FFF2-40B4-BE49-F238E27FC236}">
                    <a16:creationId xmlns:a16="http://schemas.microsoft.com/office/drawing/2014/main" id="{13A9A326-7D91-402C-8E2C-4AD95A55CF2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2" name="Freeform: Shape 471">
                <a:extLst>
                  <a:ext uri="{FF2B5EF4-FFF2-40B4-BE49-F238E27FC236}">
                    <a16:creationId xmlns:a16="http://schemas.microsoft.com/office/drawing/2014/main" id="{23C4D33E-B489-4BCF-81FF-C2AC753AA23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3" name="Freeform: Shape 472">
                <a:extLst>
                  <a:ext uri="{FF2B5EF4-FFF2-40B4-BE49-F238E27FC236}">
                    <a16:creationId xmlns:a16="http://schemas.microsoft.com/office/drawing/2014/main" id="{41013F31-555F-42C8-8667-776433D60FDD}"/>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4" name="Freeform: Shape 473">
                <a:extLst>
                  <a:ext uri="{FF2B5EF4-FFF2-40B4-BE49-F238E27FC236}">
                    <a16:creationId xmlns:a16="http://schemas.microsoft.com/office/drawing/2014/main" id="{C8F274CD-60C6-4A65-98AF-A573700320D8}"/>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5" name="Freeform: Shape 474">
                <a:extLst>
                  <a:ext uri="{FF2B5EF4-FFF2-40B4-BE49-F238E27FC236}">
                    <a16:creationId xmlns:a16="http://schemas.microsoft.com/office/drawing/2014/main" id="{A9A6B2AA-33A0-4000-8125-E9B246FBEB3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6" name="Freeform: Shape 475">
                <a:extLst>
                  <a:ext uri="{FF2B5EF4-FFF2-40B4-BE49-F238E27FC236}">
                    <a16:creationId xmlns:a16="http://schemas.microsoft.com/office/drawing/2014/main" id="{0BB6B12E-5EE0-470F-B391-3D43A80E124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7" name="Freeform: Shape 476">
                <a:extLst>
                  <a:ext uri="{FF2B5EF4-FFF2-40B4-BE49-F238E27FC236}">
                    <a16:creationId xmlns:a16="http://schemas.microsoft.com/office/drawing/2014/main" id="{A23E9039-EB82-4A16-820A-5C931467AF35}"/>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8" name="Freeform: Shape 477">
                <a:extLst>
                  <a:ext uri="{FF2B5EF4-FFF2-40B4-BE49-F238E27FC236}">
                    <a16:creationId xmlns:a16="http://schemas.microsoft.com/office/drawing/2014/main" id="{4D80E5F8-72C1-4E12-8B1C-6E50BEB17CE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9" name="Freeform: Shape 478">
                <a:extLst>
                  <a:ext uri="{FF2B5EF4-FFF2-40B4-BE49-F238E27FC236}">
                    <a16:creationId xmlns:a16="http://schemas.microsoft.com/office/drawing/2014/main" id="{62240BE2-4DCA-4306-B289-CED7A3E6961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0" name="Freeform: Shape 479">
                <a:extLst>
                  <a:ext uri="{FF2B5EF4-FFF2-40B4-BE49-F238E27FC236}">
                    <a16:creationId xmlns:a16="http://schemas.microsoft.com/office/drawing/2014/main" id="{B65DD474-8490-4F38-B832-D321A5C2C394}"/>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56" name="Graphic 7">
              <a:extLst>
                <a:ext uri="{FF2B5EF4-FFF2-40B4-BE49-F238E27FC236}">
                  <a16:creationId xmlns:a16="http://schemas.microsoft.com/office/drawing/2014/main" id="{8BC4F4CE-A379-4921-870C-1076A4BC14AD}"/>
                </a:ext>
              </a:extLst>
            </p:cNvPr>
            <p:cNvGrpSpPr/>
            <p:nvPr/>
          </p:nvGrpSpPr>
          <p:grpSpPr>
            <a:xfrm>
              <a:off x="199901" y="2459662"/>
              <a:ext cx="2180577" cy="1990110"/>
              <a:chOff x="199901" y="2459662"/>
              <a:chExt cx="2180577" cy="1990110"/>
            </a:xfrm>
          </p:grpSpPr>
          <p:sp>
            <p:nvSpPr>
              <p:cNvPr id="457" name="Freeform: Shape 456">
                <a:extLst>
                  <a:ext uri="{FF2B5EF4-FFF2-40B4-BE49-F238E27FC236}">
                    <a16:creationId xmlns:a16="http://schemas.microsoft.com/office/drawing/2014/main" id="{EBFF44C1-FAB2-4637-AD0C-20BCFD9E7871}"/>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8" name="Freeform: Shape 457">
                <a:extLst>
                  <a:ext uri="{FF2B5EF4-FFF2-40B4-BE49-F238E27FC236}">
                    <a16:creationId xmlns:a16="http://schemas.microsoft.com/office/drawing/2014/main" id="{3B5185C0-E169-4BA4-B064-B8FD604E562B}"/>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9" name="Freeform: Shape 458">
                <a:extLst>
                  <a:ext uri="{FF2B5EF4-FFF2-40B4-BE49-F238E27FC236}">
                    <a16:creationId xmlns:a16="http://schemas.microsoft.com/office/drawing/2014/main" id="{F4C1ACB1-6AE5-48FD-904D-E21B754FA824}"/>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0" name="Freeform: Shape 459">
                <a:extLst>
                  <a:ext uri="{FF2B5EF4-FFF2-40B4-BE49-F238E27FC236}">
                    <a16:creationId xmlns:a16="http://schemas.microsoft.com/office/drawing/2014/main" id="{C1DBD812-CC03-4679-BDD0-494BE1B37D0E}"/>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1" name="Freeform: Shape 460">
                <a:extLst>
                  <a:ext uri="{FF2B5EF4-FFF2-40B4-BE49-F238E27FC236}">
                    <a16:creationId xmlns:a16="http://schemas.microsoft.com/office/drawing/2014/main" id="{37FCDFB1-9945-4D9B-B4EA-9CE2291220B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2" name="Freeform: Shape 461">
                <a:extLst>
                  <a:ext uri="{FF2B5EF4-FFF2-40B4-BE49-F238E27FC236}">
                    <a16:creationId xmlns:a16="http://schemas.microsoft.com/office/drawing/2014/main" id="{BA74204E-AE2B-431D-BDDA-B2D12EE8CE8E}"/>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3" name="Freeform: Shape 462">
                <a:extLst>
                  <a:ext uri="{FF2B5EF4-FFF2-40B4-BE49-F238E27FC236}">
                    <a16:creationId xmlns:a16="http://schemas.microsoft.com/office/drawing/2014/main" id="{9D4DA5A4-630C-4172-A370-F0306CA2024D}"/>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4" name="Freeform: Shape 463">
                <a:extLst>
                  <a:ext uri="{FF2B5EF4-FFF2-40B4-BE49-F238E27FC236}">
                    <a16:creationId xmlns:a16="http://schemas.microsoft.com/office/drawing/2014/main" id="{E698A603-2C2F-40C6-B310-ACE953364C7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5" name="Freeform: Shape 464">
                <a:extLst>
                  <a:ext uri="{FF2B5EF4-FFF2-40B4-BE49-F238E27FC236}">
                    <a16:creationId xmlns:a16="http://schemas.microsoft.com/office/drawing/2014/main" id="{07CD93D6-6289-4379-AB3C-35FD89048819}"/>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6" name="Freeform: Shape 465">
                <a:extLst>
                  <a:ext uri="{FF2B5EF4-FFF2-40B4-BE49-F238E27FC236}">
                    <a16:creationId xmlns:a16="http://schemas.microsoft.com/office/drawing/2014/main" id="{D019E23F-10EF-4179-B72D-8DF3403C243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7" name="Freeform: Shape 466">
                <a:extLst>
                  <a:ext uri="{FF2B5EF4-FFF2-40B4-BE49-F238E27FC236}">
                    <a16:creationId xmlns:a16="http://schemas.microsoft.com/office/drawing/2014/main" id="{1010D1FA-EF26-47E1-9A75-56EE658BBE2E}"/>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8" name="Freeform: Shape 467">
                <a:extLst>
                  <a:ext uri="{FF2B5EF4-FFF2-40B4-BE49-F238E27FC236}">
                    <a16:creationId xmlns:a16="http://schemas.microsoft.com/office/drawing/2014/main" id="{D80C092F-D2C9-4E50-9BA9-5064824B7290}"/>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90" name="Graphic 153">
            <a:extLst>
              <a:ext uri="{FF2B5EF4-FFF2-40B4-BE49-F238E27FC236}">
                <a16:creationId xmlns:a16="http://schemas.microsoft.com/office/drawing/2014/main" id="{1BE7AA99-F351-45C3-BE0F-595379C4408B}"/>
              </a:ext>
            </a:extLst>
          </p:cNvPr>
          <p:cNvGrpSpPr/>
          <p:nvPr/>
        </p:nvGrpSpPr>
        <p:grpSpPr>
          <a:xfrm rot="16370446" flipH="1">
            <a:off x="9463058" y="4540272"/>
            <a:ext cx="1488064" cy="1783685"/>
            <a:chOff x="11161825" y="3187825"/>
            <a:chExt cx="1068908" cy="1281259"/>
          </a:xfrm>
        </p:grpSpPr>
        <p:sp>
          <p:nvSpPr>
            <p:cNvPr id="491" name="Freeform: Shape 490">
              <a:extLst>
                <a:ext uri="{FF2B5EF4-FFF2-40B4-BE49-F238E27FC236}">
                  <a16:creationId xmlns:a16="http://schemas.microsoft.com/office/drawing/2014/main" id="{85CE59DD-D5F3-4E47-A52D-5E147C40BF68}"/>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AF22D219-8075-46EB-9ADE-53D85A8EF9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E0AF2FCC-F876-4D99-B069-1CF7780F4D8A}"/>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62FDE2E5-814B-4551-B31F-0042A9346E0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5" name="Freeform: Shape 494">
              <a:extLst>
                <a:ext uri="{FF2B5EF4-FFF2-40B4-BE49-F238E27FC236}">
                  <a16:creationId xmlns:a16="http://schemas.microsoft.com/office/drawing/2014/main" id="{7E12597D-CB78-4A63-8B1D-F70873EB039F}"/>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496" name="Graphic 495">
            <a:extLst>
              <a:ext uri="{FF2B5EF4-FFF2-40B4-BE49-F238E27FC236}">
                <a16:creationId xmlns:a16="http://schemas.microsoft.com/office/drawing/2014/main" id="{415DEE3B-534D-4413-801C-4FB71796BFF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617883" flipH="1">
            <a:off x="10359292" y="4421682"/>
            <a:ext cx="2292469" cy="1684800"/>
          </a:xfrm>
          <a:prstGeom prst="rect">
            <a:avLst/>
          </a:prstGeom>
        </p:spPr>
      </p:pic>
      <p:grpSp>
        <p:nvGrpSpPr>
          <p:cNvPr id="497" name="Graphic 243">
            <a:extLst>
              <a:ext uri="{FF2B5EF4-FFF2-40B4-BE49-F238E27FC236}">
                <a16:creationId xmlns:a16="http://schemas.microsoft.com/office/drawing/2014/main" id="{94A0DEAD-588C-4266-9779-6021A958DBDA}"/>
              </a:ext>
            </a:extLst>
          </p:cNvPr>
          <p:cNvGrpSpPr/>
          <p:nvPr/>
        </p:nvGrpSpPr>
        <p:grpSpPr>
          <a:xfrm rot="20559226" flipH="1">
            <a:off x="10524366" y="4923356"/>
            <a:ext cx="1630724" cy="1255170"/>
            <a:chOff x="7982733" y="5589867"/>
            <a:chExt cx="1630724" cy="1255170"/>
          </a:xfrm>
        </p:grpSpPr>
        <p:sp>
          <p:nvSpPr>
            <p:cNvPr id="498" name="Freeform: Shape 497">
              <a:extLst>
                <a:ext uri="{FF2B5EF4-FFF2-40B4-BE49-F238E27FC236}">
                  <a16:creationId xmlns:a16="http://schemas.microsoft.com/office/drawing/2014/main" id="{4F79F40B-18A8-4264-B93D-5C7570E8F88A}"/>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2FBA163E-48B9-4D09-9683-AB59A4BF221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1C854E29-049A-4FEE-AEBD-D4566F74922F}"/>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1" name="Freeform: Shape 500">
              <a:extLst>
                <a:ext uri="{FF2B5EF4-FFF2-40B4-BE49-F238E27FC236}">
                  <a16:creationId xmlns:a16="http://schemas.microsoft.com/office/drawing/2014/main" id="{47DCB052-D5FB-48AB-B2A5-8CFE987E69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2" name="Freeform: Shape 501">
              <a:extLst>
                <a:ext uri="{FF2B5EF4-FFF2-40B4-BE49-F238E27FC236}">
                  <a16:creationId xmlns:a16="http://schemas.microsoft.com/office/drawing/2014/main" id="{15790E5A-3051-4EFB-9CA9-38F86461999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10819D37-E44C-4A49-ACD5-DDCF6EF0953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494845" flipH="1">
            <a:off x="9847250" y="2408244"/>
            <a:ext cx="1982597" cy="2438393"/>
          </a:xfrm>
          <a:prstGeom prst="rect">
            <a:avLst/>
          </a:prstGeom>
        </p:spPr>
      </p:pic>
      <p:pic>
        <p:nvPicPr>
          <p:cNvPr id="4" name="Graphic 3">
            <a:extLst>
              <a:ext uri="{FF2B5EF4-FFF2-40B4-BE49-F238E27FC236}">
                <a16:creationId xmlns:a16="http://schemas.microsoft.com/office/drawing/2014/main" id="{AD75D778-F83D-4DD2-AB19-91D45531D57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500359" y="413098"/>
            <a:ext cx="1000125" cy="1085850"/>
          </a:xfrm>
          <a:prstGeom prst="rect">
            <a:avLst/>
          </a:prstGeom>
        </p:spPr>
      </p:pic>
      <p:pic>
        <p:nvPicPr>
          <p:cNvPr id="506" name="Graphic 505">
            <a:extLst>
              <a:ext uri="{FF2B5EF4-FFF2-40B4-BE49-F238E27FC236}">
                <a16:creationId xmlns:a16="http://schemas.microsoft.com/office/drawing/2014/main" id="{016881B3-ECF4-486A-BB8B-AC93306DE4F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91847" y="304414"/>
            <a:ext cx="2444487" cy="1145318"/>
          </a:xfrm>
          <a:prstGeom prst="rect">
            <a:avLst/>
          </a:prstGeom>
        </p:spPr>
      </p:pic>
      <p:pic>
        <p:nvPicPr>
          <p:cNvPr id="508" name="Graphic 507">
            <a:extLst>
              <a:ext uri="{FF2B5EF4-FFF2-40B4-BE49-F238E27FC236}">
                <a16:creationId xmlns:a16="http://schemas.microsoft.com/office/drawing/2014/main" id="{1BB66B88-EB61-425E-8D76-9CEF92123F3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43886" y="1359422"/>
            <a:ext cx="1460633" cy="684352"/>
          </a:xfrm>
          <a:prstGeom prst="rect">
            <a:avLst/>
          </a:prstGeom>
        </p:spPr>
      </p:pic>
      <p:pic>
        <p:nvPicPr>
          <p:cNvPr id="510" name="Graphic 509">
            <a:extLst>
              <a:ext uri="{FF2B5EF4-FFF2-40B4-BE49-F238E27FC236}">
                <a16:creationId xmlns:a16="http://schemas.microsoft.com/office/drawing/2014/main" id="{1342C0FB-E289-4E85-A5DF-0E6D2D475B4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433937" y="2542345"/>
            <a:ext cx="1090936" cy="511137"/>
          </a:xfrm>
          <a:prstGeom prst="rect">
            <a:avLst/>
          </a:prstGeom>
        </p:spPr>
      </p:pic>
      <p:sp>
        <p:nvSpPr>
          <p:cNvPr id="62" name="Rectangle 61">
            <a:extLst>
              <a:ext uri="{FF2B5EF4-FFF2-40B4-BE49-F238E27FC236}">
                <a16:creationId xmlns:a16="http://schemas.microsoft.com/office/drawing/2014/main" id="{9B3E4E77-C267-4F43-99D1-65260685CF30}"/>
              </a:ext>
            </a:extLst>
          </p:cNvPr>
          <p:cNvSpPr/>
          <p:nvPr/>
        </p:nvSpPr>
        <p:spPr>
          <a:xfrm>
            <a:off x="2331703" y="759928"/>
            <a:ext cx="3993122"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F36F63"/>
                </a:solidFill>
                <a:effectLst/>
                <a:uLnTx/>
                <a:uFillTx/>
                <a:latin typeface="Arial Rounded MT Bold" panose="020F0704030504030204" pitchFamily="34" charset="0"/>
                <a:ea typeface="Adobe Gothic Std B" panose="020B0800000000000000" pitchFamily="34" charset="-128"/>
                <a:cs typeface="+mn-cs"/>
              </a:rPr>
              <a:t>02</a:t>
            </a:r>
            <a:endParaRPr kumimoji="0" lang="th-TH" sz="13800" b="0" i="0" u="none" strike="noStrike" kern="1200" cap="none" spc="0" normalizeH="0" baseline="0" noProof="0" dirty="0">
              <a:ln>
                <a:noFill/>
              </a:ln>
              <a:solidFill>
                <a:srgbClr val="F36F63"/>
              </a:solidFill>
              <a:effectLst/>
              <a:uLnTx/>
              <a:uFillTx/>
              <a:latin typeface="Arial Rounded MT Bold" panose="020F0704030504030204" pitchFamily="34" charset="0"/>
              <a:ea typeface="Adobe Gothic Std B" panose="020B0800000000000000" pitchFamily="34" charset="-128"/>
              <a:cs typeface="Cordia New" panose="020B0304020202020204" pitchFamily="34" charset="-34"/>
            </a:endParaRPr>
          </a:p>
        </p:txBody>
      </p:sp>
      <p:sp>
        <p:nvSpPr>
          <p:cNvPr id="66" name="TextBox 65">
            <a:extLst>
              <a:ext uri="{FF2B5EF4-FFF2-40B4-BE49-F238E27FC236}">
                <a16:creationId xmlns:a16="http://schemas.microsoft.com/office/drawing/2014/main" id="{AB3B1526-5B04-4C96-8A71-933ED5857028}"/>
              </a:ext>
            </a:extLst>
          </p:cNvPr>
          <p:cNvSpPr txBox="1"/>
          <p:nvPr/>
        </p:nvSpPr>
        <p:spPr>
          <a:xfrm>
            <a:off x="242467" y="2220416"/>
            <a:ext cx="8018806" cy="4154984"/>
          </a:xfrm>
          <a:prstGeom prst="rect">
            <a:avLst/>
          </a:prstGeom>
          <a:noFill/>
        </p:spPr>
        <p:txBody>
          <a:bodyPr wrap="square" rtlCol="0">
            <a:spAutoFit/>
          </a:bodyPr>
          <a:lstStyle/>
          <a:p>
            <a:pPr algn="ctr"/>
            <a:r>
              <a:rPr lang="vi-VN" sz="6600" b="1" dirty="0">
                <a:solidFill>
                  <a:schemeClr val="tx2">
                    <a:lumMod val="50000"/>
                  </a:schemeClr>
                </a:solidFill>
              </a:rPr>
              <a:t>Cách giảm ô nhiễm tiếng ồn và những nơi không nên gây tiếng ồn</a:t>
            </a:r>
            <a:endParaRPr lang="en-US" sz="6600" b="1" dirty="0">
              <a:solidFill>
                <a:schemeClr val="tx2">
                  <a:lumMod val="50000"/>
                </a:schemeClr>
              </a:solidFill>
            </a:endParaRPr>
          </a:p>
        </p:txBody>
      </p:sp>
    </p:spTree>
    <p:extLst>
      <p:ext uri="{BB962C8B-B14F-4D97-AF65-F5344CB8AC3E}">
        <p14:creationId xmlns:p14="http://schemas.microsoft.com/office/powerpoint/2010/main" val="31548095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0"/>
                                  </p:iterate>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childTnLst>
                          </p:cTn>
                        </p:par>
                        <p:par>
                          <p:cTn id="10" fill="hold">
                            <p:stCondLst>
                              <p:cond delay="500"/>
                            </p:stCondLst>
                            <p:childTnLst>
                              <p:par>
                                <p:cTn id="11" presetID="34" presetClass="emph" presetSubtype="0" fill="hold" grpId="1" nodeType="afterEffect">
                                  <p:stCondLst>
                                    <p:cond delay="0"/>
                                  </p:stCondLst>
                                  <p:iterate type="lt">
                                    <p:tmPct val="10000"/>
                                  </p:iterate>
                                  <p:childTnLst>
                                    <p:animMotion origin="layout" path="M -2.5E-6 -4.81481E-6 L -2.5E-6 -0.07222 " pathEditMode="relative" rAng="0" ptsTypes="AA">
                                      <p:cBhvr>
                                        <p:cTn id="12" dur="250" accel="50000" decel="50000" autoRev="1" fill="hold">
                                          <p:stCondLst>
                                            <p:cond delay="0"/>
                                          </p:stCondLst>
                                        </p:cTn>
                                        <p:tgtEl>
                                          <p:spTgt spid="66"/>
                                        </p:tgtEl>
                                        <p:attrNameLst>
                                          <p:attrName>ppt_x</p:attrName>
                                          <p:attrName>ppt_y</p:attrName>
                                        </p:attrNameLst>
                                      </p:cBhvr>
                                      <p:rCtr x="0" y="-3611"/>
                                    </p:animMotion>
                                    <p:animRot by="1500000">
                                      <p:cBhvr>
                                        <p:cTn id="13" dur="125" fill="hold">
                                          <p:stCondLst>
                                            <p:cond delay="0"/>
                                          </p:stCondLst>
                                        </p:cTn>
                                        <p:tgtEl>
                                          <p:spTgt spid="66"/>
                                        </p:tgtEl>
                                        <p:attrNameLst>
                                          <p:attrName>r</p:attrName>
                                        </p:attrNameLst>
                                      </p:cBhvr>
                                    </p:animRot>
                                    <p:animRot by="-1500000">
                                      <p:cBhvr>
                                        <p:cTn id="14" dur="125" fill="hold">
                                          <p:stCondLst>
                                            <p:cond delay="125"/>
                                          </p:stCondLst>
                                        </p:cTn>
                                        <p:tgtEl>
                                          <p:spTgt spid="66"/>
                                        </p:tgtEl>
                                        <p:attrNameLst>
                                          <p:attrName>r</p:attrName>
                                        </p:attrNameLst>
                                      </p:cBhvr>
                                    </p:animRot>
                                    <p:animRot by="-1500000">
                                      <p:cBhvr>
                                        <p:cTn id="15" dur="125" fill="hold">
                                          <p:stCondLst>
                                            <p:cond delay="250"/>
                                          </p:stCondLst>
                                        </p:cTn>
                                        <p:tgtEl>
                                          <p:spTgt spid="66"/>
                                        </p:tgtEl>
                                        <p:attrNameLst>
                                          <p:attrName>r</p:attrName>
                                        </p:attrNameLst>
                                      </p:cBhvr>
                                    </p:animRot>
                                    <p:animRot by="1500000">
                                      <p:cBhvr>
                                        <p:cTn id="16" dur="125" fill="hold">
                                          <p:stCondLst>
                                            <p:cond delay="375"/>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841183" y="5028221"/>
            <a:ext cx="2108486" cy="1032148"/>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81146" y="84135"/>
            <a:ext cx="3941012" cy="6750285"/>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268504" y="4982035"/>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229004" y="98970"/>
            <a:ext cx="1751940" cy="1902106"/>
          </a:xfrm>
          <a:prstGeom prst="rect">
            <a:avLst/>
          </a:prstGeom>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82711" y="84135"/>
            <a:ext cx="1712149" cy="931662"/>
          </a:xfrm>
          <a:prstGeom prst="rect">
            <a:avLst/>
          </a:prstGeom>
        </p:spPr>
      </p:pic>
      <p:sp>
        <p:nvSpPr>
          <p:cNvPr id="81" name="TextBox 80">
            <a:extLst>
              <a:ext uri="{FF2B5EF4-FFF2-40B4-BE49-F238E27FC236}">
                <a16:creationId xmlns:a16="http://schemas.microsoft.com/office/drawing/2014/main" id="{9A7F32B3-EDC4-47E6-B1F2-D0CDE10AA5F4}"/>
              </a:ext>
            </a:extLst>
          </p:cNvPr>
          <p:cNvSpPr txBox="1"/>
          <p:nvPr/>
        </p:nvSpPr>
        <p:spPr>
          <a:xfrm>
            <a:off x="3587415" y="1305342"/>
            <a:ext cx="722610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err="1">
                <a:ln>
                  <a:noFill/>
                </a:ln>
                <a:solidFill>
                  <a:srgbClr val="92D050">
                    <a:lumMod val="50000"/>
                  </a:srgbClr>
                </a:solidFill>
                <a:effectLst/>
                <a:uLnTx/>
                <a:uFillTx/>
                <a:latin typeface="UTM Windsor BT" panose="02040603050506020204" pitchFamily="18" charset="0"/>
                <a:ea typeface="+mn-ea"/>
                <a:cs typeface="Arial"/>
                <a:sym typeface="Arial"/>
              </a:rPr>
              <a:t>THẢO</a:t>
            </a:r>
            <a:r>
              <a:rPr kumimoji="0" lang="en-US" sz="6600" b="1" i="0" u="none" strike="noStrike" kern="0" cap="none" spc="0" normalizeH="0" baseline="0" noProof="0" dirty="0">
                <a:ln>
                  <a:noFill/>
                </a:ln>
                <a:solidFill>
                  <a:srgbClr val="92D050">
                    <a:lumMod val="50000"/>
                  </a:srgbClr>
                </a:solidFill>
                <a:effectLst/>
                <a:uLnTx/>
                <a:uFillTx/>
                <a:latin typeface="UTM Windsor BT" panose="02040603050506020204" pitchFamily="18" charset="0"/>
                <a:ea typeface="+mn-ea"/>
                <a:cs typeface="Arial"/>
                <a:sym typeface="Arial"/>
              </a:rPr>
              <a:t> LUẬN </a:t>
            </a:r>
            <a:endParaRPr kumimoji="0" lang="en-US" sz="6600" b="1" i="0" u="none" strike="noStrike" kern="0" cap="none" spc="0" normalizeH="0" baseline="0" noProof="0" dirty="0" smtClean="0">
              <a:ln>
                <a:noFill/>
              </a:ln>
              <a:solidFill>
                <a:srgbClr val="92D050">
                  <a:lumMod val="50000"/>
                </a:srgbClr>
              </a:solidFill>
              <a:effectLst/>
              <a:uLnTx/>
              <a:uFillTx/>
              <a:latin typeface="UTM Windsor BT"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smtClean="0">
                <a:ln>
                  <a:noFill/>
                </a:ln>
                <a:solidFill>
                  <a:srgbClr val="92D050">
                    <a:lumMod val="50000"/>
                  </a:srgbClr>
                </a:solidFill>
                <a:effectLst/>
                <a:uLnTx/>
                <a:uFillTx/>
                <a:latin typeface="UTM Windsor BT" panose="02040603050506020204" pitchFamily="18" charset="0"/>
                <a:ea typeface="+mn-ea"/>
                <a:cs typeface="Arial"/>
                <a:sym typeface="Arial"/>
              </a:rPr>
              <a:t>NHÓM </a:t>
            </a:r>
            <a:r>
              <a:rPr kumimoji="0" lang="en-US" sz="6600" b="1" i="0" u="none" strike="noStrike" kern="0" cap="none" spc="0" normalizeH="0" baseline="0" noProof="0" dirty="0">
                <a:ln>
                  <a:noFill/>
                </a:ln>
                <a:solidFill>
                  <a:srgbClr val="92D050">
                    <a:lumMod val="50000"/>
                  </a:srgbClr>
                </a:solidFill>
                <a:effectLst/>
                <a:uLnTx/>
                <a:uFillTx/>
                <a:latin typeface="UTM Windsor BT" panose="02040603050506020204" pitchFamily="18" charset="0"/>
                <a:ea typeface="+mn-ea"/>
                <a:cs typeface="Arial"/>
                <a:sym typeface="Arial"/>
              </a:rPr>
              <a:t>ĐÔI</a:t>
            </a:r>
            <a:endParaRPr kumimoji="0" lang="en-US" sz="6600" b="0" i="0" u="none" strike="noStrike" kern="0" cap="none" spc="0" normalizeH="0" baseline="0" noProof="0" dirty="0">
              <a:ln>
                <a:noFill/>
              </a:ln>
              <a:solidFill>
                <a:srgbClr val="92D050">
                  <a:lumMod val="50000"/>
                </a:srgbClr>
              </a:solidFill>
              <a:effectLst/>
              <a:uLnTx/>
              <a:uFillTx/>
              <a:latin typeface="UTM Windsor BT" panose="02040603050506020204" pitchFamily="18" charset="0"/>
              <a:ea typeface="+mn-ea"/>
              <a:cs typeface="Arial"/>
              <a:sym typeface="Arial"/>
            </a:endParaRPr>
          </a:p>
        </p:txBody>
      </p:sp>
      <p:pic>
        <p:nvPicPr>
          <p:cNvPr id="3" name="Picture 2">
            <a:extLst>
              <a:ext uri="{FF2B5EF4-FFF2-40B4-BE49-F238E27FC236}">
                <a16:creationId xmlns:a16="http://schemas.microsoft.com/office/drawing/2014/main" id="{714D0BD2-A5D3-41E3-B6E8-488A0AFA0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9485" y="3560399"/>
            <a:ext cx="10126200" cy="3122789"/>
          </a:xfrm>
          <a:prstGeom prst="rect">
            <a:avLst/>
          </a:prstGeom>
        </p:spPr>
      </p:pic>
    </p:spTree>
    <p:extLst>
      <p:ext uri="{BB962C8B-B14F-4D97-AF65-F5344CB8AC3E}">
        <p14:creationId xmlns:p14="http://schemas.microsoft.com/office/powerpoint/2010/main" val="26524252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0"/>
                                  </p:iterate>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par>
                          <p:cTn id="10" fill="hold">
                            <p:stCondLst>
                              <p:cond delay="500"/>
                            </p:stCondLst>
                            <p:childTnLst>
                              <p:par>
                                <p:cTn id="11" presetID="34" presetClass="emph" presetSubtype="0" fill="hold" grpId="1" nodeType="afterEffect">
                                  <p:stCondLst>
                                    <p:cond delay="0"/>
                                  </p:stCondLst>
                                  <p:iterate type="lt">
                                    <p:tmPct val="10000"/>
                                  </p:iterate>
                                  <p:childTnLst>
                                    <p:animMotion origin="layout" path="M 5E-6 1.11111E-6 L 5E-6 -0.07222 " pathEditMode="relative" rAng="0" ptsTypes="AA">
                                      <p:cBhvr>
                                        <p:cTn id="12" dur="250" accel="50000" decel="50000" autoRev="1" fill="hold">
                                          <p:stCondLst>
                                            <p:cond delay="0"/>
                                          </p:stCondLst>
                                        </p:cTn>
                                        <p:tgtEl>
                                          <p:spTgt spid="81"/>
                                        </p:tgtEl>
                                        <p:attrNameLst>
                                          <p:attrName>ppt_x</p:attrName>
                                          <p:attrName>ppt_y</p:attrName>
                                        </p:attrNameLst>
                                      </p:cBhvr>
                                      <p:rCtr x="0" y="-3611"/>
                                    </p:animMotion>
                                    <p:animRot by="1500000">
                                      <p:cBhvr>
                                        <p:cTn id="13" dur="125" fill="hold">
                                          <p:stCondLst>
                                            <p:cond delay="0"/>
                                          </p:stCondLst>
                                        </p:cTn>
                                        <p:tgtEl>
                                          <p:spTgt spid="81"/>
                                        </p:tgtEl>
                                        <p:attrNameLst>
                                          <p:attrName>r</p:attrName>
                                        </p:attrNameLst>
                                      </p:cBhvr>
                                    </p:animRot>
                                    <p:animRot by="-1500000">
                                      <p:cBhvr>
                                        <p:cTn id="14" dur="125" fill="hold">
                                          <p:stCondLst>
                                            <p:cond delay="125"/>
                                          </p:stCondLst>
                                        </p:cTn>
                                        <p:tgtEl>
                                          <p:spTgt spid="81"/>
                                        </p:tgtEl>
                                        <p:attrNameLst>
                                          <p:attrName>r</p:attrName>
                                        </p:attrNameLst>
                                      </p:cBhvr>
                                    </p:animRot>
                                    <p:animRot by="-1500000">
                                      <p:cBhvr>
                                        <p:cTn id="15" dur="125" fill="hold">
                                          <p:stCondLst>
                                            <p:cond delay="250"/>
                                          </p:stCondLst>
                                        </p:cTn>
                                        <p:tgtEl>
                                          <p:spTgt spid="81"/>
                                        </p:tgtEl>
                                        <p:attrNameLst>
                                          <p:attrName>r</p:attrName>
                                        </p:attrNameLst>
                                      </p:cBhvr>
                                    </p:animRot>
                                    <p:animRot by="1500000">
                                      <p:cBhvr>
                                        <p:cTn id="16" dur="125" fill="hold">
                                          <p:stCondLst>
                                            <p:cond delay="375"/>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19C79D2-CDF1-4A4E-A918-8324C5938472}"/>
              </a:ext>
            </a:extLst>
          </p:cNvPr>
          <p:cNvSpPr/>
          <p:nvPr/>
        </p:nvSpPr>
        <p:spPr>
          <a:xfrm>
            <a:off x="792261" y="6172151"/>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C97EC213-FD0F-4E9C-982D-9B662A5AC31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20409635">
            <a:off x="625780" y="4109862"/>
            <a:ext cx="1157262" cy="2250937"/>
          </a:xfrm>
          <a:prstGeom prst="rect">
            <a:avLst/>
          </a:prstGeom>
        </p:spPr>
      </p:pic>
      <p:grpSp>
        <p:nvGrpSpPr>
          <p:cNvPr id="15" name="Graphic 14">
            <a:extLst>
              <a:ext uri="{FF2B5EF4-FFF2-40B4-BE49-F238E27FC236}">
                <a16:creationId xmlns:a16="http://schemas.microsoft.com/office/drawing/2014/main" id="{BF15FC6D-3DCA-4115-98F2-00F3FB4FF731}"/>
              </a:ext>
            </a:extLst>
          </p:cNvPr>
          <p:cNvGrpSpPr/>
          <p:nvPr/>
        </p:nvGrpSpPr>
        <p:grpSpPr>
          <a:xfrm rot="5025652">
            <a:off x="982952" y="4664561"/>
            <a:ext cx="1413755" cy="1205668"/>
            <a:chOff x="5700712" y="3114735"/>
            <a:chExt cx="1531512" cy="1219181"/>
          </a:xfrm>
        </p:grpSpPr>
        <p:sp>
          <p:nvSpPr>
            <p:cNvPr id="16" name="Freeform: Shape 15">
              <a:extLst>
                <a:ext uri="{FF2B5EF4-FFF2-40B4-BE49-F238E27FC236}">
                  <a16:creationId xmlns:a16="http://schemas.microsoft.com/office/drawing/2014/main" id="{16BDD3E7-652A-4009-B0C5-1DCB7CAA21B1}"/>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3E67A8A-EFBE-4211-A4DE-E4B8C68817D1}"/>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9B8EBCB2-9929-4CC7-9483-4213678DACE2}"/>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9607A2D4-99C5-41DB-AA6A-BFE0CD48E194}"/>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BB387BF4-DEC8-4468-AE7F-9E81ADE927C7}"/>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35C5C70-821B-4348-A9D9-D85022C0436D}"/>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42989DD4-7E9C-42C7-A917-79EC97FE324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B3E74ECD-4045-4950-9844-7851FE79D8F2}"/>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5CB67F5A-460F-42BC-AA89-DBD8D2A2B77F}"/>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CD42340-EEC3-4C6A-96C3-A9159B939D8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895D5C77-4D1D-4217-9D60-E2444317AB78}"/>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E5540361-414D-48CA-B28F-5B0B22DD258C}"/>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9B50AD98-406F-4D70-A038-4387B9DA86D9}"/>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489199A0-1757-48B2-91CD-7471B523F715}"/>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62887CE5-589A-4586-B86A-82884F7709EF}"/>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AAA4E47E-8AE8-43F9-AAC1-88FD681C9B6A}"/>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8E8788B4-73D2-4A76-977F-BFC2F727C544}"/>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C1D6F5B-A2AA-4FB5-8A82-6802A5D6BDD2}"/>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55BFBB3-9F43-447F-B242-AB011A64660C}"/>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5" name="Graphic 233">
            <a:extLst>
              <a:ext uri="{FF2B5EF4-FFF2-40B4-BE49-F238E27FC236}">
                <a16:creationId xmlns:a16="http://schemas.microsoft.com/office/drawing/2014/main" id="{6AAF73D9-9CDC-4C48-AD07-7A969BE3E2D9}"/>
              </a:ext>
            </a:extLst>
          </p:cNvPr>
          <p:cNvGrpSpPr/>
          <p:nvPr/>
        </p:nvGrpSpPr>
        <p:grpSpPr>
          <a:xfrm>
            <a:off x="1929818" y="4677602"/>
            <a:ext cx="1579911" cy="1521735"/>
            <a:chOff x="2651548" y="5448024"/>
            <a:chExt cx="1484014" cy="1429613"/>
          </a:xfrm>
        </p:grpSpPr>
        <p:sp>
          <p:nvSpPr>
            <p:cNvPr id="36" name="Freeform: Shape 35">
              <a:extLst>
                <a:ext uri="{FF2B5EF4-FFF2-40B4-BE49-F238E27FC236}">
                  <a16:creationId xmlns:a16="http://schemas.microsoft.com/office/drawing/2014/main" id="{B9170AC8-9D77-4FF5-A0EB-9A853CEA57B7}"/>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C65597D7-396A-4F79-9AAF-98AB67D668F6}"/>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3A6151CB-A9B1-42CA-90CD-F708F5369CD7}"/>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4E9203D-C3C1-4B58-BA1D-BF374B345ABC}"/>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E93D0632-D7D3-4A58-A261-D8721A63031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B0B76DAB-DFC4-4B3E-937F-7E183387509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3C6B3A3-CFA7-40C2-B19A-427854983D20}"/>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0AEE533C-5FBF-4252-AED7-0C01941CD8E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Graphic 170">
            <a:extLst>
              <a:ext uri="{FF2B5EF4-FFF2-40B4-BE49-F238E27FC236}">
                <a16:creationId xmlns:a16="http://schemas.microsoft.com/office/drawing/2014/main" id="{EA143DDA-6261-434B-B65C-5870957FCC0E}"/>
              </a:ext>
            </a:extLst>
          </p:cNvPr>
          <p:cNvSpPr/>
          <p:nvPr/>
        </p:nvSpPr>
        <p:spPr>
          <a:xfrm>
            <a:off x="1157831" y="3603565"/>
            <a:ext cx="1187522" cy="631370"/>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5" name="Graphic 44">
            <a:extLst>
              <a:ext uri="{FF2B5EF4-FFF2-40B4-BE49-F238E27FC236}">
                <a16:creationId xmlns:a16="http://schemas.microsoft.com/office/drawing/2014/main" id="{EF27833B-A325-4581-A504-AAF3DCAF8B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74354" y="2954180"/>
            <a:ext cx="1728101" cy="3456202"/>
          </a:xfrm>
          <a:prstGeom prst="rect">
            <a:avLst/>
          </a:prstGeom>
        </p:spPr>
      </p:pic>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22985" y="2028733"/>
            <a:ext cx="1276189" cy="597935"/>
          </a:xfrm>
          <a:prstGeom prst="rect">
            <a:avLst/>
          </a:prstGeom>
        </p:spPr>
      </p:pic>
      <p:sp>
        <p:nvSpPr>
          <p:cNvPr id="3" name="Rectangle: Rounded Corners 2">
            <a:extLst>
              <a:ext uri="{FF2B5EF4-FFF2-40B4-BE49-F238E27FC236}">
                <a16:creationId xmlns:a16="http://schemas.microsoft.com/office/drawing/2014/main" id="{D0BF50DC-A7F1-4EA2-9AD5-1B3F601FAE8B}"/>
              </a:ext>
            </a:extLst>
          </p:cNvPr>
          <p:cNvSpPr/>
          <p:nvPr/>
        </p:nvSpPr>
        <p:spPr>
          <a:xfrm>
            <a:off x="668286" y="478036"/>
            <a:ext cx="10904867" cy="5939300"/>
          </a:xfrm>
          <a:prstGeom prst="roundRect">
            <a:avLst/>
          </a:prstGeom>
          <a:solidFill>
            <a:srgbClr val="FEFEFE"/>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96D1BF3A-BD4B-4F3A-BFF0-2B729731C2A3}"/>
              </a:ext>
            </a:extLst>
          </p:cNvPr>
          <p:cNvSpPr txBox="1"/>
          <p:nvPr/>
        </p:nvSpPr>
        <p:spPr>
          <a:xfrm>
            <a:off x="1462908" y="861428"/>
            <a:ext cx="9529554" cy="1077218"/>
          </a:xfrm>
          <a:prstGeom prst="rect">
            <a:avLst/>
          </a:prstGeom>
          <a:noFill/>
        </p:spPr>
        <p:txBody>
          <a:bodyPr wrap="square" rtlCol="0">
            <a:spAutoFit/>
          </a:bodyPr>
          <a:lstStyle/>
          <a:p>
            <a:pPr lvl="0" algn="ctr"/>
            <a:r>
              <a:rPr lang="en-US" sz="3200">
                <a:solidFill>
                  <a:srgbClr val="121212"/>
                </a:solidFill>
                <a:latin typeface="Arial" panose="020B0604020202020204" pitchFamily="34" charset="0"/>
                <a:cs typeface="Arial" panose="020B0604020202020204" pitchFamily="34" charset="0"/>
              </a:rPr>
              <a:t>Quan sát các hình thảo luận và chia sẻ với bạn về cách giảm ô nhiễm tiếng ồn trong các hình.</a:t>
            </a:r>
            <a:endParaRPr kumimoji="0" lang="en-US" sz="3200" b="0" i="0" u="none" strike="noStrike" kern="1200" cap="none" spc="0" normalizeH="0" baseline="0" noProof="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71366A3-B449-4579-8B8E-AD0004379DC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00767" y="367621"/>
            <a:ext cx="955534" cy="955295"/>
          </a:xfrm>
          <a:prstGeom prst="rect">
            <a:avLst/>
          </a:prstGeom>
        </p:spPr>
      </p:pic>
      <p:pic>
        <p:nvPicPr>
          <p:cNvPr id="7" name="Picture 6">
            <a:extLst>
              <a:ext uri="{FF2B5EF4-FFF2-40B4-BE49-F238E27FC236}">
                <a16:creationId xmlns:a16="http://schemas.microsoft.com/office/drawing/2014/main" id="{5BC038F8-A47C-4C6D-8BEE-932EF387DCF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61651" y="2233820"/>
            <a:ext cx="4447995" cy="2642112"/>
          </a:xfrm>
          <a:prstGeom prst="rect">
            <a:avLst/>
          </a:prstGeom>
        </p:spPr>
      </p:pic>
      <p:pic>
        <p:nvPicPr>
          <p:cNvPr id="11" name="Picture 10">
            <a:extLst>
              <a:ext uri="{FF2B5EF4-FFF2-40B4-BE49-F238E27FC236}">
                <a16:creationId xmlns:a16="http://schemas.microsoft.com/office/drawing/2014/main" id="{04819B11-0E9F-4A57-8467-4FF12EC8FF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54929" y="2205416"/>
            <a:ext cx="4447944" cy="2629975"/>
          </a:xfrm>
          <a:prstGeom prst="rect">
            <a:avLst/>
          </a:prstGeom>
        </p:spPr>
      </p:pic>
      <p:pic>
        <p:nvPicPr>
          <p:cNvPr id="48" name="Picture 47">
            <a:extLst>
              <a:ext uri="{FF2B5EF4-FFF2-40B4-BE49-F238E27FC236}">
                <a16:creationId xmlns:a16="http://schemas.microsoft.com/office/drawing/2014/main" id="{8F3E3F46-F808-4554-A965-F13E8AEF8A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2" y="5233609"/>
            <a:ext cx="3681271" cy="1612085"/>
          </a:xfrm>
          <a:prstGeom prst="rect">
            <a:avLst/>
          </a:prstGeom>
        </p:spPr>
      </p:pic>
      <p:pic>
        <p:nvPicPr>
          <p:cNvPr id="53" name="Picture 52">
            <a:extLst>
              <a:ext uri="{FF2B5EF4-FFF2-40B4-BE49-F238E27FC236}">
                <a16:creationId xmlns:a16="http://schemas.microsoft.com/office/drawing/2014/main" id="{19842DF9-2831-470E-A499-A24EF08A57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1491" y="5233608"/>
            <a:ext cx="3681271" cy="1612085"/>
          </a:xfrm>
          <a:prstGeom prst="rect">
            <a:avLst/>
          </a:prstGeom>
        </p:spPr>
      </p:pic>
      <p:pic>
        <p:nvPicPr>
          <p:cNvPr id="54" name="Picture 53">
            <a:extLst>
              <a:ext uri="{FF2B5EF4-FFF2-40B4-BE49-F238E27FC236}">
                <a16:creationId xmlns:a16="http://schemas.microsoft.com/office/drawing/2014/main" id="{605F6F66-DD2E-4006-9077-8D40358CD2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34730" y="5223600"/>
            <a:ext cx="3681271" cy="1612085"/>
          </a:xfrm>
          <a:prstGeom prst="rect">
            <a:avLst/>
          </a:prstGeom>
        </p:spPr>
      </p:pic>
      <p:pic>
        <p:nvPicPr>
          <p:cNvPr id="55" name="Picture 54">
            <a:extLst>
              <a:ext uri="{FF2B5EF4-FFF2-40B4-BE49-F238E27FC236}">
                <a16:creationId xmlns:a16="http://schemas.microsoft.com/office/drawing/2014/main" id="{FA1691C8-6E7F-417D-974A-42FB88AB08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2873" y="5256026"/>
            <a:ext cx="3681271" cy="1612085"/>
          </a:xfrm>
          <a:prstGeom prst="rect">
            <a:avLst/>
          </a:prstGeom>
        </p:spPr>
      </p:pic>
    </p:spTree>
    <p:extLst>
      <p:ext uri="{BB962C8B-B14F-4D97-AF65-F5344CB8AC3E}">
        <p14:creationId xmlns:p14="http://schemas.microsoft.com/office/powerpoint/2010/main" val="10789029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6" name="Freeform: Shape 205">
            <a:extLst>
              <a:ext uri="{FF2B5EF4-FFF2-40B4-BE49-F238E27FC236}">
                <a16:creationId xmlns:a16="http://schemas.microsoft.com/office/drawing/2014/main" id="{BEAACB4B-737E-47A5-86F4-80CC0A93A60B}"/>
              </a:ext>
            </a:extLst>
          </p:cNvPr>
          <p:cNvSpPr/>
          <p:nvPr/>
        </p:nvSpPr>
        <p:spPr>
          <a:xfrm rot="20570981">
            <a:off x="-485106" y="3973642"/>
            <a:ext cx="4685314" cy="3982585"/>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AF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2" name="Graphic 200">
            <a:extLst>
              <a:ext uri="{FF2B5EF4-FFF2-40B4-BE49-F238E27FC236}">
                <a16:creationId xmlns:a16="http://schemas.microsoft.com/office/drawing/2014/main" id="{719A3CB7-9D09-4E5E-A036-F3A2342C487D}"/>
              </a:ext>
            </a:extLst>
          </p:cNvPr>
          <p:cNvSpPr/>
          <p:nvPr/>
        </p:nvSpPr>
        <p:spPr>
          <a:xfrm rot="-2299724">
            <a:off x="4422488" y="630449"/>
            <a:ext cx="725649" cy="725649"/>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endParaRPr lang="th-TH"/>
          </a:p>
        </p:txBody>
      </p:sp>
      <p:pic>
        <p:nvPicPr>
          <p:cNvPr id="203" name="Graphic 202">
            <a:extLst>
              <a:ext uri="{FF2B5EF4-FFF2-40B4-BE49-F238E27FC236}">
                <a16:creationId xmlns:a16="http://schemas.microsoft.com/office/drawing/2014/main" id="{0CB10859-67D9-445F-9DDB-8A1A7C0568B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285623" y="5947342"/>
            <a:ext cx="3164529" cy="417031"/>
          </a:xfrm>
          <a:prstGeom prst="rect">
            <a:avLst/>
          </a:prstGeom>
        </p:spPr>
      </p:pic>
      <p:sp>
        <p:nvSpPr>
          <p:cNvPr id="205" name="Freeform: Shape 204">
            <a:extLst>
              <a:ext uri="{FF2B5EF4-FFF2-40B4-BE49-F238E27FC236}">
                <a16:creationId xmlns:a16="http://schemas.microsoft.com/office/drawing/2014/main" id="{F70DFACC-56C4-48C3-988F-70BBB673C521}"/>
              </a:ext>
            </a:extLst>
          </p:cNvPr>
          <p:cNvSpPr/>
          <p:nvPr/>
        </p:nvSpPr>
        <p:spPr>
          <a:xfrm>
            <a:off x="8576390" y="-938798"/>
            <a:ext cx="4685314" cy="3982585"/>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07" name="Graphic 143">
            <a:extLst>
              <a:ext uri="{FF2B5EF4-FFF2-40B4-BE49-F238E27FC236}">
                <a16:creationId xmlns:a16="http://schemas.microsoft.com/office/drawing/2014/main" id="{DC617452-3F1F-43BC-95D3-1AC03FBA4479}"/>
              </a:ext>
            </a:extLst>
          </p:cNvPr>
          <p:cNvGrpSpPr/>
          <p:nvPr/>
        </p:nvGrpSpPr>
        <p:grpSpPr>
          <a:xfrm flipH="1">
            <a:off x="557946" y="2679035"/>
            <a:ext cx="1876002" cy="3664187"/>
            <a:chOff x="10445531" y="3270549"/>
            <a:chExt cx="1876002" cy="3664187"/>
          </a:xfrm>
        </p:grpSpPr>
        <p:sp>
          <p:nvSpPr>
            <p:cNvPr id="208" name="Freeform: Shape 207">
              <a:extLst>
                <a:ext uri="{FF2B5EF4-FFF2-40B4-BE49-F238E27FC236}">
                  <a16:creationId xmlns:a16="http://schemas.microsoft.com/office/drawing/2014/main" id="{D03389D1-C51F-463C-A765-433F720ECE72}"/>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209" name="Freeform: Shape 208">
              <a:extLst>
                <a:ext uri="{FF2B5EF4-FFF2-40B4-BE49-F238E27FC236}">
                  <a16:creationId xmlns:a16="http://schemas.microsoft.com/office/drawing/2014/main" id="{4B9ED9A1-28F8-440F-9176-A46911307B6A}"/>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210" name="Freeform: Shape 209">
              <a:extLst>
                <a:ext uri="{FF2B5EF4-FFF2-40B4-BE49-F238E27FC236}">
                  <a16:creationId xmlns:a16="http://schemas.microsoft.com/office/drawing/2014/main" id="{2BC38071-B8C1-4D61-98AC-3C7AA3191BF9}"/>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211" name="Freeform: Shape 210">
              <a:extLst>
                <a:ext uri="{FF2B5EF4-FFF2-40B4-BE49-F238E27FC236}">
                  <a16:creationId xmlns:a16="http://schemas.microsoft.com/office/drawing/2014/main" id="{58FCDFAD-E616-4C91-8A46-9DC963A1699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212" name="Freeform: Shape 211">
              <a:extLst>
                <a:ext uri="{FF2B5EF4-FFF2-40B4-BE49-F238E27FC236}">
                  <a16:creationId xmlns:a16="http://schemas.microsoft.com/office/drawing/2014/main" id="{31DE2B1A-DD03-492E-9557-75FAE85E2FA9}"/>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213" name="Freeform: Shape 212">
              <a:extLst>
                <a:ext uri="{FF2B5EF4-FFF2-40B4-BE49-F238E27FC236}">
                  <a16:creationId xmlns:a16="http://schemas.microsoft.com/office/drawing/2014/main" id="{9A2CE004-5F75-4ED6-AC41-CFB51880D4A0}"/>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214" name="Freeform: Shape 213">
              <a:extLst>
                <a:ext uri="{FF2B5EF4-FFF2-40B4-BE49-F238E27FC236}">
                  <a16:creationId xmlns:a16="http://schemas.microsoft.com/office/drawing/2014/main" id="{EDAB9FF5-A9D1-4E5E-A90B-0030B1FA1BDA}"/>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215" name="Freeform: Shape 214">
              <a:extLst>
                <a:ext uri="{FF2B5EF4-FFF2-40B4-BE49-F238E27FC236}">
                  <a16:creationId xmlns:a16="http://schemas.microsoft.com/office/drawing/2014/main" id="{91604A68-B324-4389-BA90-494F25EC3D1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216" name="Graphic 153">
            <a:extLst>
              <a:ext uri="{FF2B5EF4-FFF2-40B4-BE49-F238E27FC236}">
                <a16:creationId xmlns:a16="http://schemas.microsoft.com/office/drawing/2014/main" id="{FCF120B6-5167-4404-95FA-BFB3A7388323}"/>
              </a:ext>
            </a:extLst>
          </p:cNvPr>
          <p:cNvGrpSpPr/>
          <p:nvPr/>
        </p:nvGrpSpPr>
        <p:grpSpPr>
          <a:xfrm flipH="1">
            <a:off x="5740" y="2877930"/>
            <a:ext cx="1068908" cy="1281259"/>
            <a:chOff x="11161825" y="3187825"/>
            <a:chExt cx="1068908" cy="1281259"/>
          </a:xfrm>
        </p:grpSpPr>
        <p:sp>
          <p:nvSpPr>
            <p:cNvPr id="217" name="Freeform: Shape 216">
              <a:extLst>
                <a:ext uri="{FF2B5EF4-FFF2-40B4-BE49-F238E27FC236}">
                  <a16:creationId xmlns:a16="http://schemas.microsoft.com/office/drawing/2014/main" id="{E406E576-0425-4C35-BA25-EB5345EFDDA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218" name="Freeform: Shape 217">
              <a:extLst>
                <a:ext uri="{FF2B5EF4-FFF2-40B4-BE49-F238E27FC236}">
                  <a16:creationId xmlns:a16="http://schemas.microsoft.com/office/drawing/2014/main" id="{8B337B91-B464-443A-808A-8C8852CA16AD}"/>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219" name="Freeform: Shape 218">
              <a:extLst>
                <a:ext uri="{FF2B5EF4-FFF2-40B4-BE49-F238E27FC236}">
                  <a16:creationId xmlns:a16="http://schemas.microsoft.com/office/drawing/2014/main" id="{46111986-DE4E-4168-A7CE-CB06A55EACB7}"/>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20" name="Freeform: Shape 219">
              <a:extLst>
                <a:ext uri="{FF2B5EF4-FFF2-40B4-BE49-F238E27FC236}">
                  <a16:creationId xmlns:a16="http://schemas.microsoft.com/office/drawing/2014/main" id="{3AB0D8E9-13F8-43D0-B4F7-4EA5085921C4}"/>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21" name="Freeform: Shape 220">
              <a:extLst>
                <a:ext uri="{FF2B5EF4-FFF2-40B4-BE49-F238E27FC236}">
                  <a16:creationId xmlns:a16="http://schemas.microsoft.com/office/drawing/2014/main" id="{D41DABEE-A934-4EFA-83E6-4753D9E0765D}"/>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22" name="Graphic 154">
            <a:extLst>
              <a:ext uri="{FF2B5EF4-FFF2-40B4-BE49-F238E27FC236}">
                <a16:creationId xmlns:a16="http://schemas.microsoft.com/office/drawing/2014/main" id="{BAC604ED-6DA1-4CC5-9C1D-EF0194F67F13}"/>
              </a:ext>
            </a:extLst>
          </p:cNvPr>
          <p:cNvGrpSpPr/>
          <p:nvPr/>
        </p:nvGrpSpPr>
        <p:grpSpPr>
          <a:xfrm flipH="1">
            <a:off x="1978034" y="2884137"/>
            <a:ext cx="1734184" cy="1380521"/>
            <a:chOff x="9167261" y="3475651"/>
            <a:chExt cx="1734184" cy="1380521"/>
          </a:xfrm>
        </p:grpSpPr>
        <p:sp>
          <p:nvSpPr>
            <p:cNvPr id="223" name="Freeform: Shape 222">
              <a:extLst>
                <a:ext uri="{FF2B5EF4-FFF2-40B4-BE49-F238E27FC236}">
                  <a16:creationId xmlns:a16="http://schemas.microsoft.com/office/drawing/2014/main" id="{83E0A40D-5D9A-4C04-8192-C6D85569ADB1}"/>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4" name="Freeform: Shape 223">
              <a:extLst>
                <a:ext uri="{FF2B5EF4-FFF2-40B4-BE49-F238E27FC236}">
                  <a16:creationId xmlns:a16="http://schemas.microsoft.com/office/drawing/2014/main" id="{C15806B5-752E-4258-8F0D-8A23BA406110}"/>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25" name="Freeform: Shape 224">
              <a:extLst>
                <a:ext uri="{FF2B5EF4-FFF2-40B4-BE49-F238E27FC236}">
                  <a16:creationId xmlns:a16="http://schemas.microsoft.com/office/drawing/2014/main" id="{B7B1E264-2C88-4416-B286-D00955904345}"/>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26" name="Freeform: Shape 225">
              <a:extLst>
                <a:ext uri="{FF2B5EF4-FFF2-40B4-BE49-F238E27FC236}">
                  <a16:creationId xmlns:a16="http://schemas.microsoft.com/office/drawing/2014/main" id="{8B8DA408-7A3C-4CA2-B2D5-E3DF8BC1775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27" name="Freeform: Shape 226">
              <a:extLst>
                <a:ext uri="{FF2B5EF4-FFF2-40B4-BE49-F238E27FC236}">
                  <a16:creationId xmlns:a16="http://schemas.microsoft.com/office/drawing/2014/main" id="{CC1C04E7-A644-4BCC-9E42-69A34435957C}"/>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28" name="Freeform: Shape 227">
              <a:extLst>
                <a:ext uri="{FF2B5EF4-FFF2-40B4-BE49-F238E27FC236}">
                  <a16:creationId xmlns:a16="http://schemas.microsoft.com/office/drawing/2014/main" id="{B35F4E5B-99FD-436F-AE6B-3F8A86F037C3}"/>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29" name="Freeform: Shape 228">
              <a:extLst>
                <a:ext uri="{FF2B5EF4-FFF2-40B4-BE49-F238E27FC236}">
                  <a16:creationId xmlns:a16="http://schemas.microsoft.com/office/drawing/2014/main" id="{90FFA497-3244-4E60-AB99-2C797EF62939}"/>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30" name="Freeform: Shape 229">
              <a:extLst>
                <a:ext uri="{FF2B5EF4-FFF2-40B4-BE49-F238E27FC236}">
                  <a16:creationId xmlns:a16="http://schemas.microsoft.com/office/drawing/2014/main" id="{0AD65E53-7508-4F5D-82A6-507F48787883}"/>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31" name="Freeform: Shape 230">
              <a:extLst>
                <a:ext uri="{FF2B5EF4-FFF2-40B4-BE49-F238E27FC236}">
                  <a16:creationId xmlns:a16="http://schemas.microsoft.com/office/drawing/2014/main" id="{CD4312A1-BF19-4ECC-9225-D7B2342E7432}"/>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32" name="Freeform: Shape 231">
              <a:extLst>
                <a:ext uri="{FF2B5EF4-FFF2-40B4-BE49-F238E27FC236}">
                  <a16:creationId xmlns:a16="http://schemas.microsoft.com/office/drawing/2014/main" id="{7B6F9A0D-E479-4422-A341-E5FFD92D188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33" name="Freeform: Shape 232">
              <a:extLst>
                <a:ext uri="{FF2B5EF4-FFF2-40B4-BE49-F238E27FC236}">
                  <a16:creationId xmlns:a16="http://schemas.microsoft.com/office/drawing/2014/main" id="{9960C060-22C0-480F-BC8F-0CB4D64A96B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34" name="Freeform: Shape 233">
              <a:extLst>
                <a:ext uri="{FF2B5EF4-FFF2-40B4-BE49-F238E27FC236}">
                  <a16:creationId xmlns:a16="http://schemas.microsoft.com/office/drawing/2014/main" id="{9BE7EA5E-C07B-4597-A05D-CC1BB43781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35" name="Freeform: Shape 234">
              <a:extLst>
                <a:ext uri="{FF2B5EF4-FFF2-40B4-BE49-F238E27FC236}">
                  <a16:creationId xmlns:a16="http://schemas.microsoft.com/office/drawing/2014/main" id="{C9988127-1A5F-4D02-9315-4A366425E22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36" name="Freeform: Shape 235">
              <a:extLst>
                <a:ext uri="{FF2B5EF4-FFF2-40B4-BE49-F238E27FC236}">
                  <a16:creationId xmlns:a16="http://schemas.microsoft.com/office/drawing/2014/main" id="{20332719-3258-4AA1-BCB6-D5156CB746C6}"/>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37" name="Freeform: Shape 236">
              <a:extLst>
                <a:ext uri="{FF2B5EF4-FFF2-40B4-BE49-F238E27FC236}">
                  <a16:creationId xmlns:a16="http://schemas.microsoft.com/office/drawing/2014/main" id="{CB8C45E1-E933-4227-B531-10D0128E6367}"/>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38" name="Freeform: Shape 237">
              <a:extLst>
                <a:ext uri="{FF2B5EF4-FFF2-40B4-BE49-F238E27FC236}">
                  <a16:creationId xmlns:a16="http://schemas.microsoft.com/office/drawing/2014/main" id="{9713422C-A98C-4DBD-A89A-D0C3835CB977}"/>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39" name="Freeform: Shape 238">
              <a:extLst>
                <a:ext uri="{FF2B5EF4-FFF2-40B4-BE49-F238E27FC236}">
                  <a16:creationId xmlns:a16="http://schemas.microsoft.com/office/drawing/2014/main" id="{E971AFB2-16EF-4C89-9D46-B2EDFB6A9C7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40" name="Freeform: Shape 239">
              <a:extLst>
                <a:ext uri="{FF2B5EF4-FFF2-40B4-BE49-F238E27FC236}">
                  <a16:creationId xmlns:a16="http://schemas.microsoft.com/office/drawing/2014/main" id="{78674A88-B82A-471E-9757-DBE7BD082169}"/>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41" name="Freeform: Shape 240">
              <a:extLst>
                <a:ext uri="{FF2B5EF4-FFF2-40B4-BE49-F238E27FC236}">
                  <a16:creationId xmlns:a16="http://schemas.microsoft.com/office/drawing/2014/main" id="{3D469F11-BC5C-4112-8FE6-A946F413DC9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242" name="Graphic 241">
            <a:extLst>
              <a:ext uri="{FF2B5EF4-FFF2-40B4-BE49-F238E27FC236}">
                <a16:creationId xmlns:a16="http://schemas.microsoft.com/office/drawing/2014/main" id="{F8AF2EB7-630A-410E-8DC8-D321988504C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57044" y="2295933"/>
            <a:ext cx="1433328" cy="961600"/>
          </a:xfrm>
          <a:prstGeom prst="rect">
            <a:avLst/>
          </a:prstGeom>
        </p:spPr>
      </p:pic>
      <p:grpSp>
        <p:nvGrpSpPr>
          <p:cNvPr id="243" name="Graphic 243">
            <a:extLst>
              <a:ext uri="{FF2B5EF4-FFF2-40B4-BE49-F238E27FC236}">
                <a16:creationId xmlns:a16="http://schemas.microsoft.com/office/drawing/2014/main" id="{73E5714E-7806-4E90-87A8-FF21A5103643}"/>
              </a:ext>
            </a:extLst>
          </p:cNvPr>
          <p:cNvGrpSpPr/>
          <p:nvPr/>
        </p:nvGrpSpPr>
        <p:grpSpPr>
          <a:xfrm flipH="1">
            <a:off x="2566303" y="5084467"/>
            <a:ext cx="1630724" cy="1255170"/>
            <a:chOff x="7982733" y="5589867"/>
            <a:chExt cx="1630724" cy="1255170"/>
          </a:xfrm>
        </p:grpSpPr>
        <p:sp>
          <p:nvSpPr>
            <p:cNvPr id="244" name="Freeform: Shape 243">
              <a:extLst>
                <a:ext uri="{FF2B5EF4-FFF2-40B4-BE49-F238E27FC236}">
                  <a16:creationId xmlns:a16="http://schemas.microsoft.com/office/drawing/2014/main" id="{7360ED01-7B6E-420A-8E94-197D002D9FE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245" name="Freeform: Shape 244">
              <a:extLst>
                <a:ext uri="{FF2B5EF4-FFF2-40B4-BE49-F238E27FC236}">
                  <a16:creationId xmlns:a16="http://schemas.microsoft.com/office/drawing/2014/main" id="{09762072-965B-4529-9A56-D3411C2B067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246" name="Freeform: Shape 245">
              <a:extLst>
                <a:ext uri="{FF2B5EF4-FFF2-40B4-BE49-F238E27FC236}">
                  <a16:creationId xmlns:a16="http://schemas.microsoft.com/office/drawing/2014/main" id="{C23D7769-9A50-413D-BB8B-20619FB3CB36}"/>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247" name="Freeform: Shape 246">
              <a:extLst>
                <a:ext uri="{FF2B5EF4-FFF2-40B4-BE49-F238E27FC236}">
                  <a16:creationId xmlns:a16="http://schemas.microsoft.com/office/drawing/2014/main" id="{C5BE9BA8-CBB7-4209-805D-0D66218BF2F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248" name="Freeform: Shape 247">
              <a:extLst>
                <a:ext uri="{FF2B5EF4-FFF2-40B4-BE49-F238E27FC236}">
                  <a16:creationId xmlns:a16="http://schemas.microsoft.com/office/drawing/2014/main" id="{0031152A-6507-43A9-942D-972B9F14174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sp>
        <p:nvSpPr>
          <p:cNvPr id="201" name="Oval 200">
            <a:extLst>
              <a:ext uri="{FF2B5EF4-FFF2-40B4-BE49-F238E27FC236}">
                <a16:creationId xmlns:a16="http://schemas.microsoft.com/office/drawing/2014/main" id="{14962FD2-81CF-432F-AC9B-E86F6E74A4A0}"/>
              </a:ext>
            </a:extLst>
          </p:cNvPr>
          <p:cNvSpPr/>
          <p:nvPr/>
        </p:nvSpPr>
        <p:spPr>
          <a:xfrm>
            <a:off x="741413" y="5960238"/>
            <a:ext cx="2772174" cy="677555"/>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6C318872-3C24-4DF6-A208-BCED500360D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97171" y="3076412"/>
            <a:ext cx="2344885" cy="3137076"/>
          </a:xfrm>
          <a:prstGeom prst="rect">
            <a:avLst/>
          </a:prstGeom>
        </p:spPr>
      </p:pic>
      <p:pic>
        <p:nvPicPr>
          <p:cNvPr id="251" name="Graphic 250">
            <a:extLst>
              <a:ext uri="{FF2B5EF4-FFF2-40B4-BE49-F238E27FC236}">
                <a16:creationId xmlns:a16="http://schemas.microsoft.com/office/drawing/2014/main" id="{0C1A9E3F-0B91-4C6B-BA0E-1D41EF3FA89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540289" y="844462"/>
            <a:ext cx="1460633" cy="684352"/>
          </a:xfrm>
          <a:prstGeom prst="rect">
            <a:avLst/>
          </a:prstGeom>
        </p:spPr>
      </p:pic>
      <p:pic>
        <p:nvPicPr>
          <p:cNvPr id="253" name="Graphic 252">
            <a:extLst>
              <a:ext uri="{FF2B5EF4-FFF2-40B4-BE49-F238E27FC236}">
                <a16:creationId xmlns:a16="http://schemas.microsoft.com/office/drawing/2014/main" id="{7A783A58-01C4-44B3-8FB4-48A6993D5A0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388472" y="5161693"/>
            <a:ext cx="2444487" cy="1145318"/>
          </a:xfrm>
          <a:prstGeom prst="rect">
            <a:avLst/>
          </a:prstGeom>
        </p:spPr>
      </p:pic>
      <p:pic>
        <p:nvPicPr>
          <p:cNvPr id="255" name="Graphic 254">
            <a:extLst>
              <a:ext uri="{FF2B5EF4-FFF2-40B4-BE49-F238E27FC236}">
                <a16:creationId xmlns:a16="http://schemas.microsoft.com/office/drawing/2014/main" id="{E6B2FA27-BDAB-4DE4-9723-550224B052F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021436" y="5110517"/>
            <a:ext cx="1090936" cy="511137"/>
          </a:xfrm>
          <a:prstGeom prst="rect">
            <a:avLst/>
          </a:prstGeom>
        </p:spPr>
      </p:pic>
      <p:pic>
        <p:nvPicPr>
          <p:cNvPr id="256" name="Graphic 255">
            <a:extLst>
              <a:ext uri="{FF2B5EF4-FFF2-40B4-BE49-F238E27FC236}">
                <a16:creationId xmlns:a16="http://schemas.microsoft.com/office/drawing/2014/main" id="{AB741FFB-1B3B-4FCC-B7F1-F2C69236463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21373" y="509569"/>
            <a:ext cx="1000125" cy="1085850"/>
          </a:xfrm>
          <a:prstGeom prst="rect">
            <a:avLst/>
          </a:prstGeom>
        </p:spPr>
      </p:pic>
      <p:sp>
        <p:nvSpPr>
          <p:cNvPr id="55" name="TextBox 54">
            <a:extLst>
              <a:ext uri="{FF2B5EF4-FFF2-40B4-BE49-F238E27FC236}">
                <a16:creationId xmlns:a16="http://schemas.microsoft.com/office/drawing/2014/main" id="{E1C5EF25-0EF3-45DA-83DE-5F08B2EA9C5F}"/>
              </a:ext>
            </a:extLst>
          </p:cNvPr>
          <p:cNvSpPr txBox="1"/>
          <p:nvPr/>
        </p:nvSpPr>
        <p:spPr>
          <a:xfrm>
            <a:off x="15529833" y="760343"/>
            <a:ext cx="5310177" cy="43396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13800">
                <a:solidFill>
                  <a:schemeClr val="bg2">
                    <a:lumMod val="75000"/>
                  </a:schemeClr>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K</a:t>
            </a:r>
            <a:r>
              <a:rPr lang="en-US" sz="13800">
                <a:solidFill>
                  <a:srgbClr val="00B0F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H</a:t>
            </a:r>
            <a:r>
              <a:rPr lang="en-US" sz="13800">
                <a:solidFill>
                  <a:schemeClr val="accent1">
                    <a:lumMod val="75000"/>
                  </a:schemeClr>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ở</a:t>
            </a:r>
            <a:r>
              <a:rPr lang="en-US" sz="13800">
                <a:solidFill>
                  <a:srgbClr val="00206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i </a:t>
            </a:r>
            <a:r>
              <a:rPr lang="en-US" sz="13800">
                <a:solidFill>
                  <a:srgbClr val="FFFF0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Đ</a:t>
            </a:r>
            <a:r>
              <a:rPr lang="en-US" sz="13800">
                <a:solidFill>
                  <a:srgbClr val="00B05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Ộ</a:t>
            </a:r>
            <a:r>
              <a:rPr lang="en-US" sz="13800">
                <a:solidFill>
                  <a:srgbClr val="FF0066"/>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N</a:t>
            </a:r>
            <a:r>
              <a:rPr lang="en-US" sz="13800">
                <a:solidFill>
                  <a:srgbClr val="7030A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G</a:t>
            </a:r>
            <a:endParaRPr lang="en-US" sz="13800" dirty="0">
              <a:solidFill>
                <a:srgbClr val="7030A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endParaRPr>
          </a:p>
        </p:txBody>
      </p:sp>
      <p:pic>
        <p:nvPicPr>
          <p:cNvPr id="2" name="Picture 1">
            <a:extLst>
              <a:ext uri="{FF2B5EF4-FFF2-40B4-BE49-F238E27FC236}">
                <a16:creationId xmlns:a16="http://schemas.microsoft.com/office/drawing/2014/main" id="{1067A1EC-9707-49CB-BF75-E5D592548476}"/>
              </a:ext>
            </a:extLst>
          </p:cNvPr>
          <p:cNvPicPr>
            <a:picLocks noChangeAspect="1"/>
          </p:cNvPicPr>
          <p:nvPr/>
        </p:nvPicPr>
        <p:blipFill>
          <a:blip r:embed="rId12"/>
          <a:stretch>
            <a:fillRect/>
          </a:stretch>
        </p:blipFill>
        <p:spPr>
          <a:xfrm>
            <a:off x="3440962" y="453894"/>
            <a:ext cx="5310076" cy="5950212"/>
          </a:xfrm>
          <a:prstGeom prst="rect">
            <a:avLst/>
          </a:prstGeom>
        </p:spPr>
      </p:pic>
    </p:spTree>
    <p:extLst>
      <p:ext uri="{BB962C8B-B14F-4D97-AF65-F5344CB8AC3E}">
        <p14:creationId xmlns:p14="http://schemas.microsoft.com/office/powerpoint/2010/main" val="4568878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par>
                                <p:cTn id="10" presetID="32" presetClass="emph" presetSubtype="0" fill="hold" grpId="1" nodeType="withEffect">
                                  <p:stCondLst>
                                    <p:cond delay="0"/>
                                  </p:stCondLst>
                                  <p:childTnLst>
                                    <p:animRot by="120000">
                                      <p:cBhvr>
                                        <p:cTn id="11" dur="100" fill="hold">
                                          <p:stCondLst>
                                            <p:cond delay="0"/>
                                          </p:stCondLst>
                                        </p:cTn>
                                        <p:tgtEl>
                                          <p:spTgt spid="55"/>
                                        </p:tgtEl>
                                        <p:attrNameLst>
                                          <p:attrName>r</p:attrName>
                                        </p:attrNameLst>
                                      </p:cBhvr>
                                    </p:animRot>
                                    <p:animRot by="-240000">
                                      <p:cBhvr>
                                        <p:cTn id="12" dur="200" fill="hold">
                                          <p:stCondLst>
                                            <p:cond delay="200"/>
                                          </p:stCondLst>
                                        </p:cTn>
                                        <p:tgtEl>
                                          <p:spTgt spid="55"/>
                                        </p:tgtEl>
                                        <p:attrNameLst>
                                          <p:attrName>r</p:attrName>
                                        </p:attrNameLst>
                                      </p:cBhvr>
                                    </p:animRot>
                                    <p:animRot by="240000">
                                      <p:cBhvr>
                                        <p:cTn id="13" dur="200" fill="hold">
                                          <p:stCondLst>
                                            <p:cond delay="400"/>
                                          </p:stCondLst>
                                        </p:cTn>
                                        <p:tgtEl>
                                          <p:spTgt spid="55"/>
                                        </p:tgtEl>
                                        <p:attrNameLst>
                                          <p:attrName>r</p:attrName>
                                        </p:attrNameLst>
                                      </p:cBhvr>
                                    </p:animRot>
                                    <p:animRot by="-240000">
                                      <p:cBhvr>
                                        <p:cTn id="14" dur="200" fill="hold">
                                          <p:stCondLst>
                                            <p:cond delay="600"/>
                                          </p:stCondLst>
                                        </p:cTn>
                                        <p:tgtEl>
                                          <p:spTgt spid="55"/>
                                        </p:tgtEl>
                                        <p:attrNameLst>
                                          <p:attrName>r</p:attrName>
                                        </p:attrNameLst>
                                      </p:cBhvr>
                                    </p:animRot>
                                    <p:animRot by="120000">
                                      <p:cBhvr>
                                        <p:cTn id="15" dur="200" fill="hold">
                                          <p:stCondLst>
                                            <p:cond delay="8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E19E18F-F16E-41AB-BE04-FD90DD9BCDC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064618" y="-77318"/>
            <a:ext cx="1751940" cy="1902106"/>
          </a:xfrm>
          <a:prstGeom prst="rect">
            <a:avLst/>
          </a:prstGeom>
        </p:spPr>
      </p:pic>
      <p:grpSp>
        <p:nvGrpSpPr>
          <p:cNvPr id="4" name="Group 3">
            <a:extLst>
              <a:ext uri="{FF2B5EF4-FFF2-40B4-BE49-F238E27FC236}">
                <a16:creationId xmlns:a16="http://schemas.microsoft.com/office/drawing/2014/main" id="{3E0423A0-8129-4549-9F06-B34618350EB5}"/>
              </a:ext>
            </a:extLst>
          </p:cNvPr>
          <p:cNvGrpSpPr/>
          <p:nvPr/>
        </p:nvGrpSpPr>
        <p:grpSpPr>
          <a:xfrm>
            <a:off x="812176" y="380536"/>
            <a:ext cx="5004996" cy="3054167"/>
            <a:chOff x="812176" y="237936"/>
            <a:chExt cx="5004996" cy="3054167"/>
          </a:xfrm>
        </p:grpSpPr>
        <p:sp>
          <p:nvSpPr>
            <p:cNvPr id="2" name="Rectangle: Rounded Corners 1">
              <a:extLst>
                <a:ext uri="{FF2B5EF4-FFF2-40B4-BE49-F238E27FC236}">
                  <a16:creationId xmlns:a16="http://schemas.microsoft.com/office/drawing/2014/main" id="{725CF916-9639-4864-973B-106016DE54C6}"/>
                </a:ext>
              </a:extLst>
            </p:cNvPr>
            <p:cNvSpPr/>
            <p:nvPr/>
          </p:nvSpPr>
          <p:spPr>
            <a:xfrm>
              <a:off x="812176" y="237936"/>
              <a:ext cx="5004996" cy="3054167"/>
            </a:xfrm>
            <a:custGeom>
              <a:avLst/>
              <a:gdLst>
                <a:gd name="connsiteX0" fmla="*/ 0 w 5004996"/>
                <a:gd name="connsiteY0" fmla="*/ 509038 h 3054167"/>
                <a:gd name="connsiteX1" fmla="*/ 509038 w 5004996"/>
                <a:gd name="connsiteY1" fmla="*/ 0 h 3054167"/>
                <a:gd name="connsiteX2" fmla="*/ 4495958 w 5004996"/>
                <a:gd name="connsiteY2" fmla="*/ 0 h 3054167"/>
                <a:gd name="connsiteX3" fmla="*/ 5004996 w 5004996"/>
                <a:gd name="connsiteY3" fmla="*/ 509038 h 3054167"/>
                <a:gd name="connsiteX4" fmla="*/ 5004996 w 5004996"/>
                <a:gd name="connsiteY4" fmla="*/ 2545129 h 3054167"/>
                <a:gd name="connsiteX5" fmla="*/ 4495958 w 5004996"/>
                <a:gd name="connsiteY5" fmla="*/ 3054167 h 3054167"/>
                <a:gd name="connsiteX6" fmla="*/ 509038 w 5004996"/>
                <a:gd name="connsiteY6" fmla="*/ 3054167 h 3054167"/>
                <a:gd name="connsiteX7" fmla="*/ 0 w 5004996"/>
                <a:gd name="connsiteY7" fmla="*/ 2545129 h 3054167"/>
                <a:gd name="connsiteX8" fmla="*/ 0 w 5004996"/>
                <a:gd name="connsiteY8" fmla="*/ 509038 h 305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4996" h="3054167" fill="none" extrusionOk="0">
                  <a:moveTo>
                    <a:pt x="0" y="509038"/>
                  </a:moveTo>
                  <a:cubicBezTo>
                    <a:pt x="239" y="277344"/>
                    <a:pt x="192231" y="34632"/>
                    <a:pt x="509038" y="0"/>
                  </a:cubicBezTo>
                  <a:cubicBezTo>
                    <a:pt x="2480549" y="86579"/>
                    <a:pt x="2587082" y="114940"/>
                    <a:pt x="4495958" y="0"/>
                  </a:cubicBezTo>
                  <a:cubicBezTo>
                    <a:pt x="4802300" y="-2104"/>
                    <a:pt x="5022901" y="224982"/>
                    <a:pt x="5004996" y="509038"/>
                  </a:cubicBezTo>
                  <a:cubicBezTo>
                    <a:pt x="4976501" y="827418"/>
                    <a:pt x="5037114" y="1577364"/>
                    <a:pt x="5004996" y="2545129"/>
                  </a:cubicBezTo>
                  <a:cubicBezTo>
                    <a:pt x="5023510" y="2832277"/>
                    <a:pt x="4744046" y="3046662"/>
                    <a:pt x="4495958" y="3054167"/>
                  </a:cubicBezTo>
                  <a:cubicBezTo>
                    <a:pt x="2895100" y="3150922"/>
                    <a:pt x="1138356" y="2896888"/>
                    <a:pt x="509038" y="3054167"/>
                  </a:cubicBezTo>
                  <a:cubicBezTo>
                    <a:pt x="230785" y="3064313"/>
                    <a:pt x="32109" y="2812481"/>
                    <a:pt x="0" y="2545129"/>
                  </a:cubicBezTo>
                  <a:cubicBezTo>
                    <a:pt x="70825" y="2289688"/>
                    <a:pt x="43580" y="1060185"/>
                    <a:pt x="0" y="509038"/>
                  </a:cubicBezTo>
                  <a:close/>
                </a:path>
                <a:path w="5004996" h="3054167" stroke="0" extrusionOk="0">
                  <a:moveTo>
                    <a:pt x="0" y="509038"/>
                  </a:moveTo>
                  <a:cubicBezTo>
                    <a:pt x="22231" y="207308"/>
                    <a:pt x="263581" y="28686"/>
                    <a:pt x="509038" y="0"/>
                  </a:cubicBezTo>
                  <a:cubicBezTo>
                    <a:pt x="2148549" y="107285"/>
                    <a:pt x="3704873" y="147242"/>
                    <a:pt x="4495958" y="0"/>
                  </a:cubicBezTo>
                  <a:cubicBezTo>
                    <a:pt x="4791268" y="52383"/>
                    <a:pt x="4967255" y="230633"/>
                    <a:pt x="5004996" y="509038"/>
                  </a:cubicBezTo>
                  <a:cubicBezTo>
                    <a:pt x="5164443" y="895247"/>
                    <a:pt x="5153985" y="1785843"/>
                    <a:pt x="5004996" y="2545129"/>
                  </a:cubicBezTo>
                  <a:cubicBezTo>
                    <a:pt x="4952432" y="2825571"/>
                    <a:pt x="4780148" y="3055615"/>
                    <a:pt x="4495958" y="3054167"/>
                  </a:cubicBezTo>
                  <a:cubicBezTo>
                    <a:pt x="3053888" y="3191892"/>
                    <a:pt x="1716475" y="2921515"/>
                    <a:pt x="509038" y="3054167"/>
                  </a:cubicBezTo>
                  <a:cubicBezTo>
                    <a:pt x="240439" y="3056177"/>
                    <a:pt x="7706" y="2870974"/>
                    <a:pt x="0" y="2545129"/>
                  </a:cubicBezTo>
                  <a:cubicBezTo>
                    <a:pt x="-18747" y="2194139"/>
                    <a:pt x="40500" y="896397"/>
                    <a:pt x="0" y="509038"/>
                  </a:cubicBezTo>
                  <a:close/>
                </a:path>
              </a:pathLst>
            </a:custGeom>
            <a:solidFill>
              <a:schemeClr val="tx2"/>
            </a:solidFill>
            <a:ln w="38100">
              <a:solidFill>
                <a:srgbClr val="1C4E5F"/>
              </a:solidFill>
              <a:extLst>
                <a:ext uri="{C807C97D-BFC1-408E-A445-0C87EB9F89A2}">
                  <ask:lineSketchStyleProps xmlns:ask="http://schemas.microsoft.com/office/drawing/2018/sketchyshapes" xmlns="" sd="222700615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3D0EEFB2-EDE4-4AFD-B4CA-914EE302F27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9495" y="506766"/>
              <a:ext cx="4496877" cy="2671148"/>
            </a:xfrm>
            <a:prstGeom prst="rect">
              <a:avLst/>
            </a:prstGeom>
          </p:spPr>
        </p:pic>
      </p:grpSp>
      <p:grpSp>
        <p:nvGrpSpPr>
          <p:cNvPr id="47" name="Group 46">
            <a:extLst>
              <a:ext uri="{FF2B5EF4-FFF2-40B4-BE49-F238E27FC236}">
                <a16:creationId xmlns:a16="http://schemas.microsoft.com/office/drawing/2014/main" id="{29FC2D0F-3FCE-410C-A0D2-390C2A5FB494}"/>
              </a:ext>
            </a:extLst>
          </p:cNvPr>
          <p:cNvGrpSpPr/>
          <p:nvPr/>
        </p:nvGrpSpPr>
        <p:grpSpPr>
          <a:xfrm>
            <a:off x="6366823" y="1926490"/>
            <a:ext cx="5013001" cy="4238625"/>
            <a:chOff x="4701445" y="926310"/>
            <a:chExt cx="3953401" cy="3622880"/>
          </a:xfrm>
        </p:grpSpPr>
        <p:grpSp>
          <p:nvGrpSpPr>
            <p:cNvPr id="48" name="Group 47">
              <a:extLst>
                <a:ext uri="{FF2B5EF4-FFF2-40B4-BE49-F238E27FC236}">
                  <a16:creationId xmlns:a16="http://schemas.microsoft.com/office/drawing/2014/main" id="{CC8D0787-B7B7-4ABA-BD68-239336BFD0EF}"/>
                </a:ext>
              </a:extLst>
            </p:cNvPr>
            <p:cNvGrpSpPr/>
            <p:nvPr/>
          </p:nvGrpSpPr>
          <p:grpSpPr>
            <a:xfrm>
              <a:off x="4701445" y="2017707"/>
              <a:ext cx="3953401" cy="2531483"/>
              <a:chOff x="5388540" y="578551"/>
              <a:chExt cx="3953401" cy="2531483"/>
            </a:xfrm>
          </p:grpSpPr>
          <p:pic>
            <p:nvPicPr>
              <p:cNvPr id="50" name="Picture 49">
                <a:extLst>
                  <a:ext uri="{FF2B5EF4-FFF2-40B4-BE49-F238E27FC236}">
                    <a16:creationId xmlns:a16="http://schemas.microsoft.com/office/drawing/2014/main" id="{D260C424-9BCA-4F69-8738-5BDE25280445}"/>
                  </a:ext>
                </a:extLst>
              </p:cNvPr>
              <p:cNvPicPr>
                <a:picLocks noChangeAspect="1"/>
              </p:cNvPicPr>
              <p:nvPr/>
            </p:nvPicPr>
            <p:blipFill>
              <a:blip r:embed="rId5"/>
              <a:stretch>
                <a:fillRect/>
              </a:stretch>
            </p:blipFill>
            <p:spPr>
              <a:xfrm>
                <a:off x="5388540" y="578551"/>
                <a:ext cx="3953401" cy="2531483"/>
              </a:xfrm>
              <a:prstGeom prst="rect">
                <a:avLst/>
              </a:prstGeom>
            </p:spPr>
          </p:pic>
          <p:sp>
            <p:nvSpPr>
              <p:cNvPr id="51" name="TextBox 50">
                <a:extLst>
                  <a:ext uri="{FF2B5EF4-FFF2-40B4-BE49-F238E27FC236}">
                    <a16:creationId xmlns:a16="http://schemas.microsoft.com/office/drawing/2014/main" id="{C8FDD28E-6ACE-46D9-9B89-E1BAAC291C6E}"/>
                  </a:ext>
                </a:extLst>
              </p:cNvPr>
              <p:cNvSpPr txBox="1"/>
              <p:nvPr/>
            </p:nvSpPr>
            <p:spPr>
              <a:xfrm>
                <a:off x="5562637" y="879676"/>
                <a:ext cx="3682392" cy="1657315"/>
              </a:xfrm>
              <a:prstGeom prst="rect">
                <a:avLst/>
              </a:prstGeom>
              <a:noFill/>
            </p:spPr>
            <p:txBody>
              <a:bodyPr wrap="square" rtlCol="0">
                <a:spAutoFit/>
              </a:bodyPr>
              <a:lstStyle/>
              <a:p>
                <a:pPr algn="ctr">
                  <a:buClr>
                    <a:srgbClr val="000000"/>
                  </a:buClr>
                  <a:buFont typeface="Arial"/>
                  <a:buNone/>
                </a:pPr>
                <a:r>
                  <a:rPr lang="en-US" sz="6000" kern="0">
                    <a:solidFill>
                      <a:srgbClr val="FF0066"/>
                    </a:solidFill>
                    <a:latin typeface="Arial"/>
                    <a:cs typeface="Arial"/>
                    <a:sym typeface="Arial"/>
                  </a:rPr>
                  <a:t>Hình 13: đóng kín cửa</a:t>
                </a:r>
              </a:p>
            </p:txBody>
          </p:sp>
        </p:grpSp>
        <p:pic>
          <p:nvPicPr>
            <p:cNvPr id="49" name="Picture 48">
              <a:extLst>
                <a:ext uri="{FF2B5EF4-FFF2-40B4-BE49-F238E27FC236}">
                  <a16:creationId xmlns:a16="http://schemas.microsoft.com/office/drawing/2014/main" id="{EDA1A5C1-53D7-4748-BE58-FF0A2E805189}"/>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a:off x="5970603" y="926310"/>
              <a:ext cx="1135754" cy="1211471"/>
            </a:xfrm>
            <a:prstGeom prst="rect">
              <a:avLst/>
            </a:prstGeom>
          </p:spPr>
        </p:pic>
      </p:grpSp>
      <p:pic>
        <p:nvPicPr>
          <p:cNvPr id="6" name="Picture 5">
            <a:extLst>
              <a:ext uri="{FF2B5EF4-FFF2-40B4-BE49-F238E27FC236}">
                <a16:creationId xmlns:a16="http://schemas.microsoft.com/office/drawing/2014/main" id="{2850902B-9202-46F0-9943-2BE964A900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7424" y="3697219"/>
            <a:ext cx="2933205" cy="3160781"/>
          </a:xfrm>
          <a:prstGeom prst="rect">
            <a:avLst/>
          </a:prstGeom>
        </p:spPr>
      </p:pic>
    </p:spTree>
    <p:extLst>
      <p:ext uri="{BB962C8B-B14F-4D97-AF65-F5344CB8AC3E}">
        <p14:creationId xmlns:p14="http://schemas.microsoft.com/office/powerpoint/2010/main" val="1310526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heel(1)">
                                      <p:cBhvr>
                                        <p:cTn id="1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E19E18F-F16E-41AB-BE04-FD90DD9BCDC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32250" y="82833"/>
            <a:ext cx="1751940" cy="1902106"/>
          </a:xfrm>
          <a:prstGeom prst="rect">
            <a:avLst/>
          </a:prstGeom>
        </p:spPr>
      </p:pic>
      <p:grpSp>
        <p:nvGrpSpPr>
          <p:cNvPr id="47" name="Group 46">
            <a:extLst>
              <a:ext uri="{FF2B5EF4-FFF2-40B4-BE49-F238E27FC236}">
                <a16:creationId xmlns:a16="http://schemas.microsoft.com/office/drawing/2014/main" id="{29FC2D0F-3FCE-410C-A0D2-390C2A5FB494}"/>
              </a:ext>
            </a:extLst>
          </p:cNvPr>
          <p:cNvGrpSpPr/>
          <p:nvPr/>
        </p:nvGrpSpPr>
        <p:grpSpPr>
          <a:xfrm>
            <a:off x="516657" y="1990708"/>
            <a:ext cx="5013001" cy="4238625"/>
            <a:chOff x="4701445" y="926310"/>
            <a:chExt cx="3953401" cy="3622880"/>
          </a:xfrm>
        </p:grpSpPr>
        <p:grpSp>
          <p:nvGrpSpPr>
            <p:cNvPr id="48" name="Group 47">
              <a:extLst>
                <a:ext uri="{FF2B5EF4-FFF2-40B4-BE49-F238E27FC236}">
                  <a16:creationId xmlns:a16="http://schemas.microsoft.com/office/drawing/2014/main" id="{CC8D0787-B7B7-4ABA-BD68-239336BFD0EF}"/>
                </a:ext>
              </a:extLst>
            </p:cNvPr>
            <p:cNvGrpSpPr/>
            <p:nvPr/>
          </p:nvGrpSpPr>
          <p:grpSpPr>
            <a:xfrm>
              <a:off x="4701445" y="2017707"/>
              <a:ext cx="3953401" cy="2531483"/>
              <a:chOff x="5388540" y="578551"/>
              <a:chExt cx="3953401" cy="2531483"/>
            </a:xfrm>
          </p:grpSpPr>
          <p:pic>
            <p:nvPicPr>
              <p:cNvPr id="50" name="Picture 49">
                <a:extLst>
                  <a:ext uri="{FF2B5EF4-FFF2-40B4-BE49-F238E27FC236}">
                    <a16:creationId xmlns:a16="http://schemas.microsoft.com/office/drawing/2014/main" id="{D260C424-9BCA-4F69-8738-5BDE25280445}"/>
                  </a:ext>
                </a:extLst>
              </p:cNvPr>
              <p:cNvPicPr>
                <a:picLocks noChangeAspect="1"/>
              </p:cNvPicPr>
              <p:nvPr/>
            </p:nvPicPr>
            <p:blipFill>
              <a:blip r:embed="rId4"/>
              <a:stretch>
                <a:fillRect/>
              </a:stretch>
            </p:blipFill>
            <p:spPr>
              <a:xfrm>
                <a:off x="5388540" y="578551"/>
                <a:ext cx="3953401" cy="2531483"/>
              </a:xfrm>
              <a:prstGeom prst="rect">
                <a:avLst/>
              </a:prstGeom>
            </p:spPr>
          </p:pic>
          <p:sp>
            <p:nvSpPr>
              <p:cNvPr id="51" name="TextBox 50">
                <a:extLst>
                  <a:ext uri="{FF2B5EF4-FFF2-40B4-BE49-F238E27FC236}">
                    <a16:creationId xmlns:a16="http://schemas.microsoft.com/office/drawing/2014/main" id="{C8FDD28E-6ACE-46D9-9B89-E1BAAC291C6E}"/>
                  </a:ext>
                </a:extLst>
              </p:cNvPr>
              <p:cNvSpPr txBox="1"/>
              <p:nvPr/>
            </p:nvSpPr>
            <p:spPr>
              <a:xfrm>
                <a:off x="5524044" y="945760"/>
                <a:ext cx="3682392" cy="165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a:ln>
                      <a:noFill/>
                    </a:ln>
                    <a:solidFill>
                      <a:srgbClr val="FF0066"/>
                    </a:solidFill>
                    <a:effectLst/>
                    <a:uLnTx/>
                    <a:uFillTx/>
                    <a:latin typeface="Arial"/>
                    <a:ea typeface="+mn-ea"/>
                    <a:cs typeface="Arial"/>
                    <a:sym typeface="Arial"/>
                  </a:rPr>
                  <a:t>Hình 14: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a:ln>
                      <a:noFill/>
                    </a:ln>
                    <a:solidFill>
                      <a:srgbClr val="FF0066"/>
                    </a:solidFill>
                    <a:effectLst/>
                    <a:uLnTx/>
                    <a:uFillTx/>
                    <a:latin typeface="Arial"/>
                    <a:ea typeface="+mn-ea"/>
                    <a:cs typeface="Arial"/>
                    <a:sym typeface="Arial"/>
                  </a:rPr>
                  <a:t>đeo chụp tai.</a:t>
                </a:r>
              </a:p>
            </p:txBody>
          </p:sp>
        </p:grpSp>
        <p:pic>
          <p:nvPicPr>
            <p:cNvPr id="49" name="Picture 48">
              <a:extLst>
                <a:ext uri="{FF2B5EF4-FFF2-40B4-BE49-F238E27FC236}">
                  <a16:creationId xmlns:a16="http://schemas.microsoft.com/office/drawing/2014/main" id="{EDA1A5C1-53D7-4748-BE58-FF0A2E805189}"/>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a:off x="5970603" y="926310"/>
              <a:ext cx="1135754" cy="1211471"/>
            </a:xfrm>
            <a:prstGeom prst="rect">
              <a:avLst/>
            </a:prstGeom>
          </p:spPr>
        </p:pic>
      </p:grpSp>
      <p:pic>
        <p:nvPicPr>
          <p:cNvPr id="6" name="Picture 5">
            <a:extLst>
              <a:ext uri="{FF2B5EF4-FFF2-40B4-BE49-F238E27FC236}">
                <a16:creationId xmlns:a16="http://schemas.microsoft.com/office/drawing/2014/main" id="{2850902B-9202-46F0-9943-2BE964A90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9999" y="3697219"/>
            <a:ext cx="2933205" cy="3160781"/>
          </a:xfrm>
          <a:prstGeom prst="rect">
            <a:avLst/>
          </a:prstGeom>
        </p:spPr>
      </p:pic>
      <p:grpSp>
        <p:nvGrpSpPr>
          <p:cNvPr id="3" name="Group 2">
            <a:extLst>
              <a:ext uri="{FF2B5EF4-FFF2-40B4-BE49-F238E27FC236}">
                <a16:creationId xmlns:a16="http://schemas.microsoft.com/office/drawing/2014/main" id="{0B1E24DA-4231-4860-BF62-C2CC24502E47}"/>
              </a:ext>
            </a:extLst>
          </p:cNvPr>
          <p:cNvGrpSpPr/>
          <p:nvPr/>
        </p:nvGrpSpPr>
        <p:grpSpPr>
          <a:xfrm>
            <a:off x="5840458" y="457855"/>
            <a:ext cx="5004996" cy="3054167"/>
            <a:chOff x="5840458" y="374833"/>
            <a:chExt cx="5004996" cy="3054167"/>
          </a:xfrm>
        </p:grpSpPr>
        <p:sp>
          <p:nvSpPr>
            <p:cNvPr id="2" name="Rectangle: Rounded Corners 1">
              <a:extLst>
                <a:ext uri="{FF2B5EF4-FFF2-40B4-BE49-F238E27FC236}">
                  <a16:creationId xmlns:a16="http://schemas.microsoft.com/office/drawing/2014/main" id="{725CF916-9639-4864-973B-106016DE54C6}"/>
                </a:ext>
              </a:extLst>
            </p:cNvPr>
            <p:cNvSpPr/>
            <p:nvPr/>
          </p:nvSpPr>
          <p:spPr>
            <a:xfrm>
              <a:off x="5840458" y="374833"/>
              <a:ext cx="5004996" cy="3054167"/>
            </a:xfrm>
            <a:custGeom>
              <a:avLst/>
              <a:gdLst>
                <a:gd name="connsiteX0" fmla="*/ 0 w 5004996"/>
                <a:gd name="connsiteY0" fmla="*/ 509038 h 3054167"/>
                <a:gd name="connsiteX1" fmla="*/ 509038 w 5004996"/>
                <a:gd name="connsiteY1" fmla="*/ 0 h 3054167"/>
                <a:gd name="connsiteX2" fmla="*/ 4495958 w 5004996"/>
                <a:gd name="connsiteY2" fmla="*/ 0 h 3054167"/>
                <a:gd name="connsiteX3" fmla="*/ 5004996 w 5004996"/>
                <a:gd name="connsiteY3" fmla="*/ 509038 h 3054167"/>
                <a:gd name="connsiteX4" fmla="*/ 5004996 w 5004996"/>
                <a:gd name="connsiteY4" fmla="*/ 2545129 h 3054167"/>
                <a:gd name="connsiteX5" fmla="*/ 4495958 w 5004996"/>
                <a:gd name="connsiteY5" fmla="*/ 3054167 h 3054167"/>
                <a:gd name="connsiteX6" fmla="*/ 509038 w 5004996"/>
                <a:gd name="connsiteY6" fmla="*/ 3054167 h 3054167"/>
                <a:gd name="connsiteX7" fmla="*/ 0 w 5004996"/>
                <a:gd name="connsiteY7" fmla="*/ 2545129 h 3054167"/>
                <a:gd name="connsiteX8" fmla="*/ 0 w 5004996"/>
                <a:gd name="connsiteY8" fmla="*/ 509038 h 305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4996" h="3054167" fill="none" extrusionOk="0">
                  <a:moveTo>
                    <a:pt x="0" y="509038"/>
                  </a:moveTo>
                  <a:cubicBezTo>
                    <a:pt x="239" y="277344"/>
                    <a:pt x="192231" y="34632"/>
                    <a:pt x="509038" y="0"/>
                  </a:cubicBezTo>
                  <a:cubicBezTo>
                    <a:pt x="2480549" y="86579"/>
                    <a:pt x="2587082" y="114940"/>
                    <a:pt x="4495958" y="0"/>
                  </a:cubicBezTo>
                  <a:cubicBezTo>
                    <a:pt x="4802300" y="-2104"/>
                    <a:pt x="5022901" y="224982"/>
                    <a:pt x="5004996" y="509038"/>
                  </a:cubicBezTo>
                  <a:cubicBezTo>
                    <a:pt x="4976501" y="827418"/>
                    <a:pt x="5037114" y="1577364"/>
                    <a:pt x="5004996" y="2545129"/>
                  </a:cubicBezTo>
                  <a:cubicBezTo>
                    <a:pt x="5023510" y="2832277"/>
                    <a:pt x="4744046" y="3046662"/>
                    <a:pt x="4495958" y="3054167"/>
                  </a:cubicBezTo>
                  <a:cubicBezTo>
                    <a:pt x="2895100" y="3150922"/>
                    <a:pt x="1138356" y="2896888"/>
                    <a:pt x="509038" y="3054167"/>
                  </a:cubicBezTo>
                  <a:cubicBezTo>
                    <a:pt x="230785" y="3064313"/>
                    <a:pt x="32109" y="2812481"/>
                    <a:pt x="0" y="2545129"/>
                  </a:cubicBezTo>
                  <a:cubicBezTo>
                    <a:pt x="70825" y="2289688"/>
                    <a:pt x="43580" y="1060185"/>
                    <a:pt x="0" y="509038"/>
                  </a:cubicBezTo>
                  <a:close/>
                </a:path>
                <a:path w="5004996" h="3054167" stroke="0" extrusionOk="0">
                  <a:moveTo>
                    <a:pt x="0" y="509038"/>
                  </a:moveTo>
                  <a:cubicBezTo>
                    <a:pt x="22231" y="207308"/>
                    <a:pt x="263581" y="28686"/>
                    <a:pt x="509038" y="0"/>
                  </a:cubicBezTo>
                  <a:cubicBezTo>
                    <a:pt x="2148549" y="107285"/>
                    <a:pt x="3704873" y="147242"/>
                    <a:pt x="4495958" y="0"/>
                  </a:cubicBezTo>
                  <a:cubicBezTo>
                    <a:pt x="4791268" y="52383"/>
                    <a:pt x="4967255" y="230633"/>
                    <a:pt x="5004996" y="509038"/>
                  </a:cubicBezTo>
                  <a:cubicBezTo>
                    <a:pt x="5164443" y="895247"/>
                    <a:pt x="5153985" y="1785843"/>
                    <a:pt x="5004996" y="2545129"/>
                  </a:cubicBezTo>
                  <a:cubicBezTo>
                    <a:pt x="4952432" y="2825571"/>
                    <a:pt x="4780148" y="3055615"/>
                    <a:pt x="4495958" y="3054167"/>
                  </a:cubicBezTo>
                  <a:cubicBezTo>
                    <a:pt x="3053888" y="3191892"/>
                    <a:pt x="1716475" y="2921515"/>
                    <a:pt x="509038" y="3054167"/>
                  </a:cubicBezTo>
                  <a:cubicBezTo>
                    <a:pt x="240439" y="3056177"/>
                    <a:pt x="7706" y="2870974"/>
                    <a:pt x="0" y="2545129"/>
                  </a:cubicBezTo>
                  <a:cubicBezTo>
                    <a:pt x="-18747" y="2194139"/>
                    <a:pt x="40500" y="896397"/>
                    <a:pt x="0" y="509038"/>
                  </a:cubicBezTo>
                  <a:close/>
                </a:path>
              </a:pathLst>
            </a:custGeom>
            <a:solidFill>
              <a:schemeClr val="tx2"/>
            </a:solidFill>
            <a:ln w="38100">
              <a:solidFill>
                <a:srgbClr val="1C4E5F"/>
              </a:solidFill>
              <a:extLst>
                <a:ext uri="{C807C97D-BFC1-408E-A445-0C87EB9F89A2}">
                  <ask:lineSketchStyleProps xmlns:ask="http://schemas.microsoft.com/office/drawing/2018/sketchyshapes" xmlns="" sd="222700615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3A5B452-5D34-4344-9332-4A9C825160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65260" y="669951"/>
              <a:ext cx="4447944" cy="2629975"/>
            </a:xfrm>
            <a:prstGeom prst="rect">
              <a:avLst/>
            </a:prstGeom>
          </p:spPr>
        </p:pic>
      </p:grpSp>
    </p:spTree>
    <p:extLst>
      <p:ext uri="{BB962C8B-B14F-4D97-AF65-F5344CB8AC3E}">
        <p14:creationId xmlns:p14="http://schemas.microsoft.com/office/powerpoint/2010/main" val="1474737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heel(1)">
                                      <p:cBhvr>
                                        <p:cTn id="1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2918776" y="2479724"/>
            <a:ext cx="6114272" cy="1866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Em còn biết những cách nào khác có thể làm giảm ô nhiễm tiếng ồn?</a:t>
            </a:r>
          </a:p>
        </p:txBody>
      </p:sp>
      <p:grpSp>
        <p:nvGrpSpPr>
          <p:cNvPr id="151" name="Group 150">
            <a:extLst>
              <a:ext uri="{FF2B5EF4-FFF2-40B4-BE49-F238E27FC236}">
                <a16:creationId xmlns:a16="http://schemas.microsoft.com/office/drawing/2014/main" id="{08255248-DD14-4AF7-B247-9AEDCECA6E82}"/>
              </a:ext>
            </a:extLst>
          </p:cNvPr>
          <p:cNvGrpSpPr/>
          <p:nvPr/>
        </p:nvGrpSpPr>
        <p:grpSpPr>
          <a:xfrm flipH="1">
            <a:off x="377711" y="3134280"/>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5619850">
            <a:off x="2597293" y="489115"/>
            <a:ext cx="1338905" cy="1028434"/>
          </a:xfrm>
          <a:prstGeom prst="rect">
            <a:avLst/>
          </a:prstGeom>
        </p:spPr>
      </p:pic>
      <p:pic>
        <p:nvPicPr>
          <p:cNvPr id="150" name="Graphic 149">
            <a:extLst>
              <a:ext uri="{FF2B5EF4-FFF2-40B4-BE49-F238E27FC236}">
                <a16:creationId xmlns:a16="http://schemas.microsoft.com/office/drawing/2014/main" id="{AB40DBFA-4D06-4970-A5C1-A02D3DB4F22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68940" y="2967005"/>
            <a:ext cx="2449883" cy="2641613"/>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37782">
            <a:off x="9166521" y="3856631"/>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907444">
            <a:off x="9071370" y="4571368"/>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8325346" flipH="1">
            <a:off x="8629712" y="4788980"/>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7582" y="4870403"/>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304793" y="3920857"/>
            <a:ext cx="1712149" cy="802195"/>
          </a:xfrm>
          <a:prstGeom prst="rect">
            <a:avLst/>
          </a:prstGeom>
        </p:spPr>
      </p:pic>
      <p:pic>
        <p:nvPicPr>
          <p:cNvPr id="36" name="Picture 35" descr="Logo&#10;&#10;Description automatically generated">
            <a:extLst>
              <a:ext uri="{FF2B5EF4-FFF2-40B4-BE49-F238E27FC236}">
                <a16:creationId xmlns:a16="http://schemas.microsoft.com/office/drawing/2014/main" id="{22DAAEC7-A19A-4A84-83B2-646D23A0FD9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902886" y="459284"/>
            <a:ext cx="2515962" cy="2118925"/>
          </a:xfrm>
          <a:prstGeom prst="rect">
            <a:avLst/>
          </a:prstGeom>
        </p:spPr>
      </p:pic>
    </p:spTree>
    <p:extLst>
      <p:ext uri="{BB962C8B-B14F-4D97-AF65-F5344CB8AC3E}">
        <p14:creationId xmlns:p14="http://schemas.microsoft.com/office/powerpoint/2010/main" val="15497713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19C79D2-CDF1-4A4E-A918-8324C5938472}"/>
              </a:ext>
            </a:extLst>
          </p:cNvPr>
          <p:cNvSpPr/>
          <p:nvPr/>
        </p:nvSpPr>
        <p:spPr>
          <a:xfrm>
            <a:off x="792261" y="6172151"/>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4" name="Graphic 170">
            <a:extLst>
              <a:ext uri="{FF2B5EF4-FFF2-40B4-BE49-F238E27FC236}">
                <a16:creationId xmlns:a16="http://schemas.microsoft.com/office/drawing/2014/main" id="{EA143DDA-6261-434B-B65C-5870957FCC0E}"/>
              </a:ext>
            </a:extLst>
          </p:cNvPr>
          <p:cNvSpPr/>
          <p:nvPr/>
        </p:nvSpPr>
        <p:spPr>
          <a:xfrm>
            <a:off x="1157831" y="3550976"/>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76691" y="1876043"/>
            <a:ext cx="1450746" cy="679720"/>
          </a:xfrm>
          <a:prstGeom prst="rect">
            <a:avLst/>
          </a:prstGeom>
        </p:spPr>
      </p:pic>
      <p:pic>
        <p:nvPicPr>
          <p:cNvPr id="6" name="Picture 5">
            <a:extLst>
              <a:ext uri="{FF2B5EF4-FFF2-40B4-BE49-F238E27FC236}">
                <a16:creationId xmlns:a16="http://schemas.microsoft.com/office/drawing/2014/main" id="{2552ACE7-2121-44B7-8680-1037E71FC42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418" b="100000" l="1735" r="52569"/>
                    </a14:imgEffect>
                  </a14:imgLayer>
                </a14:imgProps>
              </a:ext>
              <a:ext uri="{28A0092B-C50C-407E-A947-70E740481C1C}">
                <a14:useLocalDpi xmlns:a14="http://schemas.microsoft.com/office/drawing/2010/main" val="0"/>
              </a:ext>
            </a:extLst>
          </a:blip>
          <a:srcRect l="-9572" t="1304" r="58249" b="502"/>
          <a:stretch/>
        </p:blipFill>
        <p:spPr>
          <a:xfrm flipH="1">
            <a:off x="9187086" y="1731511"/>
            <a:ext cx="3583526" cy="5006848"/>
          </a:xfrm>
          <a:prstGeom prst="rect">
            <a:avLst/>
          </a:prstGeom>
        </p:spPr>
      </p:pic>
      <p:grpSp>
        <p:nvGrpSpPr>
          <p:cNvPr id="5" name="Group 4">
            <a:extLst>
              <a:ext uri="{FF2B5EF4-FFF2-40B4-BE49-F238E27FC236}">
                <a16:creationId xmlns:a16="http://schemas.microsoft.com/office/drawing/2014/main" id="{78B98AE0-BA33-487C-8314-43A1F0524E98}"/>
              </a:ext>
            </a:extLst>
          </p:cNvPr>
          <p:cNvGrpSpPr/>
          <p:nvPr/>
        </p:nvGrpSpPr>
        <p:grpSpPr>
          <a:xfrm>
            <a:off x="2918504" y="589954"/>
            <a:ext cx="7575203" cy="937068"/>
            <a:chOff x="1758245" y="1012284"/>
            <a:chExt cx="7241915" cy="885688"/>
          </a:xfrm>
          <a:solidFill>
            <a:srgbClr val="FFFFFF"/>
          </a:solidFill>
        </p:grpSpPr>
        <p:sp>
          <p:nvSpPr>
            <p:cNvPr id="3" name="Speech Bubble: Rectangle with Corners Rounded 2">
              <a:extLst>
                <a:ext uri="{FF2B5EF4-FFF2-40B4-BE49-F238E27FC236}">
                  <a16:creationId xmlns:a16="http://schemas.microsoft.com/office/drawing/2014/main" id="{E104AFB7-12BC-4628-9ED4-02B269346251}"/>
                </a:ext>
              </a:extLst>
            </p:cNvPr>
            <p:cNvSpPr/>
            <p:nvPr/>
          </p:nvSpPr>
          <p:spPr>
            <a:xfrm>
              <a:off x="1758245" y="1012284"/>
              <a:ext cx="7241915" cy="885688"/>
            </a:xfrm>
            <a:prstGeom prst="wedgeRoundRectCallout">
              <a:avLst>
                <a:gd name="adj1" fmla="val 5458"/>
                <a:gd name="adj2" fmla="val 42758"/>
                <a:gd name="adj3" fmla="val 16667"/>
              </a:avLst>
            </a:prstGeom>
            <a:grp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D66D025-6B54-4F23-8D68-FE053723CB18}"/>
                </a:ext>
              </a:extLst>
            </p:cNvPr>
            <p:cNvSpPr txBox="1"/>
            <p:nvPr/>
          </p:nvSpPr>
          <p:spPr>
            <a:xfrm>
              <a:off x="1931566" y="1101040"/>
              <a:ext cx="6895271" cy="669072"/>
            </a:xfrm>
            <a:prstGeom prst="rect">
              <a:avLst/>
            </a:prstGeom>
            <a:grp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a:solidFill>
                    <a:schemeClr val="tx2">
                      <a:lumMod val="25000"/>
                    </a:schemeClr>
                  </a:solidFill>
                  <a:latin typeface="Calibri" panose="020F0502020204030204"/>
                </a:rPr>
                <a:t>Gợi ý một số cách giảm tiếng ồn</a:t>
              </a:r>
              <a:endParaRPr kumimoji="0" lang="en-US" sz="4000" b="1" i="0" u="none" strike="noStrike" kern="1200" cap="none" spc="0" normalizeH="0" baseline="0" noProof="0">
                <a:ln>
                  <a:noFill/>
                </a:ln>
                <a:solidFill>
                  <a:schemeClr val="tx2">
                    <a:lumMod val="25000"/>
                  </a:schemeClr>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D5E11CA6-9B79-478E-8E62-CCF19CB84007}"/>
              </a:ext>
            </a:extLst>
          </p:cNvPr>
          <p:cNvGrpSpPr/>
          <p:nvPr/>
        </p:nvGrpSpPr>
        <p:grpSpPr>
          <a:xfrm>
            <a:off x="22508" y="1068912"/>
            <a:ext cx="9688531" cy="5837957"/>
            <a:chOff x="3833018" y="550797"/>
            <a:chExt cx="5757238" cy="4893414"/>
          </a:xfrm>
        </p:grpSpPr>
        <p:pic>
          <p:nvPicPr>
            <p:cNvPr id="15" name="Picture 14">
              <a:extLst>
                <a:ext uri="{FF2B5EF4-FFF2-40B4-BE49-F238E27FC236}">
                  <a16:creationId xmlns:a16="http://schemas.microsoft.com/office/drawing/2014/main" id="{EBE02884-7D88-405A-BDEE-2B92D4230BE8}"/>
                </a:ext>
              </a:extLst>
            </p:cNvPr>
            <p:cNvPicPr>
              <a:picLocks noChangeAspect="1"/>
            </p:cNvPicPr>
            <p:nvPr/>
          </p:nvPicPr>
          <p:blipFill>
            <a:blip r:embed="rId6"/>
            <a:stretch>
              <a:fillRect/>
            </a:stretch>
          </p:blipFill>
          <p:spPr>
            <a:xfrm>
              <a:off x="3833018" y="1002233"/>
              <a:ext cx="5757238" cy="4441978"/>
            </a:xfrm>
            <a:prstGeom prst="rect">
              <a:avLst/>
            </a:prstGeom>
          </p:spPr>
        </p:pic>
        <p:sp>
          <p:nvSpPr>
            <p:cNvPr id="16" name="TextBox 15">
              <a:extLst>
                <a:ext uri="{FF2B5EF4-FFF2-40B4-BE49-F238E27FC236}">
                  <a16:creationId xmlns:a16="http://schemas.microsoft.com/office/drawing/2014/main" id="{DC8C8257-21D1-4628-9DF5-51EA23161523}"/>
                </a:ext>
              </a:extLst>
            </p:cNvPr>
            <p:cNvSpPr txBox="1"/>
            <p:nvPr/>
          </p:nvSpPr>
          <p:spPr>
            <a:xfrm>
              <a:off x="4398107" y="1674413"/>
              <a:ext cx="4382990" cy="3173159"/>
            </a:xfrm>
            <a:prstGeom prst="rect">
              <a:avLst/>
            </a:prstGeom>
            <a:noFill/>
          </p:spPr>
          <p:txBody>
            <a:bodyPr wrap="square" rtlCol="0">
              <a:spAutoFit/>
            </a:bodyPr>
            <a:lstStyle/>
            <a:p>
              <a:pPr algn="just">
                <a:buClr>
                  <a:srgbClr val="000000"/>
                </a:buClr>
                <a:buFont typeface="Arial"/>
                <a:buNone/>
                <a:defRPr/>
              </a:pPr>
              <a:r>
                <a:rPr lang="en-US" sz="3000" kern="0">
                  <a:solidFill>
                    <a:srgbClr val="7030A0"/>
                  </a:solidFill>
                  <a:latin typeface="Arial"/>
                  <a:cs typeface="Arial"/>
                  <a:sym typeface="Arial"/>
                </a:rPr>
                <a:t> </a:t>
              </a:r>
              <a:r>
                <a:rPr lang="vi-VN" sz="3000" kern="0">
                  <a:solidFill>
                    <a:srgbClr val="7030A0"/>
                  </a:solidFill>
                  <a:latin typeface="Arial"/>
                  <a:cs typeface="Arial"/>
                  <a:sym typeface="Arial"/>
                </a:rPr>
                <a:t>+ Xây tường nhà có độ dày nhất định để giảm tiếng ồn.</a:t>
              </a:r>
            </a:p>
            <a:p>
              <a:pPr algn="just">
                <a:buClr>
                  <a:srgbClr val="000000"/>
                </a:buClr>
                <a:buFont typeface="Arial"/>
                <a:buNone/>
                <a:defRPr/>
              </a:pPr>
              <a:r>
                <a:rPr lang="vi-VN" sz="3000" kern="0">
                  <a:solidFill>
                    <a:srgbClr val="7030A0"/>
                  </a:solidFill>
                  <a:latin typeface="Arial"/>
                  <a:cs typeface="Arial"/>
                  <a:sym typeface="Arial"/>
                </a:rPr>
                <a:t>+ Lắp cửa chống ồn, cách âm để hạn chế bớt tiếng ồn.</a:t>
              </a:r>
            </a:p>
            <a:p>
              <a:pPr algn="just">
                <a:buClr>
                  <a:srgbClr val="000000"/>
                </a:buClr>
                <a:buFont typeface="Arial"/>
                <a:buNone/>
                <a:defRPr/>
              </a:pPr>
              <a:r>
                <a:rPr lang="vi-VN" sz="3000" kern="0">
                  <a:solidFill>
                    <a:srgbClr val="7030A0"/>
                  </a:solidFill>
                  <a:latin typeface="Arial"/>
                  <a:cs typeface="Arial"/>
                  <a:sym typeface="Arial"/>
                </a:rPr>
                <a:t>+ Dán tường bằng xốp chống ồn, tiêu âm.</a:t>
              </a:r>
            </a:p>
            <a:p>
              <a:pPr algn="just">
                <a:buClr>
                  <a:srgbClr val="000000"/>
                </a:buClr>
                <a:buFont typeface="Arial"/>
                <a:buNone/>
                <a:defRPr/>
              </a:pPr>
              <a:r>
                <a:rPr lang="vi-VN" sz="3000" kern="0">
                  <a:solidFill>
                    <a:srgbClr val="7030A0"/>
                  </a:solidFill>
                  <a:latin typeface="Arial"/>
                  <a:cs typeface="Arial"/>
                  <a:sym typeface="Arial"/>
                </a:rPr>
                <a:t>+ Sử dụng rèm cửa chống ồn.</a:t>
              </a:r>
            </a:p>
            <a:p>
              <a:pPr algn="just">
                <a:buClr>
                  <a:srgbClr val="000000"/>
                </a:buClr>
                <a:buFont typeface="Arial"/>
                <a:buNone/>
                <a:defRPr/>
              </a:pPr>
              <a:r>
                <a:rPr lang="vi-VN" sz="3000" kern="0">
                  <a:solidFill>
                    <a:srgbClr val="7030A0"/>
                  </a:solidFill>
                  <a:latin typeface="Arial"/>
                  <a:cs typeface="Arial"/>
                  <a:sym typeface="Arial"/>
                </a:rPr>
                <a:t>+ Trồng cây xanh giảm thiểu độ ồn trong môi trường.</a:t>
              </a:r>
              <a:endParaRPr lang="en-US" sz="3000" kern="0">
                <a:solidFill>
                  <a:srgbClr val="7030A0"/>
                </a:solidFill>
                <a:latin typeface="Arial"/>
                <a:cs typeface="Arial"/>
                <a:sym typeface="Arial"/>
              </a:endParaRPr>
            </a:p>
          </p:txBody>
        </p:sp>
        <p:pic>
          <p:nvPicPr>
            <p:cNvPr id="17" name="Picture 16">
              <a:extLst>
                <a:ext uri="{FF2B5EF4-FFF2-40B4-BE49-F238E27FC236}">
                  <a16:creationId xmlns:a16="http://schemas.microsoft.com/office/drawing/2014/main" id="{1796454B-76CF-46C6-A190-E685D8130891}"/>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rot="20698554">
              <a:off x="4006237" y="550797"/>
              <a:ext cx="913985" cy="1339638"/>
            </a:xfrm>
            <a:prstGeom prst="rect">
              <a:avLst/>
            </a:prstGeom>
          </p:spPr>
        </p:pic>
      </p:grpSp>
    </p:spTree>
    <p:extLst>
      <p:ext uri="{BB962C8B-B14F-4D97-AF65-F5344CB8AC3E}">
        <p14:creationId xmlns:p14="http://schemas.microsoft.com/office/powerpoint/2010/main" val="7795132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19C79D2-CDF1-4A4E-A918-8324C5938472}"/>
              </a:ext>
            </a:extLst>
          </p:cNvPr>
          <p:cNvSpPr/>
          <p:nvPr/>
        </p:nvSpPr>
        <p:spPr>
          <a:xfrm>
            <a:off x="792261" y="6172151"/>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C97EC213-FD0F-4E9C-982D-9B662A5AC31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20409635">
            <a:off x="625780" y="4109862"/>
            <a:ext cx="1157262" cy="2250937"/>
          </a:xfrm>
          <a:prstGeom prst="rect">
            <a:avLst/>
          </a:prstGeom>
        </p:spPr>
      </p:pic>
      <p:grpSp>
        <p:nvGrpSpPr>
          <p:cNvPr id="15" name="Graphic 14">
            <a:extLst>
              <a:ext uri="{FF2B5EF4-FFF2-40B4-BE49-F238E27FC236}">
                <a16:creationId xmlns:a16="http://schemas.microsoft.com/office/drawing/2014/main" id="{BF15FC6D-3DCA-4115-98F2-00F3FB4FF731}"/>
              </a:ext>
            </a:extLst>
          </p:cNvPr>
          <p:cNvGrpSpPr/>
          <p:nvPr/>
        </p:nvGrpSpPr>
        <p:grpSpPr>
          <a:xfrm rot="5025652">
            <a:off x="982952" y="4664561"/>
            <a:ext cx="1413755" cy="1205668"/>
            <a:chOff x="5700712" y="3114735"/>
            <a:chExt cx="1531512" cy="1219181"/>
          </a:xfrm>
        </p:grpSpPr>
        <p:sp>
          <p:nvSpPr>
            <p:cNvPr id="16" name="Freeform: Shape 15">
              <a:extLst>
                <a:ext uri="{FF2B5EF4-FFF2-40B4-BE49-F238E27FC236}">
                  <a16:creationId xmlns:a16="http://schemas.microsoft.com/office/drawing/2014/main" id="{16BDD3E7-652A-4009-B0C5-1DCB7CAA21B1}"/>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3E67A8A-EFBE-4211-A4DE-E4B8C68817D1}"/>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9B8EBCB2-9929-4CC7-9483-4213678DACE2}"/>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9607A2D4-99C5-41DB-AA6A-BFE0CD48E194}"/>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BB387BF4-DEC8-4468-AE7F-9E81ADE927C7}"/>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35C5C70-821B-4348-A9D9-D85022C0436D}"/>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42989DD4-7E9C-42C7-A917-79EC97FE324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B3E74ECD-4045-4950-9844-7851FE79D8F2}"/>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5CB67F5A-460F-42BC-AA89-DBD8D2A2B77F}"/>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CD42340-EEC3-4C6A-96C3-A9159B939D8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895D5C77-4D1D-4217-9D60-E2444317AB78}"/>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E5540361-414D-48CA-B28F-5B0B22DD258C}"/>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9B50AD98-406F-4D70-A038-4387B9DA86D9}"/>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489199A0-1757-48B2-91CD-7471B523F715}"/>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62887CE5-589A-4586-B86A-82884F7709EF}"/>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AAA4E47E-8AE8-43F9-AAC1-88FD681C9B6A}"/>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8E8788B4-73D2-4A76-977F-BFC2F727C544}"/>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C1D6F5B-A2AA-4FB5-8A82-6802A5D6BDD2}"/>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55BFBB3-9F43-447F-B242-AB011A64660C}"/>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5" name="Graphic 233">
            <a:extLst>
              <a:ext uri="{FF2B5EF4-FFF2-40B4-BE49-F238E27FC236}">
                <a16:creationId xmlns:a16="http://schemas.microsoft.com/office/drawing/2014/main" id="{6AAF73D9-9CDC-4C48-AD07-7A969BE3E2D9}"/>
              </a:ext>
            </a:extLst>
          </p:cNvPr>
          <p:cNvGrpSpPr/>
          <p:nvPr/>
        </p:nvGrpSpPr>
        <p:grpSpPr>
          <a:xfrm>
            <a:off x="1929818" y="4677602"/>
            <a:ext cx="1579911" cy="1521735"/>
            <a:chOff x="2651548" y="5448024"/>
            <a:chExt cx="1484014" cy="1429613"/>
          </a:xfrm>
        </p:grpSpPr>
        <p:sp>
          <p:nvSpPr>
            <p:cNvPr id="36" name="Freeform: Shape 35">
              <a:extLst>
                <a:ext uri="{FF2B5EF4-FFF2-40B4-BE49-F238E27FC236}">
                  <a16:creationId xmlns:a16="http://schemas.microsoft.com/office/drawing/2014/main" id="{B9170AC8-9D77-4FF5-A0EB-9A853CEA57B7}"/>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C65597D7-396A-4F79-9AAF-98AB67D668F6}"/>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3A6151CB-A9B1-42CA-90CD-F708F5369CD7}"/>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4E9203D-C3C1-4B58-BA1D-BF374B345ABC}"/>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E93D0632-D7D3-4A58-A261-D8721A63031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B0B76DAB-DFC4-4B3E-937F-7E183387509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3C6B3A3-CFA7-40C2-B19A-427854983D20}"/>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0AEE533C-5FBF-4252-AED7-0C01941CD8E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Graphic 170">
            <a:extLst>
              <a:ext uri="{FF2B5EF4-FFF2-40B4-BE49-F238E27FC236}">
                <a16:creationId xmlns:a16="http://schemas.microsoft.com/office/drawing/2014/main" id="{EA143DDA-6261-434B-B65C-5870957FCC0E}"/>
              </a:ext>
            </a:extLst>
          </p:cNvPr>
          <p:cNvSpPr/>
          <p:nvPr/>
        </p:nvSpPr>
        <p:spPr>
          <a:xfrm>
            <a:off x="1157831" y="3603565"/>
            <a:ext cx="1187522" cy="631370"/>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5" name="Graphic 44">
            <a:extLst>
              <a:ext uri="{FF2B5EF4-FFF2-40B4-BE49-F238E27FC236}">
                <a16:creationId xmlns:a16="http://schemas.microsoft.com/office/drawing/2014/main" id="{EF27833B-A325-4581-A504-AAF3DCAF8B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74354" y="2954180"/>
            <a:ext cx="1728101" cy="3456202"/>
          </a:xfrm>
          <a:prstGeom prst="rect">
            <a:avLst/>
          </a:prstGeom>
        </p:spPr>
      </p:pic>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22985" y="2028733"/>
            <a:ext cx="1276189" cy="597935"/>
          </a:xfrm>
          <a:prstGeom prst="rect">
            <a:avLst/>
          </a:prstGeom>
        </p:spPr>
      </p:pic>
      <p:sp>
        <p:nvSpPr>
          <p:cNvPr id="3" name="Rectangle: Rounded Corners 2">
            <a:extLst>
              <a:ext uri="{FF2B5EF4-FFF2-40B4-BE49-F238E27FC236}">
                <a16:creationId xmlns:a16="http://schemas.microsoft.com/office/drawing/2014/main" id="{D0BF50DC-A7F1-4EA2-9AD5-1B3F601FAE8B}"/>
              </a:ext>
            </a:extLst>
          </p:cNvPr>
          <p:cNvSpPr/>
          <p:nvPr/>
        </p:nvSpPr>
        <p:spPr>
          <a:xfrm>
            <a:off x="392230" y="297789"/>
            <a:ext cx="11186745" cy="6560211"/>
          </a:xfrm>
          <a:prstGeom prst="roundRect">
            <a:avLst/>
          </a:prstGeom>
          <a:solidFill>
            <a:srgbClr val="FEFEFE"/>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96D1BF3A-BD4B-4F3A-BFF0-2B729731C2A3}"/>
              </a:ext>
            </a:extLst>
          </p:cNvPr>
          <p:cNvSpPr txBox="1"/>
          <p:nvPr/>
        </p:nvSpPr>
        <p:spPr>
          <a:xfrm>
            <a:off x="1157831" y="432898"/>
            <a:ext cx="10051214" cy="1815882"/>
          </a:xfrm>
          <a:prstGeom prst="rect">
            <a:avLst/>
          </a:prstGeom>
          <a:noFill/>
        </p:spPr>
        <p:txBody>
          <a:bodyPr wrap="square" rtlCol="0">
            <a:spAutoFit/>
          </a:bodyPr>
          <a:lstStyle/>
          <a:p>
            <a:pPr lvl="0"/>
            <a:r>
              <a:rPr kumimoji="0" lang="en-US" sz="2800" b="0" i="0" u="none" strike="noStrike" kern="1200" cap="none" spc="0" normalizeH="0" baseline="0" noProof="0">
                <a:ln>
                  <a:noFill/>
                </a:ln>
                <a:solidFill>
                  <a:srgbClr val="121212"/>
                </a:solidFill>
                <a:effectLst/>
                <a:uLnTx/>
                <a:uFillTx/>
                <a:latin typeface="Arial" panose="020B0604020202020204" pitchFamily="34" charset="0"/>
                <a:cs typeface="Arial" panose="020B0604020202020204" pitchFamily="34" charset="0"/>
              </a:rPr>
              <a:t>Quan sát các hình tiếp</a:t>
            </a:r>
            <a:r>
              <a:rPr kumimoji="0" lang="en-US" sz="2800" b="0" i="0" u="none" strike="noStrike" kern="1200" cap="none" spc="0" normalizeH="0" noProof="0">
                <a:ln>
                  <a:noFill/>
                </a:ln>
                <a:solidFill>
                  <a:srgbClr val="121212"/>
                </a:solidFill>
                <a:effectLst/>
                <a:uLnTx/>
                <a:uFillTx/>
                <a:latin typeface="Arial" panose="020B0604020202020204" pitchFamily="34" charset="0"/>
                <a:cs typeface="Arial" panose="020B0604020202020204" pitchFamily="34" charset="0"/>
              </a:rPr>
              <a:t> tục </a:t>
            </a:r>
            <a:r>
              <a:rPr lang="vi-VN" sz="2800">
                <a:solidFill>
                  <a:srgbClr val="121212"/>
                </a:solidFill>
                <a:cs typeface="Arial" panose="020B0604020202020204" pitchFamily="34" charset="0"/>
              </a:rPr>
              <a:t>thảo luận</a:t>
            </a:r>
            <a:r>
              <a:rPr lang="en-US" sz="2800">
                <a:solidFill>
                  <a:srgbClr val="121212"/>
                </a:solidFill>
                <a:cs typeface="Arial" panose="020B0604020202020204" pitchFamily="34" charset="0"/>
              </a:rPr>
              <a:t> </a:t>
            </a:r>
            <a:r>
              <a:rPr lang="vi-VN" sz="2800">
                <a:solidFill>
                  <a:srgbClr val="121212"/>
                </a:solidFill>
                <a:cs typeface="Arial" panose="020B0604020202020204" pitchFamily="34" charset="0"/>
              </a:rPr>
              <a:t>nhóm đôi và trả lời các câu hỏi:</a:t>
            </a:r>
          </a:p>
          <a:p>
            <a:pPr lvl="0"/>
            <a:r>
              <a:rPr lang="vi-VN" sz="2800">
                <a:solidFill>
                  <a:srgbClr val="121212"/>
                </a:solidFill>
                <a:cs typeface="Arial" panose="020B0604020202020204" pitchFamily="34" charset="0"/>
              </a:rPr>
              <a:t>+ Ở những nơi nào em không nên gây tiếng ồn? Vì sao?</a:t>
            </a:r>
          </a:p>
          <a:p>
            <a:pPr lvl="0"/>
            <a:r>
              <a:rPr lang="vi-VN" sz="2800">
                <a:solidFill>
                  <a:srgbClr val="121212"/>
                </a:solidFill>
                <a:cs typeface="Arial" panose="020B0604020202020204" pitchFamily="34" charset="0"/>
              </a:rPr>
              <a:t>+ Em làm gì để tránh gây tiếng ồn ở những nơi này?</a:t>
            </a:r>
            <a:endParaRPr kumimoji="0" lang="en-US" sz="2800" b="0" i="0" u="none" strike="noStrike" kern="1200" cap="none" spc="0" normalizeH="0" baseline="0" noProof="0">
              <a:ln>
                <a:noFill/>
              </a:ln>
              <a:solidFill>
                <a:srgbClr val="121212"/>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71366A3-B449-4579-8B8E-AD0004379DC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8155" y="227958"/>
            <a:ext cx="955534" cy="955295"/>
          </a:xfrm>
          <a:prstGeom prst="rect">
            <a:avLst/>
          </a:prstGeom>
        </p:spPr>
      </p:pic>
      <p:pic>
        <p:nvPicPr>
          <p:cNvPr id="5" name="Picture 4">
            <a:extLst>
              <a:ext uri="{FF2B5EF4-FFF2-40B4-BE49-F238E27FC236}">
                <a16:creationId xmlns:a16="http://schemas.microsoft.com/office/drawing/2014/main" id="{5EFC66EA-8287-4088-84BD-1B01A48221E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032873" y="2376584"/>
            <a:ext cx="7512397" cy="4481416"/>
          </a:xfrm>
          <a:prstGeom prst="rect">
            <a:avLst/>
          </a:prstGeom>
        </p:spPr>
      </p:pic>
    </p:spTree>
    <p:extLst>
      <p:ext uri="{BB962C8B-B14F-4D97-AF65-F5344CB8AC3E}">
        <p14:creationId xmlns:p14="http://schemas.microsoft.com/office/powerpoint/2010/main" val="1625728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19C79D2-CDF1-4A4E-A918-8324C5938472}"/>
              </a:ext>
            </a:extLst>
          </p:cNvPr>
          <p:cNvSpPr/>
          <p:nvPr/>
        </p:nvSpPr>
        <p:spPr>
          <a:xfrm>
            <a:off x="792261" y="6172151"/>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C97EC213-FD0F-4E9C-982D-9B662A5AC31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20409635">
            <a:off x="625780" y="4109862"/>
            <a:ext cx="1157262" cy="2250937"/>
          </a:xfrm>
          <a:prstGeom prst="rect">
            <a:avLst/>
          </a:prstGeom>
        </p:spPr>
      </p:pic>
      <p:grpSp>
        <p:nvGrpSpPr>
          <p:cNvPr id="15" name="Graphic 14">
            <a:extLst>
              <a:ext uri="{FF2B5EF4-FFF2-40B4-BE49-F238E27FC236}">
                <a16:creationId xmlns:a16="http://schemas.microsoft.com/office/drawing/2014/main" id="{BF15FC6D-3DCA-4115-98F2-00F3FB4FF731}"/>
              </a:ext>
            </a:extLst>
          </p:cNvPr>
          <p:cNvGrpSpPr/>
          <p:nvPr/>
        </p:nvGrpSpPr>
        <p:grpSpPr>
          <a:xfrm rot="5025652">
            <a:off x="982952" y="4664561"/>
            <a:ext cx="1413755" cy="1205668"/>
            <a:chOff x="5700712" y="3114735"/>
            <a:chExt cx="1531512" cy="1219181"/>
          </a:xfrm>
        </p:grpSpPr>
        <p:sp>
          <p:nvSpPr>
            <p:cNvPr id="16" name="Freeform: Shape 15">
              <a:extLst>
                <a:ext uri="{FF2B5EF4-FFF2-40B4-BE49-F238E27FC236}">
                  <a16:creationId xmlns:a16="http://schemas.microsoft.com/office/drawing/2014/main" id="{16BDD3E7-652A-4009-B0C5-1DCB7CAA21B1}"/>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3E67A8A-EFBE-4211-A4DE-E4B8C68817D1}"/>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9B8EBCB2-9929-4CC7-9483-4213678DACE2}"/>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9607A2D4-99C5-41DB-AA6A-BFE0CD48E194}"/>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BB387BF4-DEC8-4468-AE7F-9E81ADE927C7}"/>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35C5C70-821B-4348-A9D9-D85022C0436D}"/>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42989DD4-7E9C-42C7-A917-79EC97FE324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B3E74ECD-4045-4950-9844-7851FE79D8F2}"/>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5CB67F5A-460F-42BC-AA89-DBD8D2A2B77F}"/>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CD42340-EEC3-4C6A-96C3-A9159B939D8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895D5C77-4D1D-4217-9D60-E2444317AB78}"/>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E5540361-414D-48CA-B28F-5B0B22DD258C}"/>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9B50AD98-406F-4D70-A038-4387B9DA86D9}"/>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489199A0-1757-48B2-91CD-7471B523F715}"/>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62887CE5-589A-4586-B86A-82884F7709EF}"/>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AAA4E47E-8AE8-43F9-AAC1-88FD681C9B6A}"/>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8E8788B4-73D2-4A76-977F-BFC2F727C544}"/>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C1D6F5B-A2AA-4FB5-8A82-6802A5D6BDD2}"/>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55BFBB3-9F43-447F-B242-AB011A64660C}"/>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5" name="Graphic 233">
            <a:extLst>
              <a:ext uri="{FF2B5EF4-FFF2-40B4-BE49-F238E27FC236}">
                <a16:creationId xmlns:a16="http://schemas.microsoft.com/office/drawing/2014/main" id="{6AAF73D9-9CDC-4C48-AD07-7A969BE3E2D9}"/>
              </a:ext>
            </a:extLst>
          </p:cNvPr>
          <p:cNvGrpSpPr/>
          <p:nvPr/>
        </p:nvGrpSpPr>
        <p:grpSpPr>
          <a:xfrm>
            <a:off x="1929818" y="4677602"/>
            <a:ext cx="1579911" cy="1521735"/>
            <a:chOff x="2651548" y="5448024"/>
            <a:chExt cx="1484014" cy="1429613"/>
          </a:xfrm>
        </p:grpSpPr>
        <p:sp>
          <p:nvSpPr>
            <p:cNvPr id="36" name="Freeform: Shape 35">
              <a:extLst>
                <a:ext uri="{FF2B5EF4-FFF2-40B4-BE49-F238E27FC236}">
                  <a16:creationId xmlns:a16="http://schemas.microsoft.com/office/drawing/2014/main" id="{B9170AC8-9D77-4FF5-A0EB-9A853CEA57B7}"/>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C65597D7-396A-4F79-9AAF-98AB67D668F6}"/>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3A6151CB-A9B1-42CA-90CD-F708F5369CD7}"/>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4E9203D-C3C1-4B58-BA1D-BF374B345ABC}"/>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E93D0632-D7D3-4A58-A261-D8721A63031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B0B76DAB-DFC4-4B3E-937F-7E183387509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3C6B3A3-CFA7-40C2-B19A-427854983D20}"/>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0AEE533C-5FBF-4252-AED7-0C01941CD8E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Graphic 170">
            <a:extLst>
              <a:ext uri="{FF2B5EF4-FFF2-40B4-BE49-F238E27FC236}">
                <a16:creationId xmlns:a16="http://schemas.microsoft.com/office/drawing/2014/main" id="{EA143DDA-6261-434B-B65C-5870957FCC0E}"/>
              </a:ext>
            </a:extLst>
          </p:cNvPr>
          <p:cNvSpPr/>
          <p:nvPr/>
        </p:nvSpPr>
        <p:spPr>
          <a:xfrm>
            <a:off x="1157831" y="3603565"/>
            <a:ext cx="1187522" cy="631370"/>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5" name="Graphic 44">
            <a:extLst>
              <a:ext uri="{FF2B5EF4-FFF2-40B4-BE49-F238E27FC236}">
                <a16:creationId xmlns:a16="http://schemas.microsoft.com/office/drawing/2014/main" id="{EF27833B-A325-4581-A504-AAF3DCAF8B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74354" y="2954180"/>
            <a:ext cx="1728101" cy="3456202"/>
          </a:xfrm>
          <a:prstGeom prst="rect">
            <a:avLst/>
          </a:prstGeom>
        </p:spPr>
      </p:pic>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22985" y="2028733"/>
            <a:ext cx="1276189" cy="597935"/>
          </a:xfrm>
          <a:prstGeom prst="rect">
            <a:avLst/>
          </a:prstGeom>
        </p:spPr>
      </p:pic>
      <p:sp>
        <p:nvSpPr>
          <p:cNvPr id="3" name="Rectangle: Rounded Corners 2">
            <a:extLst>
              <a:ext uri="{FF2B5EF4-FFF2-40B4-BE49-F238E27FC236}">
                <a16:creationId xmlns:a16="http://schemas.microsoft.com/office/drawing/2014/main" id="{D0BF50DC-A7F1-4EA2-9AD5-1B3F601FAE8B}"/>
              </a:ext>
            </a:extLst>
          </p:cNvPr>
          <p:cNvSpPr/>
          <p:nvPr/>
        </p:nvSpPr>
        <p:spPr>
          <a:xfrm>
            <a:off x="312082" y="445628"/>
            <a:ext cx="11212572" cy="5901547"/>
          </a:xfrm>
          <a:prstGeom prst="roundRect">
            <a:avLst/>
          </a:prstGeom>
          <a:solidFill>
            <a:srgbClr val="FEFEFE"/>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96D1BF3A-BD4B-4F3A-BFF0-2B729731C2A3}"/>
              </a:ext>
            </a:extLst>
          </p:cNvPr>
          <p:cNvSpPr txBox="1"/>
          <p:nvPr/>
        </p:nvSpPr>
        <p:spPr>
          <a:xfrm>
            <a:off x="630655" y="1698810"/>
            <a:ext cx="63329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srgbClr val="121212"/>
                </a:solidFill>
                <a:effectLst/>
                <a:uLnTx/>
                <a:uFillTx/>
                <a:latin typeface="Arial" panose="020B0604020202020204" pitchFamily="34" charset="0"/>
                <a:ea typeface="+mn-ea"/>
                <a:cs typeface="Arial" panose="020B0604020202020204" pitchFamily="34" charset="0"/>
              </a:rPr>
              <a:t>+ Ở những nơi nào em không nên gây tiếng ồn? Vì sao?</a:t>
            </a:r>
          </a:p>
        </p:txBody>
      </p:sp>
      <p:pic>
        <p:nvPicPr>
          <p:cNvPr id="4" name="Picture 3">
            <a:extLst>
              <a:ext uri="{FF2B5EF4-FFF2-40B4-BE49-F238E27FC236}">
                <a16:creationId xmlns:a16="http://schemas.microsoft.com/office/drawing/2014/main" id="{171366A3-B449-4579-8B8E-AD0004379DC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3363" y="346414"/>
            <a:ext cx="955534" cy="955295"/>
          </a:xfrm>
          <a:prstGeom prst="rect">
            <a:avLst/>
          </a:prstGeom>
        </p:spPr>
      </p:pic>
      <p:pic>
        <p:nvPicPr>
          <p:cNvPr id="5" name="Picture 4">
            <a:extLst>
              <a:ext uri="{FF2B5EF4-FFF2-40B4-BE49-F238E27FC236}">
                <a16:creationId xmlns:a16="http://schemas.microsoft.com/office/drawing/2014/main" id="{5EFC66EA-8287-4088-84BD-1B01A48221E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526457" y="1391926"/>
            <a:ext cx="4794282" cy="2588356"/>
          </a:xfrm>
          <a:prstGeom prst="rect">
            <a:avLst/>
          </a:prstGeom>
        </p:spPr>
      </p:pic>
      <p:sp>
        <p:nvSpPr>
          <p:cNvPr id="2" name="TextBox 1">
            <a:extLst>
              <a:ext uri="{FF2B5EF4-FFF2-40B4-BE49-F238E27FC236}">
                <a16:creationId xmlns:a16="http://schemas.microsoft.com/office/drawing/2014/main" id="{2B1F52E0-B223-4385-9D0A-95F8DC5389B2}"/>
              </a:ext>
            </a:extLst>
          </p:cNvPr>
          <p:cNvSpPr txBox="1"/>
          <p:nvPr/>
        </p:nvSpPr>
        <p:spPr>
          <a:xfrm>
            <a:off x="4269813" y="670612"/>
            <a:ext cx="3820817" cy="646331"/>
          </a:xfrm>
          <a:prstGeom prst="rect">
            <a:avLst/>
          </a:prstGeom>
          <a:noFill/>
        </p:spPr>
        <p:txBody>
          <a:bodyPr wrap="square" rtlCol="0">
            <a:spAutoFit/>
          </a:bodyPr>
          <a:lstStyle/>
          <a:p>
            <a:r>
              <a:rPr lang="en-US" sz="3600">
                <a:solidFill>
                  <a:schemeClr val="tx2">
                    <a:lumMod val="50000"/>
                  </a:schemeClr>
                </a:solidFill>
                <a:latin typeface="Arial" panose="020B0604020202020204" pitchFamily="34" charset="0"/>
                <a:cs typeface="Arial" panose="020B0604020202020204" pitchFamily="34" charset="0"/>
              </a:rPr>
              <a:t>Trả lời câu hỏi</a:t>
            </a:r>
          </a:p>
        </p:txBody>
      </p:sp>
      <p:sp>
        <p:nvSpPr>
          <p:cNvPr id="6" name="Lightning Bolt 5">
            <a:extLst>
              <a:ext uri="{FF2B5EF4-FFF2-40B4-BE49-F238E27FC236}">
                <a16:creationId xmlns:a16="http://schemas.microsoft.com/office/drawing/2014/main" id="{034CC66D-0DEE-4591-A310-F67BBDA1DA09}"/>
              </a:ext>
            </a:extLst>
          </p:cNvPr>
          <p:cNvSpPr/>
          <p:nvPr/>
        </p:nvSpPr>
        <p:spPr>
          <a:xfrm rot="910096">
            <a:off x="749752" y="2879375"/>
            <a:ext cx="823526" cy="739528"/>
          </a:xfrm>
          <a:prstGeom prst="lightningBolt">
            <a:avLst/>
          </a:prstGeom>
          <a:solidFill>
            <a:srgbClr val="FFFF0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58F0C296-8504-4BE6-A530-950FD103AA1D}"/>
              </a:ext>
            </a:extLst>
          </p:cNvPr>
          <p:cNvSpPr txBox="1"/>
          <p:nvPr/>
        </p:nvSpPr>
        <p:spPr>
          <a:xfrm>
            <a:off x="1575974" y="2910352"/>
            <a:ext cx="5387679" cy="1477328"/>
          </a:xfrm>
          <a:prstGeom prst="rect">
            <a:avLst/>
          </a:prstGeom>
          <a:noFill/>
        </p:spPr>
        <p:txBody>
          <a:bodyPr wrap="square" rtlCol="0">
            <a:spAutoFit/>
          </a:bodyPr>
          <a:lstStyle/>
          <a:p>
            <a:r>
              <a:rPr lang="en-US" sz="3000" dirty="0">
                <a:solidFill>
                  <a:schemeClr val="accent2">
                    <a:lumMod val="75000"/>
                  </a:schemeClr>
                </a:solidFill>
                <a:latin typeface="Arial (Body)"/>
                <a:cs typeface="Arial" panose="020B0604020202020204" pitchFamily="34" charset="0"/>
              </a:rPr>
              <a:t>+ </a:t>
            </a:r>
            <a:r>
              <a:rPr lang="vi-VN" sz="3000" dirty="0">
                <a:solidFill>
                  <a:schemeClr val="accent2">
                    <a:lumMod val="75000"/>
                  </a:schemeClr>
                </a:solidFill>
                <a:latin typeface="Arial (Body)"/>
                <a:cs typeface="Arial" panose="020B0604020202020204" pitchFamily="34" charset="0"/>
              </a:rPr>
              <a:t>Những nơi không nên gây tiếng ồn:</a:t>
            </a:r>
            <a:r>
              <a:rPr lang="en-US" sz="3000" dirty="0">
                <a:solidFill>
                  <a:schemeClr val="accent2">
                    <a:lumMod val="75000"/>
                  </a:schemeClr>
                </a:solidFill>
                <a:latin typeface="Arial (Body)"/>
                <a:cs typeface="Arial" panose="020B0604020202020204" pitchFamily="34" charset="0"/>
              </a:rPr>
              <a:t> </a:t>
            </a:r>
            <a:r>
              <a:rPr lang="vi-VN" sz="3000" dirty="0">
                <a:solidFill>
                  <a:schemeClr val="accent2">
                    <a:lumMod val="75000"/>
                  </a:schemeClr>
                </a:solidFill>
                <a:latin typeface="Arial (Body)"/>
                <a:cs typeface="Arial" panose="020B0604020202020204" pitchFamily="34" charset="0"/>
              </a:rPr>
              <a:t>Bệnh viện</a:t>
            </a:r>
            <a:r>
              <a:rPr lang="en-US" sz="3000" dirty="0">
                <a:solidFill>
                  <a:schemeClr val="accent2">
                    <a:lumMod val="75000"/>
                  </a:schemeClr>
                </a:solidFill>
                <a:latin typeface="Arial (Body)"/>
                <a:cs typeface="Arial" panose="020B0604020202020204" pitchFamily="34" charset="0"/>
              </a:rPr>
              <a:t>,l</a:t>
            </a:r>
            <a:r>
              <a:rPr lang="vi-VN" sz="3000" dirty="0">
                <a:solidFill>
                  <a:schemeClr val="accent2">
                    <a:lumMod val="75000"/>
                  </a:schemeClr>
                </a:solidFill>
                <a:latin typeface="Arial (Body)"/>
                <a:cs typeface="Arial" panose="020B0604020202020204" pitchFamily="34" charset="0"/>
              </a:rPr>
              <a:t>ớp học</a:t>
            </a:r>
            <a:r>
              <a:rPr lang="en-US" sz="3000" dirty="0">
                <a:solidFill>
                  <a:schemeClr val="accent2">
                    <a:lumMod val="75000"/>
                  </a:schemeClr>
                </a:solidFill>
                <a:latin typeface="Arial (Body)"/>
                <a:cs typeface="Arial" panose="020B0604020202020204" pitchFamily="34" charset="0"/>
              </a:rPr>
              <a:t>, t</a:t>
            </a:r>
            <a:r>
              <a:rPr lang="vi-VN" sz="3000" dirty="0">
                <a:solidFill>
                  <a:schemeClr val="accent2">
                    <a:lumMod val="75000"/>
                  </a:schemeClr>
                </a:solidFill>
                <a:latin typeface="Arial (Body)"/>
                <a:cs typeface="Arial" panose="020B0604020202020204" pitchFamily="34" charset="0"/>
              </a:rPr>
              <a:t>hư viện</a:t>
            </a:r>
            <a:r>
              <a:rPr lang="en-US" sz="3000" dirty="0">
                <a:solidFill>
                  <a:schemeClr val="accent2">
                    <a:lumMod val="75000"/>
                  </a:schemeClr>
                </a:solidFill>
                <a:latin typeface="Arial (Body)"/>
                <a:cs typeface="Arial" panose="020B0604020202020204" pitchFamily="34" charset="0"/>
              </a:rPr>
              <a:t>, x</a:t>
            </a:r>
            <a:r>
              <a:rPr lang="vi-VN" sz="3000" dirty="0">
                <a:solidFill>
                  <a:schemeClr val="accent2">
                    <a:lumMod val="75000"/>
                  </a:schemeClr>
                </a:solidFill>
                <a:latin typeface="Arial (Body)"/>
                <a:cs typeface="Arial" panose="020B0604020202020204" pitchFamily="34" charset="0"/>
              </a:rPr>
              <a:t>e </a:t>
            </a:r>
            <a:r>
              <a:rPr lang="vi-VN" sz="3000" dirty="0" smtClean="0">
                <a:solidFill>
                  <a:schemeClr val="accent2">
                    <a:lumMod val="75000"/>
                  </a:schemeClr>
                </a:solidFill>
                <a:latin typeface="Arial (Body)"/>
                <a:cs typeface="Arial" panose="020B0604020202020204" pitchFamily="34" charset="0"/>
              </a:rPr>
              <a:t>b</a:t>
            </a:r>
            <a:r>
              <a:rPr lang="en-US" sz="3000" dirty="0" err="1" smtClean="0">
                <a:solidFill>
                  <a:schemeClr val="accent2">
                    <a:lumMod val="75000"/>
                  </a:schemeClr>
                </a:solidFill>
                <a:latin typeface="Arial (Body)"/>
                <a:cs typeface="Arial" panose="020B0604020202020204" pitchFamily="34" charset="0"/>
              </a:rPr>
              <a:t>uýt</a:t>
            </a:r>
            <a:r>
              <a:rPr lang="en-US" sz="3000" dirty="0" smtClean="0">
                <a:solidFill>
                  <a:schemeClr val="accent2">
                    <a:lumMod val="75000"/>
                  </a:schemeClr>
                </a:solidFill>
                <a:latin typeface="Arial (Body)"/>
                <a:cs typeface="Arial" panose="020B0604020202020204" pitchFamily="34" charset="0"/>
              </a:rPr>
              <a:t>. </a:t>
            </a:r>
            <a:endParaRPr lang="en-US" sz="3000" dirty="0">
              <a:solidFill>
                <a:schemeClr val="accent2">
                  <a:lumMod val="75000"/>
                </a:schemeClr>
              </a:solidFill>
              <a:latin typeface="Arial (Body)"/>
              <a:cs typeface="Arial" panose="020B0604020202020204" pitchFamily="34" charset="0"/>
            </a:endParaRPr>
          </a:p>
        </p:txBody>
      </p:sp>
      <p:sp>
        <p:nvSpPr>
          <p:cNvPr id="48" name="TextBox 47">
            <a:extLst>
              <a:ext uri="{FF2B5EF4-FFF2-40B4-BE49-F238E27FC236}">
                <a16:creationId xmlns:a16="http://schemas.microsoft.com/office/drawing/2014/main" id="{DA2462F3-DC39-4C70-B50A-E61E4EF159C9}"/>
              </a:ext>
            </a:extLst>
          </p:cNvPr>
          <p:cNvSpPr txBox="1"/>
          <p:nvPr/>
        </p:nvSpPr>
        <p:spPr>
          <a:xfrm>
            <a:off x="1568514" y="4363476"/>
            <a:ext cx="9577192" cy="1477328"/>
          </a:xfrm>
          <a:prstGeom prst="rect">
            <a:avLst/>
          </a:prstGeom>
          <a:noFill/>
        </p:spPr>
        <p:txBody>
          <a:bodyPr wrap="square" rtlCol="0">
            <a:spAutoFit/>
          </a:bodyPr>
          <a:lstStyle/>
          <a:p>
            <a:r>
              <a:rPr lang="en-US" sz="3000">
                <a:solidFill>
                  <a:schemeClr val="accent2">
                    <a:lumMod val="75000"/>
                  </a:schemeClr>
                </a:solidFill>
                <a:latin typeface="Arial (Body)"/>
                <a:cs typeface="Arial" panose="020B0604020202020204" pitchFamily="34" charset="0"/>
              </a:rPr>
              <a:t>+ Vì đ</a:t>
            </a:r>
            <a:r>
              <a:rPr lang="vi-VN" sz="3000">
                <a:solidFill>
                  <a:schemeClr val="accent2">
                    <a:lumMod val="75000"/>
                  </a:schemeClr>
                </a:solidFill>
                <a:latin typeface="Arial (Body)"/>
                <a:cs typeface="Arial" panose="020B0604020202020204" pitchFamily="34" charset="0"/>
              </a:rPr>
              <a:t>ây là những nơi công cộng có nhiều người nên cần phải giữ trật tự không gây ồn để tránh làm ảnh hưởng đến những bạn xung quanh.</a:t>
            </a:r>
            <a:endParaRPr lang="en-US" sz="3000">
              <a:solidFill>
                <a:schemeClr val="accent2">
                  <a:lumMod val="75000"/>
                </a:schemeClr>
              </a:solidFill>
              <a:latin typeface="Arial (Body)"/>
              <a:cs typeface="Arial" panose="020B0604020202020204" pitchFamily="34" charset="0"/>
            </a:endParaRPr>
          </a:p>
        </p:txBody>
      </p:sp>
    </p:spTree>
    <p:extLst>
      <p:ext uri="{BB962C8B-B14F-4D97-AF65-F5344CB8AC3E}">
        <p14:creationId xmlns:p14="http://schemas.microsoft.com/office/powerpoint/2010/main" val="3844409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500" fill="hold"/>
                                        <p:tgtEl>
                                          <p:spTgt spid="52"/>
                                        </p:tgtEl>
                                        <p:attrNameLst>
                                          <p:attrName>ppt_w</p:attrName>
                                        </p:attrNameLst>
                                      </p:cBhvr>
                                      <p:tavLst>
                                        <p:tav tm="0">
                                          <p:val>
                                            <p:fltVal val="0"/>
                                          </p:val>
                                        </p:tav>
                                        <p:tav tm="100000">
                                          <p:val>
                                            <p:strVal val="#ppt_w"/>
                                          </p:val>
                                        </p:tav>
                                      </p:tavLst>
                                    </p:anim>
                                    <p:anim calcmode="lin" valueType="num">
                                      <p:cBhvr>
                                        <p:cTn id="20" dur="500" fill="hold"/>
                                        <p:tgtEl>
                                          <p:spTgt spid="52"/>
                                        </p:tgtEl>
                                        <p:attrNameLst>
                                          <p:attrName>ppt_h</p:attrName>
                                        </p:attrNameLst>
                                      </p:cBhvr>
                                      <p:tavLst>
                                        <p:tav tm="0">
                                          <p:val>
                                            <p:fltVal val="0"/>
                                          </p:val>
                                        </p:tav>
                                        <p:tav tm="100000">
                                          <p:val>
                                            <p:strVal val="#ppt_h"/>
                                          </p:val>
                                        </p:tav>
                                      </p:tavLst>
                                    </p:anim>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additive="base">
                                        <p:cTn id="36" dur="500" fill="hold"/>
                                        <p:tgtEl>
                                          <p:spTgt spid="48"/>
                                        </p:tgtEl>
                                        <p:attrNameLst>
                                          <p:attrName>ppt_x</p:attrName>
                                        </p:attrNameLst>
                                      </p:cBhvr>
                                      <p:tavLst>
                                        <p:tav tm="0">
                                          <p:val>
                                            <p:strVal val="#ppt_x"/>
                                          </p:val>
                                        </p:tav>
                                        <p:tav tm="100000">
                                          <p:val>
                                            <p:strVal val="#ppt_x"/>
                                          </p:val>
                                        </p:tav>
                                      </p:tavLst>
                                    </p:anim>
                                    <p:anim calcmode="lin" valueType="num">
                                      <p:cBhvr additive="base">
                                        <p:cTn id="3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P spid="6" grpId="0" animBg="1"/>
      <p:bldP spid="47"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024200" y="2476110"/>
            <a:ext cx="5748593" cy="1870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Em </a:t>
            </a: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nên </a:t>
            </a:r>
            <a:r>
              <a:rPr kumimoji="0" lang="vi-VN" sz="5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làm gì để tránh gây tiếng ồn ở những nơi này?</a:t>
            </a:r>
          </a:p>
        </p:txBody>
      </p:sp>
      <p:grpSp>
        <p:nvGrpSpPr>
          <p:cNvPr id="151" name="Group 150">
            <a:extLst>
              <a:ext uri="{FF2B5EF4-FFF2-40B4-BE49-F238E27FC236}">
                <a16:creationId xmlns:a16="http://schemas.microsoft.com/office/drawing/2014/main" id="{08255248-DD14-4AF7-B247-9AEDCECA6E82}"/>
              </a:ext>
            </a:extLst>
          </p:cNvPr>
          <p:cNvGrpSpPr/>
          <p:nvPr/>
        </p:nvGrpSpPr>
        <p:grpSpPr>
          <a:xfrm flipH="1">
            <a:off x="377711" y="3134280"/>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5619850">
            <a:off x="2597293" y="489115"/>
            <a:ext cx="1338905" cy="1028434"/>
          </a:xfrm>
          <a:prstGeom prst="rect">
            <a:avLst/>
          </a:prstGeom>
        </p:spPr>
      </p:pic>
      <p:pic>
        <p:nvPicPr>
          <p:cNvPr id="150" name="Graphic 149">
            <a:extLst>
              <a:ext uri="{FF2B5EF4-FFF2-40B4-BE49-F238E27FC236}">
                <a16:creationId xmlns:a16="http://schemas.microsoft.com/office/drawing/2014/main" id="{AB40DBFA-4D06-4970-A5C1-A02D3DB4F22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68940" y="2967005"/>
            <a:ext cx="2449883" cy="2641613"/>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37782">
            <a:off x="9166521" y="3856631"/>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907444">
            <a:off x="9071370" y="4571368"/>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8325346" flipH="1">
            <a:off x="8629712" y="4788980"/>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7582" y="4870403"/>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562773" y="2834133"/>
            <a:ext cx="1712149" cy="802195"/>
          </a:xfrm>
          <a:prstGeom prst="rect">
            <a:avLst/>
          </a:prstGeom>
        </p:spPr>
      </p:pic>
      <p:pic>
        <p:nvPicPr>
          <p:cNvPr id="36" name="Picture 35" descr="Logo&#10;&#10;Description automatically generated">
            <a:extLst>
              <a:ext uri="{FF2B5EF4-FFF2-40B4-BE49-F238E27FC236}">
                <a16:creationId xmlns:a16="http://schemas.microsoft.com/office/drawing/2014/main" id="{22DAAEC7-A19A-4A84-83B2-646D23A0FD9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902886" y="459284"/>
            <a:ext cx="2515962" cy="2118925"/>
          </a:xfrm>
          <a:prstGeom prst="rect">
            <a:avLst/>
          </a:prstGeom>
        </p:spPr>
      </p:pic>
    </p:spTree>
    <p:extLst>
      <p:ext uri="{BB962C8B-B14F-4D97-AF65-F5344CB8AC3E}">
        <p14:creationId xmlns:p14="http://schemas.microsoft.com/office/powerpoint/2010/main" val="4132763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865166" y="2610423"/>
            <a:ext cx="8135583" cy="3785652"/>
          </a:xfrm>
          <a:custGeom>
            <a:avLst/>
            <a:gdLst>
              <a:gd name="connsiteX0" fmla="*/ 0 w 8135583"/>
              <a:gd name="connsiteY0" fmla="*/ 0 h 2592954"/>
              <a:gd name="connsiteX1" fmla="*/ 743825 w 8135583"/>
              <a:gd name="connsiteY1" fmla="*/ 0 h 2592954"/>
              <a:gd name="connsiteX2" fmla="*/ 1162226 w 8135583"/>
              <a:gd name="connsiteY2" fmla="*/ 0 h 2592954"/>
              <a:gd name="connsiteX3" fmla="*/ 1499272 w 8135583"/>
              <a:gd name="connsiteY3" fmla="*/ 0 h 2592954"/>
              <a:gd name="connsiteX4" fmla="*/ 1917673 w 8135583"/>
              <a:gd name="connsiteY4" fmla="*/ 0 h 2592954"/>
              <a:gd name="connsiteX5" fmla="*/ 2254719 w 8135583"/>
              <a:gd name="connsiteY5" fmla="*/ 0 h 2592954"/>
              <a:gd name="connsiteX6" fmla="*/ 2917188 w 8135583"/>
              <a:gd name="connsiteY6" fmla="*/ 0 h 2592954"/>
              <a:gd name="connsiteX7" fmla="*/ 3254233 w 8135583"/>
              <a:gd name="connsiteY7" fmla="*/ 0 h 2592954"/>
              <a:gd name="connsiteX8" fmla="*/ 3591279 w 8135583"/>
              <a:gd name="connsiteY8" fmla="*/ 0 h 2592954"/>
              <a:gd name="connsiteX9" fmla="*/ 3928324 w 8135583"/>
              <a:gd name="connsiteY9" fmla="*/ 0 h 2592954"/>
              <a:gd name="connsiteX10" fmla="*/ 4428082 w 8135583"/>
              <a:gd name="connsiteY10" fmla="*/ 0 h 2592954"/>
              <a:gd name="connsiteX11" fmla="*/ 5171906 w 8135583"/>
              <a:gd name="connsiteY11" fmla="*/ 0 h 2592954"/>
              <a:gd name="connsiteX12" fmla="*/ 5834375 w 8135583"/>
              <a:gd name="connsiteY12" fmla="*/ 0 h 2592954"/>
              <a:gd name="connsiteX13" fmla="*/ 6171421 w 8135583"/>
              <a:gd name="connsiteY13" fmla="*/ 0 h 2592954"/>
              <a:gd name="connsiteX14" fmla="*/ 6752534 w 8135583"/>
              <a:gd name="connsiteY14" fmla="*/ 0 h 2592954"/>
              <a:gd name="connsiteX15" fmla="*/ 7089579 w 8135583"/>
              <a:gd name="connsiteY15" fmla="*/ 0 h 2592954"/>
              <a:gd name="connsiteX16" fmla="*/ 8135583 w 8135583"/>
              <a:gd name="connsiteY16" fmla="*/ 0 h 2592954"/>
              <a:gd name="connsiteX17" fmla="*/ 8135583 w 8135583"/>
              <a:gd name="connsiteY17" fmla="*/ 518591 h 2592954"/>
              <a:gd name="connsiteX18" fmla="*/ 8135583 w 8135583"/>
              <a:gd name="connsiteY18" fmla="*/ 1037182 h 2592954"/>
              <a:gd name="connsiteX19" fmla="*/ 8135583 w 8135583"/>
              <a:gd name="connsiteY19" fmla="*/ 1607631 h 2592954"/>
              <a:gd name="connsiteX20" fmla="*/ 8135583 w 8135583"/>
              <a:gd name="connsiteY20" fmla="*/ 2048434 h 2592954"/>
              <a:gd name="connsiteX21" fmla="*/ 8135583 w 8135583"/>
              <a:gd name="connsiteY21" fmla="*/ 2592954 h 2592954"/>
              <a:gd name="connsiteX22" fmla="*/ 7554470 w 8135583"/>
              <a:gd name="connsiteY22" fmla="*/ 2592954 h 2592954"/>
              <a:gd name="connsiteX23" fmla="*/ 6892001 w 8135583"/>
              <a:gd name="connsiteY23" fmla="*/ 2592954 h 2592954"/>
              <a:gd name="connsiteX24" fmla="*/ 6554955 w 8135583"/>
              <a:gd name="connsiteY24" fmla="*/ 2592954 h 2592954"/>
              <a:gd name="connsiteX25" fmla="*/ 5811131 w 8135583"/>
              <a:gd name="connsiteY25" fmla="*/ 2592954 h 2592954"/>
              <a:gd name="connsiteX26" fmla="*/ 5311373 w 8135583"/>
              <a:gd name="connsiteY26" fmla="*/ 2592954 h 2592954"/>
              <a:gd name="connsiteX27" fmla="*/ 4892972 w 8135583"/>
              <a:gd name="connsiteY27" fmla="*/ 2592954 h 2592954"/>
              <a:gd name="connsiteX28" fmla="*/ 4474571 w 8135583"/>
              <a:gd name="connsiteY28" fmla="*/ 2592954 h 2592954"/>
              <a:gd name="connsiteX29" fmla="*/ 3893458 w 8135583"/>
              <a:gd name="connsiteY29" fmla="*/ 2592954 h 2592954"/>
              <a:gd name="connsiteX30" fmla="*/ 3312345 w 8135583"/>
              <a:gd name="connsiteY30" fmla="*/ 2592954 h 2592954"/>
              <a:gd name="connsiteX31" fmla="*/ 2812587 w 8135583"/>
              <a:gd name="connsiteY31" fmla="*/ 2592954 h 2592954"/>
              <a:gd name="connsiteX32" fmla="*/ 2150118 w 8135583"/>
              <a:gd name="connsiteY32" fmla="*/ 2592954 h 2592954"/>
              <a:gd name="connsiteX33" fmla="*/ 1650361 w 8135583"/>
              <a:gd name="connsiteY33" fmla="*/ 2592954 h 2592954"/>
              <a:gd name="connsiteX34" fmla="*/ 1150604 w 8135583"/>
              <a:gd name="connsiteY34" fmla="*/ 2592954 h 2592954"/>
              <a:gd name="connsiteX35" fmla="*/ 813558 w 8135583"/>
              <a:gd name="connsiteY35" fmla="*/ 2592954 h 2592954"/>
              <a:gd name="connsiteX36" fmla="*/ 0 w 8135583"/>
              <a:gd name="connsiteY36" fmla="*/ 2592954 h 2592954"/>
              <a:gd name="connsiteX37" fmla="*/ 0 w 8135583"/>
              <a:gd name="connsiteY37" fmla="*/ 2022504 h 2592954"/>
              <a:gd name="connsiteX38" fmla="*/ 0 w 8135583"/>
              <a:gd name="connsiteY38" fmla="*/ 1581702 h 2592954"/>
              <a:gd name="connsiteX39" fmla="*/ 0 w 8135583"/>
              <a:gd name="connsiteY39" fmla="*/ 1089041 h 2592954"/>
              <a:gd name="connsiteX40" fmla="*/ 0 w 8135583"/>
              <a:gd name="connsiteY40" fmla="*/ 518591 h 2592954"/>
              <a:gd name="connsiteX41" fmla="*/ 0 w 8135583"/>
              <a:gd name="connsiteY41" fmla="*/ 0 h 259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35583" h="2592954" fill="none" extrusionOk="0">
                <a:moveTo>
                  <a:pt x="0" y="0"/>
                </a:moveTo>
                <a:cubicBezTo>
                  <a:pt x="214071" y="-33928"/>
                  <a:pt x="412727" y="69064"/>
                  <a:pt x="743825" y="0"/>
                </a:cubicBezTo>
                <a:cubicBezTo>
                  <a:pt x="1074924" y="-69064"/>
                  <a:pt x="1036601" y="27089"/>
                  <a:pt x="1162226" y="0"/>
                </a:cubicBezTo>
                <a:cubicBezTo>
                  <a:pt x="1287851" y="-27089"/>
                  <a:pt x="1380695" y="32796"/>
                  <a:pt x="1499272" y="0"/>
                </a:cubicBezTo>
                <a:cubicBezTo>
                  <a:pt x="1617849" y="-32796"/>
                  <a:pt x="1768775" y="48609"/>
                  <a:pt x="1917673" y="0"/>
                </a:cubicBezTo>
                <a:cubicBezTo>
                  <a:pt x="2066571" y="-48609"/>
                  <a:pt x="2093128" y="37859"/>
                  <a:pt x="2254719" y="0"/>
                </a:cubicBezTo>
                <a:cubicBezTo>
                  <a:pt x="2416310" y="-37859"/>
                  <a:pt x="2614442" y="40705"/>
                  <a:pt x="2917188" y="0"/>
                </a:cubicBezTo>
                <a:cubicBezTo>
                  <a:pt x="3219934" y="-40705"/>
                  <a:pt x="3121105" y="4288"/>
                  <a:pt x="3254233" y="0"/>
                </a:cubicBezTo>
                <a:cubicBezTo>
                  <a:pt x="3387361" y="-4288"/>
                  <a:pt x="3490430" y="23253"/>
                  <a:pt x="3591279" y="0"/>
                </a:cubicBezTo>
                <a:cubicBezTo>
                  <a:pt x="3692128" y="-23253"/>
                  <a:pt x="3839927" y="20353"/>
                  <a:pt x="3928324" y="0"/>
                </a:cubicBezTo>
                <a:cubicBezTo>
                  <a:pt x="4016721" y="-20353"/>
                  <a:pt x="4263221" y="41494"/>
                  <a:pt x="4428082" y="0"/>
                </a:cubicBezTo>
                <a:cubicBezTo>
                  <a:pt x="4592943" y="-41494"/>
                  <a:pt x="4960803" y="10593"/>
                  <a:pt x="5171906" y="0"/>
                </a:cubicBezTo>
                <a:cubicBezTo>
                  <a:pt x="5383009" y="-10593"/>
                  <a:pt x="5506465" y="26361"/>
                  <a:pt x="5834375" y="0"/>
                </a:cubicBezTo>
                <a:cubicBezTo>
                  <a:pt x="6162285" y="-26361"/>
                  <a:pt x="6079692" y="18007"/>
                  <a:pt x="6171421" y="0"/>
                </a:cubicBezTo>
                <a:cubicBezTo>
                  <a:pt x="6263150" y="-18007"/>
                  <a:pt x="6502662" y="12004"/>
                  <a:pt x="6752534" y="0"/>
                </a:cubicBezTo>
                <a:cubicBezTo>
                  <a:pt x="7002406" y="-12004"/>
                  <a:pt x="6926847" y="14167"/>
                  <a:pt x="7089579" y="0"/>
                </a:cubicBezTo>
                <a:cubicBezTo>
                  <a:pt x="7252312" y="-14167"/>
                  <a:pt x="7756037" y="103209"/>
                  <a:pt x="8135583" y="0"/>
                </a:cubicBezTo>
                <a:cubicBezTo>
                  <a:pt x="8143083" y="228877"/>
                  <a:pt x="8085165" y="383957"/>
                  <a:pt x="8135583" y="518591"/>
                </a:cubicBezTo>
                <a:cubicBezTo>
                  <a:pt x="8186001" y="653225"/>
                  <a:pt x="8117107" y="886872"/>
                  <a:pt x="8135583" y="1037182"/>
                </a:cubicBezTo>
                <a:cubicBezTo>
                  <a:pt x="8154059" y="1187492"/>
                  <a:pt x="8130498" y="1382018"/>
                  <a:pt x="8135583" y="1607631"/>
                </a:cubicBezTo>
                <a:cubicBezTo>
                  <a:pt x="8140668" y="1833244"/>
                  <a:pt x="8089034" y="1890906"/>
                  <a:pt x="8135583" y="2048434"/>
                </a:cubicBezTo>
                <a:cubicBezTo>
                  <a:pt x="8182132" y="2205962"/>
                  <a:pt x="8109643" y="2392011"/>
                  <a:pt x="8135583" y="2592954"/>
                </a:cubicBezTo>
                <a:cubicBezTo>
                  <a:pt x="7886595" y="2660698"/>
                  <a:pt x="7688340" y="2577879"/>
                  <a:pt x="7554470" y="2592954"/>
                </a:cubicBezTo>
                <a:cubicBezTo>
                  <a:pt x="7420600" y="2608029"/>
                  <a:pt x="7029092" y="2568274"/>
                  <a:pt x="6892001" y="2592954"/>
                </a:cubicBezTo>
                <a:cubicBezTo>
                  <a:pt x="6754910" y="2617634"/>
                  <a:pt x="6647651" y="2587957"/>
                  <a:pt x="6554955" y="2592954"/>
                </a:cubicBezTo>
                <a:cubicBezTo>
                  <a:pt x="6462259" y="2597951"/>
                  <a:pt x="5982707" y="2529672"/>
                  <a:pt x="5811131" y="2592954"/>
                </a:cubicBezTo>
                <a:cubicBezTo>
                  <a:pt x="5639555" y="2656236"/>
                  <a:pt x="5531797" y="2559211"/>
                  <a:pt x="5311373" y="2592954"/>
                </a:cubicBezTo>
                <a:cubicBezTo>
                  <a:pt x="5090949" y="2626697"/>
                  <a:pt x="5083803" y="2589249"/>
                  <a:pt x="4892972" y="2592954"/>
                </a:cubicBezTo>
                <a:cubicBezTo>
                  <a:pt x="4702141" y="2596659"/>
                  <a:pt x="4674264" y="2546874"/>
                  <a:pt x="4474571" y="2592954"/>
                </a:cubicBezTo>
                <a:cubicBezTo>
                  <a:pt x="4274878" y="2639034"/>
                  <a:pt x="4050750" y="2587184"/>
                  <a:pt x="3893458" y="2592954"/>
                </a:cubicBezTo>
                <a:cubicBezTo>
                  <a:pt x="3736166" y="2598724"/>
                  <a:pt x="3514193" y="2539614"/>
                  <a:pt x="3312345" y="2592954"/>
                </a:cubicBezTo>
                <a:cubicBezTo>
                  <a:pt x="3110497" y="2646294"/>
                  <a:pt x="2937894" y="2572852"/>
                  <a:pt x="2812587" y="2592954"/>
                </a:cubicBezTo>
                <a:cubicBezTo>
                  <a:pt x="2687280" y="2613056"/>
                  <a:pt x="2398419" y="2580479"/>
                  <a:pt x="2150118" y="2592954"/>
                </a:cubicBezTo>
                <a:cubicBezTo>
                  <a:pt x="1901817" y="2605429"/>
                  <a:pt x="1882038" y="2563298"/>
                  <a:pt x="1650361" y="2592954"/>
                </a:cubicBezTo>
                <a:cubicBezTo>
                  <a:pt x="1418684" y="2622610"/>
                  <a:pt x="1347901" y="2585640"/>
                  <a:pt x="1150604" y="2592954"/>
                </a:cubicBezTo>
                <a:cubicBezTo>
                  <a:pt x="953307" y="2600268"/>
                  <a:pt x="979496" y="2560801"/>
                  <a:pt x="813558" y="2592954"/>
                </a:cubicBezTo>
                <a:cubicBezTo>
                  <a:pt x="647620" y="2625107"/>
                  <a:pt x="394904" y="2518260"/>
                  <a:pt x="0" y="2592954"/>
                </a:cubicBezTo>
                <a:cubicBezTo>
                  <a:pt x="-21202" y="2413568"/>
                  <a:pt x="52188" y="2236607"/>
                  <a:pt x="0" y="2022504"/>
                </a:cubicBezTo>
                <a:cubicBezTo>
                  <a:pt x="-52188" y="1808401"/>
                  <a:pt x="33072" y="1680202"/>
                  <a:pt x="0" y="1581702"/>
                </a:cubicBezTo>
                <a:cubicBezTo>
                  <a:pt x="-33072" y="1483202"/>
                  <a:pt x="43362" y="1232246"/>
                  <a:pt x="0" y="1089041"/>
                </a:cubicBezTo>
                <a:cubicBezTo>
                  <a:pt x="-43362" y="945836"/>
                  <a:pt x="42804" y="771945"/>
                  <a:pt x="0" y="518591"/>
                </a:cubicBezTo>
                <a:cubicBezTo>
                  <a:pt x="-42804" y="265237"/>
                  <a:pt x="22329" y="134912"/>
                  <a:pt x="0" y="0"/>
                </a:cubicBezTo>
                <a:close/>
              </a:path>
              <a:path w="8135583" h="2592954" stroke="0" extrusionOk="0">
                <a:moveTo>
                  <a:pt x="0" y="0"/>
                </a:moveTo>
                <a:cubicBezTo>
                  <a:pt x="109308" y="-52867"/>
                  <a:pt x="346869" y="56154"/>
                  <a:pt x="499757" y="0"/>
                </a:cubicBezTo>
                <a:cubicBezTo>
                  <a:pt x="652645" y="-56154"/>
                  <a:pt x="737305" y="17068"/>
                  <a:pt x="918159" y="0"/>
                </a:cubicBezTo>
                <a:cubicBezTo>
                  <a:pt x="1099013" y="-17068"/>
                  <a:pt x="1222618" y="46843"/>
                  <a:pt x="1336560" y="0"/>
                </a:cubicBezTo>
                <a:cubicBezTo>
                  <a:pt x="1450502" y="-46843"/>
                  <a:pt x="1622671" y="32144"/>
                  <a:pt x="1754961" y="0"/>
                </a:cubicBezTo>
                <a:cubicBezTo>
                  <a:pt x="1887251" y="-32144"/>
                  <a:pt x="1981996" y="24747"/>
                  <a:pt x="2092007" y="0"/>
                </a:cubicBezTo>
                <a:cubicBezTo>
                  <a:pt x="2202018" y="-24747"/>
                  <a:pt x="2546592" y="10658"/>
                  <a:pt x="2673120" y="0"/>
                </a:cubicBezTo>
                <a:cubicBezTo>
                  <a:pt x="2799648" y="-10658"/>
                  <a:pt x="3192790" y="65218"/>
                  <a:pt x="3335589" y="0"/>
                </a:cubicBezTo>
                <a:cubicBezTo>
                  <a:pt x="3478388" y="-65218"/>
                  <a:pt x="3749607" y="20042"/>
                  <a:pt x="3916702" y="0"/>
                </a:cubicBezTo>
                <a:cubicBezTo>
                  <a:pt x="4083797" y="-20042"/>
                  <a:pt x="4281905" y="34576"/>
                  <a:pt x="4579171" y="0"/>
                </a:cubicBezTo>
                <a:cubicBezTo>
                  <a:pt x="4876437" y="-34576"/>
                  <a:pt x="5018086" y="6014"/>
                  <a:pt x="5160284" y="0"/>
                </a:cubicBezTo>
                <a:cubicBezTo>
                  <a:pt x="5302482" y="-6014"/>
                  <a:pt x="5659470" y="59502"/>
                  <a:pt x="5904109" y="0"/>
                </a:cubicBezTo>
                <a:cubicBezTo>
                  <a:pt x="6148749" y="-59502"/>
                  <a:pt x="6460817" y="43869"/>
                  <a:pt x="6647934" y="0"/>
                </a:cubicBezTo>
                <a:cubicBezTo>
                  <a:pt x="6835052" y="-43869"/>
                  <a:pt x="7168819" y="81450"/>
                  <a:pt x="7391758" y="0"/>
                </a:cubicBezTo>
                <a:cubicBezTo>
                  <a:pt x="7614697" y="-81450"/>
                  <a:pt x="7887266" y="12318"/>
                  <a:pt x="8135583" y="0"/>
                </a:cubicBezTo>
                <a:cubicBezTo>
                  <a:pt x="8147199" y="124053"/>
                  <a:pt x="8130087" y="278847"/>
                  <a:pt x="8135583" y="518591"/>
                </a:cubicBezTo>
                <a:cubicBezTo>
                  <a:pt x="8141079" y="758335"/>
                  <a:pt x="8125133" y="820543"/>
                  <a:pt x="8135583" y="1063111"/>
                </a:cubicBezTo>
                <a:cubicBezTo>
                  <a:pt x="8146033" y="1305679"/>
                  <a:pt x="8089099" y="1302313"/>
                  <a:pt x="8135583" y="1529843"/>
                </a:cubicBezTo>
                <a:cubicBezTo>
                  <a:pt x="8182067" y="1757373"/>
                  <a:pt x="8125051" y="1797098"/>
                  <a:pt x="8135583" y="1970645"/>
                </a:cubicBezTo>
                <a:cubicBezTo>
                  <a:pt x="8146115" y="2144192"/>
                  <a:pt x="8131326" y="2291920"/>
                  <a:pt x="8135583" y="2592954"/>
                </a:cubicBezTo>
                <a:cubicBezTo>
                  <a:pt x="7992495" y="2594956"/>
                  <a:pt x="7803287" y="2586655"/>
                  <a:pt x="7554470" y="2592954"/>
                </a:cubicBezTo>
                <a:cubicBezTo>
                  <a:pt x="7305653" y="2599253"/>
                  <a:pt x="7309207" y="2570875"/>
                  <a:pt x="7217424" y="2592954"/>
                </a:cubicBezTo>
                <a:cubicBezTo>
                  <a:pt x="7125641" y="2615033"/>
                  <a:pt x="6798945" y="2586840"/>
                  <a:pt x="6636311" y="2592954"/>
                </a:cubicBezTo>
                <a:cubicBezTo>
                  <a:pt x="6473677" y="2599068"/>
                  <a:pt x="6094613" y="2540590"/>
                  <a:pt x="5892487" y="2592954"/>
                </a:cubicBezTo>
                <a:cubicBezTo>
                  <a:pt x="5690361" y="2645318"/>
                  <a:pt x="5547996" y="2557563"/>
                  <a:pt x="5392729" y="2592954"/>
                </a:cubicBezTo>
                <a:cubicBezTo>
                  <a:pt x="5237462" y="2628345"/>
                  <a:pt x="5074087" y="2581139"/>
                  <a:pt x="4892972" y="2592954"/>
                </a:cubicBezTo>
                <a:cubicBezTo>
                  <a:pt x="4711857" y="2604769"/>
                  <a:pt x="4459470" y="2568704"/>
                  <a:pt x="4230503" y="2592954"/>
                </a:cubicBezTo>
                <a:cubicBezTo>
                  <a:pt x="4001536" y="2617204"/>
                  <a:pt x="3815285" y="2517614"/>
                  <a:pt x="3486678" y="2592954"/>
                </a:cubicBezTo>
                <a:cubicBezTo>
                  <a:pt x="3158072" y="2668294"/>
                  <a:pt x="2972971" y="2549707"/>
                  <a:pt x="2742854" y="2592954"/>
                </a:cubicBezTo>
                <a:cubicBezTo>
                  <a:pt x="2512737" y="2636201"/>
                  <a:pt x="2423063" y="2565022"/>
                  <a:pt x="2243096" y="2592954"/>
                </a:cubicBezTo>
                <a:cubicBezTo>
                  <a:pt x="2063129" y="2620886"/>
                  <a:pt x="1909265" y="2566525"/>
                  <a:pt x="1661983" y="2592954"/>
                </a:cubicBezTo>
                <a:cubicBezTo>
                  <a:pt x="1414701" y="2619383"/>
                  <a:pt x="1426487" y="2584150"/>
                  <a:pt x="1324938" y="2592954"/>
                </a:cubicBezTo>
                <a:cubicBezTo>
                  <a:pt x="1223389" y="2601758"/>
                  <a:pt x="1020965" y="2565141"/>
                  <a:pt x="906536" y="2592954"/>
                </a:cubicBezTo>
                <a:cubicBezTo>
                  <a:pt x="792107" y="2620767"/>
                  <a:pt x="367858" y="2511835"/>
                  <a:pt x="0" y="2592954"/>
                </a:cubicBezTo>
                <a:cubicBezTo>
                  <a:pt x="-833" y="2411577"/>
                  <a:pt x="11096" y="2311383"/>
                  <a:pt x="0" y="2100293"/>
                </a:cubicBezTo>
                <a:cubicBezTo>
                  <a:pt x="-11096" y="1889203"/>
                  <a:pt x="2292" y="1807205"/>
                  <a:pt x="0" y="1633561"/>
                </a:cubicBezTo>
                <a:cubicBezTo>
                  <a:pt x="-2292" y="1459917"/>
                  <a:pt x="9321" y="1342320"/>
                  <a:pt x="0" y="1166829"/>
                </a:cubicBezTo>
                <a:cubicBezTo>
                  <a:pt x="-9321" y="991338"/>
                  <a:pt x="38276" y="894707"/>
                  <a:pt x="0" y="726027"/>
                </a:cubicBezTo>
                <a:cubicBezTo>
                  <a:pt x="-38276" y="557347"/>
                  <a:pt x="27168" y="244148"/>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4000" dirty="0">
                <a:solidFill>
                  <a:srgbClr val="FF8888">
                    <a:lumMod val="75000"/>
                  </a:srgbClr>
                </a:solidFill>
              </a:rPr>
              <a:t>Những cách đơn giản để làm giảm tiếng ồn: đóng cửa, đeo chụp tai chống</a:t>
            </a:r>
            <a:r>
              <a:rPr lang="en-US" sz="4000" dirty="0">
                <a:solidFill>
                  <a:srgbClr val="FF8888">
                    <a:lumMod val="75000"/>
                  </a:srgbClr>
                </a:solidFill>
              </a:rPr>
              <a:t> </a:t>
            </a:r>
            <a:r>
              <a:rPr lang="vi-VN" sz="4000" dirty="0">
                <a:solidFill>
                  <a:srgbClr val="FF8888">
                    <a:lumMod val="75000"/>
                  </a:srgbClr>
                </a:solidFill>
              </a:rPr>
              <a:t>tiếng ồn. Những nơi không nên gây tiếng ồn như bệnh viện, lớp học, thư viện, trên các</a:t>
            </a:r>
            <a:r>
              <a:rPr lang="en-US" sz="4000" dirty="0">
                <a:solidFill>
                  <a:srgbClr val="FF8888">
                    <a:lumMod val="75000"/>
                  </a:srgbClr>
                </a:solidFill>
              </a:rPr>
              <a:t> </a:t>
            </a:r>
            <a:r>
              <a:rPr lang="vi-VN" sz="4000" dirty="0">
                <a:solidFill>
                  <a:srgbClr val="FF8888">
                    <a:lumMod val="75000"/>
                  </a:srgbClr>
                </a:solidFill>
              </a:rPr>
              <a:t>phương tiện giao thông công cộng</a:t>
            </a:r>
            <a:endParaRPr kumimoji="0" lang="en-US" sz="4000" b="0" i="0" u="none" strike="noStrike" kern="1200" cap="none" spc="0" normalizeH="0" baseline="0" noProof="0" dirty="0">
              <a:ln>
                <a:noFill/>
              </a:ln>
              <a:solidFill>
                <a:srgbClr val="FF8888">
                  <a:lumMod val="75000"/>
                </a:srgbClr>
              </a:solidFill>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3469069" y="-59990"/>
            <a:ext cx="1646425" cy="1407977"/>
          </a:xfrm>
          <a:prstGeom prst="rect">
            <a:avLst/>
          </a:prstGeom>
        </p:spPr>
      </p:pic>
      <p:grpSp>
        <p:nvGrpSpPr>
          <p:cNvPr id="116" name="Group 115">
            <a:extLst>
              <a:ext uri="{FF2B5EF4-FFF2-40B4-BE49-F238E27FC236}">
                <a16:creationId xmlns:a16="http://schemas.microsoft.com/office/drawing/2014/main" id="{2192C764-FC8D-4D93-9B5E-50FFDFE422CA}"/>
              </a:ext>
            </a:extLst>
          </p:cNvPr>
          <p:cNvGrpSpPr/>
          <p:nvPr/>
        </p:nvGrpSpPr>
        <p:grpSpPr>
          <a:xfrm>
            <a:off x="2561738" y="858230"/>
            <a:ext cx="6604040" cy="1625893"/>
            <a:chOff x="3734396" y="3179377"/>
            <a:chExt cx="6604040" cy="1625893"/>
          </a:xfrm>
        </p:grpSpPr>
        <p:sp>
          <p:nvSpPr>
            <p:cNvPr id="117" name="Rectangle 116">
              <a:extLst>
                <a:ext uri="{FF2B5EF4-FFF2-40B4-BE49-F238E27FC236}">
                  <a16:creationId xmlns:a16="http://schemas.microsoft.com/office/drawing/2014/main" id="{89F3E686-2596-462A-A1A5-EAA5BFE22AC7}"/>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767171">
                      <a:lumMod val="20000"/>
                      <a:lumOff val="80000"/>
                    </a:srgbClr>
                  </a:solidFill>
                  <a:effectLst/>
                  <a:uLnTx/>
                  <a:uFillTx/>
                  <a:latin typeface="UTM Duepuntozero" panose="02040603050506020204" pitchFamily="18" charset="0"/>
                  <a:ea typeface="+mn-ea"/>
                  <a:cs typeface="+mn-cs"/>
                </a:rPr>
                <a:t>Kết luận</a:t>
              </a:r>
              <a:endParaRPr kumimoji="0" lang="th-TH" sz="11000" b="1" i="0" u="none" strike="noStrike" kern="1200" cap="none" spc="0" normalizeH="0" baseline="0" noProof="0" dirty="0">
                <a:ln>
                  <a:noFill/>
                </a:ln>
                <a:solidFill>
                  <a:srgbClr val="767171">
                    <a:lumMod val="20000"/>
                    <a:lumOff val="80000"/>
                  </a:srgbClr>
                </a:solidFill>
                <a:effectLst/>
                <a:uLnTx/>
                <a:uFillTx/>
                <a:latin typeface="UTM Duepuntozero" panose="02040603050506020204" pitchFamily="18" charset="0"/>
                <a:ea typeface="+mn-ea"/>
                <a:cs typeface="Cordia New" panose="020B0304020202020204" pitchFamily="34" charset="-34"/>
              </a:endParaRPr>
            </a:p>
          </p:txBody>
        </p:sp>
        <p:sp>
          <p:nvSpPr>
            <p:cNvPr id="118" name="Rectangle 117">
              <a:extLst>
                <a:ext uri="{FF2B5EF4-FFF2-40B4-BE49-F238E27FC236}">
                  <a16:creationId xmlns:a16="http://schemas.microsoft.com/office/drawing/2014/main" id="{360E9AE5-B9F2-4B88-B54E-6D287E98BB13}"/>
                </a:ext>
              </a:extLst>
            </p:cNvPr>
            <p:cNvSpPr/>
            <p:nvPr/>
          </p:nvSpPr>
          <p:spPr>
            <a:xfrm>
              <a:off x="3734396" y="3179377"/>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0070C0"/>
                  </a:solidFill>
                  <a:effectLst/>
                  <a:uLnTx/>
                  <a:uFillTx/>
                  <a:latin typeface="UTM Duepuntozero" panose="02040603050506020204" pitchFamily="18" charset="0"/>
                  <a:ea typeface="+mn-ea"/>
                  <a:cs typeface="+mn-cs"/>
                </a:rPr>
                <a:t>Kết luận</a:t>
              </a:r>
              <a:endParaRPr kumimoji="0" lang="th-TH" sz="110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Cordia New" panose="020B0304020202020204" pitchFamily="34" charset="-34"/>
              </a:endParaRPr>
            </a:p>
          </p:txBody>
        </p:sp>
      </p:grpSp>
    </p:spTree>
    <p:extLst>
      <p:ext uri="{BB962C8B-B14F-4D97-AF65-F5344CB8AC3E}">
        <p14:creationId xmlns:p14="http://schemas.microsoft.com/office/powerpoint/2010/main" val="18545148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42" presetClass="path" presetSubtype="0" accel="50000" decel="50000" fill="hold" nodeType="withEffect">
                                  <p:stCondLst>
                                    <p:cond delay="0"/>
                                  </p:stCondLst>
                                  <p:childTnLst>
                                    <p:animMotion origin="layout" path="M 4.375E-6 2.77556E-17 L -0.39193 0.08681 " pathEditMode="relative" rAng="0" ptsTypes="AA">
                                      <p:cBhvr>
                                        <p:cTn id="16"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Graphic 200">
            <a:extLst>
              <a:ext uri="{FF2B5EF4-FFF2-40B4-BE49-F238E27FC236}">
                <a16:creationId xmlns:a16="http://schemas.microsoft.com/office/drawing/2014/main" id="{E9FD9B3B-4183-486B-A5C1-D6AC912655C5}"/>
              </a:ext>
            </a:extLst>
          </p:cNvPr>
          <p:cNvSpPr/>
          <p:nvPr/>
        </p:nvSpPr>
        <p:spPr>
          <a:xfrm rot="-2299724">
            <a:off x="3606563" y="2173795"/>
            <a:ext cx="5274291" cy="527429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624" name="Freeform: Shape 623">
            <a:extLst>
              <a:ext uri="{FF2B5EF4-FFF2-40B4-BE49-F238E27FC236}">
                <a16:creationId xmlns:a16="http://schemas.microsoft.com/office/drawing/2014/main" id="{4F3197E4-900E-46BC-958E-09E84D40DFB3}"/>
              </a:ext>
            </a:extLst>
          </p:cNvPr>
          <p:cNvSpPr/>
          <p:nvPr/>
        </p:nvSpPr>
        <p:spPr>
          <a:xfrm rot="21068396">
            <a:off x="1714879" y="4710477"/>
            <a:ext cx="2392770" cy="2293911"/>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chemeClr val="bg1">
              <a:lumMod val="95000"/>
            </a:schemeClr>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389" name="Rectangle 388">
            <a:extLst>
              <a:ext uri="{FF2B5EF4-FFF2-40B4-BE49-F238E27FC236}">
                <a16:creationId xmlns:a16="http://schemas.microsoft.com/office/drawing/2014/main" id="{49A368E9-A5E2-458E-AEA7-1DF59DEF9D98}"/>
              </a:ext>
            </a:extLst>
          </p:cNvPr>
          <p:cNvSpPr/>
          <p:nvPr/>
        </p:nvSpPr>
        <p:spPr>
          <a:xfrm>
            <a:off x="835290" y="562807"/>
            <a:ext cx="3487724" cy="163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36F63"/>
                </a:solidFill>
                <a:effectLst/>
                <a:uLnTx/>
                <a:uFillTx/>
                <a:latin typeface="Arial Rounded MT Bold" panose="020F0704030504030204" pitchFamily="34" charset="0"/>
                <a:ea typeface="Adobe Gothic Std B" panose="020B0800000000000000" pitchFamily="34" charset="-128"/>
                <a:cs typeface="+mn-cs"/>
              </a:rPr>
              <a:t>03</a:t>
            </a:r>
            <a:endParaRPr kumimoji="0" lang="th-TH" sz="11500" b="0" i="0" u="none" strike="noStrike" kern="1200" cap="none" spc="0" normalizeH="0" baseline="0" noProof="0" dirty="0">
              <a:ln>
                <a:noFill/>
              </a:ln>
              <a:solidFill>
                <a:srgbClr val="F36F63"/>
              </a:solidFill>
              <a:effectLst/>
              <a:uLnTx/>
              <a:uFillTx/>
              <a:latin typeface="Arial Rounded MT Bold" panose="020F0704030504030204" pitchFamily="34" charset="0"/>
              <a:ea typeface="Adobe Gothic Std B" panose="020B0800000000000000" pitchFamily="34" charset="-128"/>
              <a:cs typeface="Cordia New" panose="020B0304020202020204" pitchFamily="34" charset="-34"/>
            </a:endParaRPr>
          </a:p>
        </p:txBody>
      </p:sp>
      <p:pic>
        <p:nvPicPr>
          <p:cNvPr id="614" name="Graphic 613">
            <a:extLst>
              <a:ext uri="{FF2B5EF4-FFF2-40B4-BE49-F238E27FC236}">
                <a16:creationId xmlns:a16="http://schemas.microsoft.com/office/drawing/2014/main" id="{C0D92059-C413-4334-866F-F3B34C13F7D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6393502" y="4503930"/>
            <a:ext cx="574076" cy="1148152"/>
          </a:xfrm>
          <a:prstGeom prst="rect">
            <a:avLst/>
          </a:prstGeom>
        </p:spPr>
      </p:pic>
      <p:pic>
        <p:nvPicPr>
          <p:cNvPr id="618" name="Graphic 617">
            <a:extLst>
              <a:ext uri="{FF2B5EF4-FFF2-40B4-BE49-F238E27FC236}">
                <a16:creationId xmlns:a16="http://schemas.microsoft.com/office/drawing/2014/main" id="{08A4AE19-4D80-4FF9-80C2-DAFA5FC704D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0881100" y="4665209"/>
            <a:ext cx="574076" cy="1148152"/>
          </a:xfrm>
          <a:prstGeom prst="rect">
            <a:avLst/>
          </a:prstGeom>
        </p:spPr>
      </p:pic>
      <p:pic>
        <p:nvPicPr>
          <p:cNvPr id="626" name="Graphic 625">
            <a:extLst>
              <a:ext uri="{FF2B5EF4-FFF2-40B4-BE49-F238E27FC236}">
                <a16:creationId xmlns:a16="http://schemas.microsoft.com/office/drawing/2014/main" id="{E022C4CE-3FE3-4F7D-9026-C68589AF502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757162" y="661384"/>
            <a:ext cx="2444487" cy="1145318"/>
          </a:xfrm>
          <a:prstGeom prst="rect">
            <a:avLst/>
          </a:prstGeom>
        </p:spPr>
      </p:pic>
      <p:pic>
        <p:nvPicPr>
          <p:cNvPr id="628" name="Graphic 627">
            <a:extLst>
              <a:ext uri="{FF2B5EF4-FFF2-40B4-BE49-F238E27FC236}">
                <a16:creationId xmlns:a16="http://schemas.microsoft.com/office/drawing/2014/main" id="{1DCDCE6E-B771-4438-8390-404856DCEB2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14707" y="1090624"/>
            <a:ext cx="1460633" cy="684352"/>
          </a:xfrm>
          <a:prstGeom prst="rect">
            <a:avLst/>
          </a:prstGeom>
        </p:spPr>
      </p:pic>
      <p:pic>
        <p:nvPicPr>
          <p:cNvPr id="630" name="Graphic 629">
            <a:extLst>
              <a:ext uri="{FF2B5EF4-FFF2-40B4-BE49-F238E27FC236}">
                <a16:creationId xmlns:a16="http://schemas.microsoft.com/office/drawing/2014/main" id="{A0E90F4D-CCA7-47AD-B71F-E5BC9EB8C7D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3937" y="2542345"/>
            <a:ext cx="1090936" cy="511137"/>
          </a:xfrm>
          <a:prstGeom prst="rect">
            <a:avLst/>
          </a:prstGeom>
        </p:spPr>
      </p:pic>
      <p:grpSp>
        <p:nvGrpSpPr>
          <p:cNvPr id="653" name="Group 652">
            <a:extLst>
              <a:ext uri="{FF2B5EF4-FFF2-40B4-BE49-F238E27FC236}">
                <a16:creationId xmlns:a16="http://schemas.microsoft.com/office/drawing/2014/main" id="{C1555562-9381-4526-ACF6-47B2A9A0ECB8}"/>
              </a:ext>
            </a:extLst>
          </p:cNvPr>
          <p:cNvGrpSpPr/>
          <p:nvPr/>
        </p:nvGrpSpPr>
        <p:grpSpPr>
          <a:xfrm rot="2203426">
            <a:off x="621607" y="4142220"/>
            <a:ext cx="3150979" cy="1613152"/>
            <a:chOff x="6803638" y="4315000"/>
            <a:chExt cx="4477890" cy="2292469"/>
          </a:xfrm>
        </p:grpSpPr>
        <p:grpSp>
          <p:nvGrpSpPr>
            <p:cNvPr id="631" name="Graphic 143">
              <a:extLst>
                <a:ext uri="{FF2B5EF4-FFF2-40B4-BE49-F238E27FC236}">
                  <a16:creationId xmlns:a16="http://schemas.microsoft.com/office/drawing/2014/main" id="{BE8941C1-214B-4A4F-9D56-6A8D8EF5593F}"/>
                </a:ext>
              </a:extLst>
            </p:cNvPr>
            <p:cNvGrpSpPr/>
            <p:nvPr/>
          </p:nvGrpSpPr>
          <p:grpSpPr>
            <a:xfrm rot="17668063" flipH="1">
              <a:off x="7697731" y="3547295"/>
              <a:ext cx="1876002" cy="3664187"/>
              <a:chOff x="10445531" y="3270549"/>
              <a:chExt cx="1876002" cy="3664187"/>
            </a:xfrm>
          </p:grpSpPr>
          <p:sp>
            <p:nvSpPr>
              <p:cNvPr id="632" name="Freeform: Shape 631">
                <a:extLst>
                  <a:ext uri="{FF2B5EF4-FFF2-40B4-BE49-F238E27FC236}">
                    <a16:creationId xmlns:a16="http://schemas.microsoft.com/office/drawing/2014/main" id="{BF1D2CFB-223A-4F56-8EC2-FB6966EE8B9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3" name="Freeform: Shape 632">
                <a:extLst>
                  <a:ext uri="{FF2B5EF4-FFF2-40B4-BE49-F238E27FC236}">
                    <a16:creationId xmlns:a16="http://schemas.microsoft.com/office/drawing/2014/main" id="{DE954BF6-8425-46F0-A9E2-A0881162492E}"/>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4" name="Freeform: Shape 633">
                <a:extLst>
                  <a:ext uri="{FF2B5EF4-FFF2-40B4-BE49-F238E27FC236}">
                    <a16:creationId xmlns:a16="http://schemas.microsoft.com/office/drawing/2014/main" id="{BDDB9157-E258-41EA-A112-262660169651}"/>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5" name="Freeform: Shape 634">
                <a:extLst>
                  <a:ext uri="{FF2B5EF4-FFF2-40B4-BE49-F238E27FC236}">
                    <a16:creationId xmlns:a16="http://schemas.microsoft.com/office/drawing/2014/main" id="{9BAC57C1-7996-48B0-92DF-D8CB336598AA}"/>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6" name="Freeform: Shape 635">
                <a:extLst>
                  <a:ext uri="{FF2B5EF4-FFF2-40B4-BE49-F238E27FC236}">
                    <a16:creationId xmlns:a16="http://schemas.microsoft.com/office/drawing/2014/main" id="{AB10EB3A-9636-4AA4-9120-7CF108D017B7}"/>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7" name="Freeform: Shape 636">
                <a:extLst>
                  <a:ext uri="{FF2B5EF4-FFF2-40B4-BE49-F238E27FC236}">
                    <a16:creationId xmlns:a16="http://schemas.microsoft.com/office/drawing/2014/main" id="{7D51FA9C-4CEC-4106-8721-1F810DC73AA3}"/>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8" name="Freeform: Shape 637">
                <a:extLst>
                  <a:ext uri="{FF2B5EF4-FFF2-40B4-BE49-F238E27FC236}">
                    <a16:creationId xmlns:a16="http://schemas.microsoft.com/office/drawing/2014/main" id="{C152B6C4-AF22-493F-9519-B186A13B8E03}"/>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9" name="Freeform: Shape 638">
                <a:extLst>
                  <a:ext uri="{FF2B5EF4-FFF2-40B4-BE49-F238E27FC236}">
                    <a16:creationId xmlns:a16="http://schemas.microsoft.com/office/drawing/2014/main" id="{6891024E-DC46-47BB-B6C6-36114B351230}"/>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40" name="Graphic 153">
              <a:extLst>
                <a:ext uri="{FF2B5EF4-FFF2-40B4-BE49-F238E27FC236}">
                  <a16:creationId xmlns:a16="http://schemas.microsoft.com/office/drawing/2014/main" id="{847AF2D6-C056-4529-B43D-FA832BF4FC10}"/>
                </a:ext>
              </a:extLst>
            </p:cNvPr>
            <p:cNvGrpSpPr/>
            <p:nvPr/>
          </p:nvGrpSpPr>
          <p:grpSpPr>
            <a:xfrm rot="16370446" flipH="1">
              <a:off x="8139892" y="4836513"/>
              <a:ext cx="1488064" cy="1783685"/>
              <a:chOff x="11161825" y="3187825"/>
              <a:chExt cx="1068908" cy="1281259"/>
            </a:xfrm>
          </p:grpSpPr>
          <p:sp>
            <p:nvSpPr>
              <p:cNvPr id="641" name="Freeform: Shape 640">
                <a:extLst>
                  <a:ext uri="{FF2B5EF4-FFF2-40B4-BE49-F238E27FC236}">
                    <a16:creationId xmlns:a16="http://schemas.microsoft.com/office/drawing/2014/main" id="{80EC192A-7B1E-449C-8ED2-C9DAEA038BCA}"/>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2" name="Freeform: Shape 641">
                <a:extLst>
                  <a:ext uri="{FF2B5EF4-FFF2-40B4-BE49-F238E27FC236}">
                    <a16:creationId xmlns:a16="http://schemas.microsoft.com/office/drawing/2014/main" id="{C39E0F48-6D36-4E0F-AA54-B97C7DE447B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3" name="Freeform: Shape 642">
                <a:extLst>
                  <a:ext uri="{FF2B5EF4-FFF2-40B4-BE49-F238E27FC236}">
                    <a16:creationId xmlns:a16="http://schemas.microsoft.com/office/drawing/2014/main" id="{848DA629-5EE9-41E3-AC8B-2F0236C07C4A}"/>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4" name="Freeform: Shape 643">
                <a:extLst>
                  <a:ext uri="{FF2B5EF4-FFF2-40B4-BE49-F238E27FC236}">
                    <a16:creationId xmlns:a16="http://schemas.microsoft.com/office/drawing/2014/main" id="{8E883717-CB85-425D-9628-929C7F19734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5" name="Freeform: Shape 644">
                <a:extLst>
                  <a:ext uri="{FF2B5EF4-FFF2-40B4-BE49-F238E27FC236}">
                    <a16:creationId xmlns:a16="http://schemas.microsoft.com/office/drawing/2014/main" id="{57053D72-93D8-4DAE-BBF2-46DF7F451F50}"/>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646" name="Graphic 645">
              <a:extLst>
                <a:ext uri="{FF2B5EF4-FFF2-40B4-BE49-F238E27FC236}">
                  <a16:creationId xmlns:a16="http://schemas.microsoft.com/office/drawing/2014/main" id="{AC308E05-FD13-40D4-8B5D-BCE5CCDDC30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617883" flipH="1">
              <a:off x="9292893" y="4618835"/>
              <a:ext cx="2292469" cy="1684800"/>
            </a:xfrm>
            <a:prstGeom prst="rect">
              <a:avLst/>
            </a:prstGeom>
          </p:spPr>
        </p:pic>
        <p:grpSp>
          <p:nvGrpSpPr>
            <p:cNvPr id="647" name="Graphic 243">
              <a:extLst>
                <a:ext uri="{FF2B5EF4-FFF2-40B4-BE49-F238E27FC236}">
                  <a16:creationId xmlns:a16="http://schemas.microsoft.com/office/drawing/2014/main" id="{FD47EA68-55B3-4308-AE80-D81865145B2E}"/>
                </a:ext>
              </a:extLst>
            </p:cNvPr>
            <p:cNvGrpSpPr/>
            <p:nvPr/>
          </p:nvGrpSpPr>
          <p:grpSpPr>
            <a:xfrm rot="20559226" flipH="1">
              <a:off x="9304117" y="5138542"/>
              <a:ext cx="1630724" cy="1255170"/>
              <a:chOff x="7982733" y="5589867"/>
              <a:chExt cx="1630724" cy="1255170"/>
            </a:xfrm>
          </p:grpSpPr>
          <p:sp>
            <p:nvSpPr>
              <p:cNvPr id="648" name="Freeform: Shape 647">
                <a:extLst>
                  <a:ext uri="{FF2B5EF4-FFF2-40B4-BE49-F238E27FC236}">
                    <a16:creationId xmlns:a16="http://schemas.microsoft.com/office/drawing/2014/main" id="{1F898A77-5BA1-4CF6-9E52-5652EE35EBA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9" name="Freeform: Shape 648">
                <a:extLst>
                  <a:ext uri="{FF2B5EF4-FFF2-40B4-BE49-F238E27FC236}">
                    <a16:creationId xmlns:a16="http://schemas.microsoft.com/office/drawing/2014/main" id="{03AAC1F6-1749-4127-A361-C57BD515923F}"/>
                  </a:ext>
                </a:extLst>
              </p:cNvPr>
              <p:cNvSpPr/>
              <p:nvPr/>
            </p:nvSpPr>
            <p:spPr>
              <a:xfrm>
                <a:off x="8178632" y="5864164"/>
                <a:ext cx="1434825" cy="980873"/>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0" name="Freeform: Shape 649">
                <a:extLst>
                  <a:ext uri="{FF2B5EF4-FFF2-40B4-BE49-F238E27FC236}">
                    <a16:creationId xmlns:a16="http://schemas.microsoft.com/office/drawing/2014/main" id="{D7D711D0-BD10-40B1-B639-475836A5EEB2}"/>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1" name="Freeform: Shape 650">
                <a:extLst>
                  <a:ext uri="{FF2B5EF4-FFF2-40B4-BE49-F238E27FC236}">
                    <a16:creationId xmlns:a16="http://schemas.microsoft.com/office/drawing/2014/main" id="{907D2B8C-DEFB-45AE-AD71-859C906B6B0D}"/>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2" name="Freeform: Shape 651">
                <a:extLst>
                  <a:ext uri="{FF2B5EF4-FFF2-40B4-BE49-F238E27FC236}">
                    <a16:creationId xmlns:a16="http://schemas.microsoft.com/office/drawing/2014/main" id="{7DF59780-DD9C-4DD6-9B34-C4C422C90F1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610" name="Graphic 609">
            <a:extLst>
              <a:ext uri="{FF2B5EF4-FFF2-40B4-BE49-F238E27FC236}">
                <a16:creationId xmlns:a16="http://schemas.microsoft.com/office/drawing/2014/main" id="{564D57CB-0647-41E3-BFFD-2E0114698DD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00245" y="2436191"/>
            <a:ext cx="1739900" cy="3479800"/>
          </a:xfrm>
          <a:prstGeom prst="rect">
            <a:avLst/>
          </a:prstGeom>
        </p:spPr>
      </p:pic>
      <p:pic>
        <p:nvPicPr>
          <p:cNvPr id="655" name="Graphic 654">
            <a:extLst>
              <a:ext uri="{FF2B5EF4-FFF2-40B4-BE49-F238E27FC236}">
                <a16:creationId xmlns:a16="http://schemas.microsoft.com/office/drawing/2014/main" id="{C2BCCF60-5FD7-4E8D-960F-ABC58C4D0CE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44831" y="511008"/>
            <a:ext cx="1000125" cy="1085850"/>
          </a:xfrm>
          <a:prstGeom prst="rect">
            <a:avLst/>
          </a:prstGeom>
        </p:spPr>
      </p:pic>
      <p:grpSp>
        <p:nvGrpSpPr>
          <p:cNvPr id="680" name="Group 679">
            <a:extLst>
              <a:ext uri="{FF2B5EF4-FFF2-40B4-BE49-F238E27FC236}">
                <a16:creationId xmlns:a16="http://schemas.microsoft.com/office/drawing/2014/main" id="{442CE4F7-F7FF-4B07-B98E-0862FEBDEDDB}"/>
              </a:ext>
            </a:extLst>
          </p:cNvPr>
          <p:cNvGrpSpPr/>
          <p:nvPr/>
        </p:nvGrpSpPr>
        <p:grpSpPr>
          <a:xfrm>
            <a:off x="8415249" y="5187651"/>
            <a:ext cx="1121974" cy="574398"/>
            <a:chOff x="6803638" y="4315000"/>
            <a:chExt cx="4477890" cy="2292469"/>
          </a:xfrm>
        </p:grpSpPr>
        <p:grpSp>
          <p:nvGrpSpPr>
            <p:cNvPr id="658" name="Graphic 143">
              <a:extLst>
                <a:ext uri="{FF2B5EF4-FFF2-40B4-BE49-F238E27FC236}">
                  <a16:creationId xmlns:a16="http://schemas.microsoft.com/office/drawing/2014/main" id="{4AE629F3-09D7-40F2-8D8F-CE86CBF7777A}"/>
                </a:ext>
              </a:extLst>
            </p:cNvPr>
            <p:cNvGrpSpPr/>
            <p:nvPr/>
          </p:nvGrpSpPr>
          <p:grpSpPr>
            <a:xfrm rot="17668063" flipH="1">
              <a:off x="7697731" y="3547295"/>
              <a:ext cx="1876002" cy="3664187"/>
              <a:chOff x="10445531" y="3270549"/>
              <a:chExt cx="1876002" cy="3664187"/>
            </a:xfrm>
          </p:grpSpPr>
          <p:sp>
            <p:nvSpPr>
              <p:cNvPr id="659" name="Freeform: Shape 658">
                <a:extLst>
                  <a:ext uri="{FF2B5EF4-FFF2-40B4-BE49-F238E27FC236}">
                    <a16:creationId xmlns:a16="http://schemas.microsoft.com/office/drawing/2014/main" id="{B7A79B56-7C82-442D-80E0-448C7C34173A}"/>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0" name="Freeform: Shape 659">
                <a:extLst>
                  <a:ext uri="{FF2B5EF4-FFF2-40B4-BE49-F238E27FC236}">
                    <a16:creationId xmlns:a16="http://schemas.microsoft.com/office/drawing/2014/main" id="{8198D920-E326-4902-BA3E-B6A0F2615506}"/>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1" name="Freeform: Shape 660">
                <a:extLst>
                  <a:ext uri="{FF2B5EF4-FFF2-40B4-BE49-F238E27FC236}">
                    <a16:creationId xmlns:a16="http://schemas.microsoft.com/office/drawing/2014/main" id="{A5E43C9E-A2A9-458F-B05D-B77D55C78B2F}"/>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2" name="Freeform: Shape 661">
                <a:extLst>
                  <a:ext uri="{FF2B5EF4-FFF2-40B4-BE49-F238E27FC236}">
                    <a16:creationId xmlns:a16="http://schemas.microsoft.com/office/drawing/2014/main" id="{CD23244D-715B-4B8D-BB48-9FDB7507C7E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3" name="Freeform: Shape 662">
                <a:extLst>
                  <a:ext uri="{FF2B5EF4-FFF2-40B4-BE49-F238E27FC236}">
                    <a16:creationId xmlns:a16="http://schemas.microsoft.com/office/drawing/2014/main" id="{812F9DA1-D1CD-4774-9B44-7FE125051BE0}"/>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4" name="Freeform: Shape 663">
                <a:extLst>
                  <a:ext uri="{FF2B5EF4-FFF2-40B4-BE49-F238E27FC236}">
                    <a16:creationId xmlns:a16="http://schemas.microsoft.com/office/drawing/2014/main" id="{D91F2461-73CB-4B71-80D0-A80D6EE55887}"/>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5" name="Freeform: Shape 664">
                <a:extLst>
                  <a:ext uri="{FF2B5EF4-FFF2-40B4-BE49-F238E27FC236}">
                    <a16:creationId xmlns:a16="http://schemas.microsoft.com/office/drawing/2014/main" id="{46CE885E-2A38-477A-BD30-F5CF8C110A44}"/>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6" name="Freeform: Shape 665">
                <a:extLst>
                  <a:ext uri="{FF2B5EF4-FFF2-40B4-BE49-F238E27FC236}">
                    <a16:creationId xmlns:a16="http://schemas.microsoft.com/office/drawing/2014/main" id="{4C9BE0EB-84DA-4B22-BC5B-0C2EE8FF582F}"/>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67" name="Graphic 153">
              <a:extLst>
                <a:ext uri="{FF2B5EF4-FFF2-40B4-BE49-F238E27FC236}">
                  <a16:creationId xmlns:a16="http://schemas.microsoft.com/office/drawing/2014/main" id="{4B66AD50-4435-4FC5-90F3-99AC46C7AFC5}"/>
                </a:ext>
              </a:extLst>
            </p:cNvPr>
            <p:cNvGrpSpPr/>
            <p:nvPr/>
          </p:nvGrpSpPr>
          <p:grpSpPr>
            <a:xfrm rot="16370446" flipH="1">
              <a:off x="8139892" y="4836513"/>
              <a:ext cx="1488064" cy="1783685"/>
              <a:chOff x="11161825" y="3187825"/>
              <a:chExt cx="1068908" cy="1281259"/>
            </a:xfrm>
          </p:grpSpPr>
          <p:sp>
            <p:nvSpPr>
              <p:cNvPr id="668" name="Freeform: Shape 667">
                <a:extLst>
                  <a:ext uri="{FF2B5EF4-FFF2-40B4-BE49-F238E27FC236}">
                    <a16:creationId xmlns:a16="http://schemas.microsoft.com/office/drawing/2014/main" id="{7D52F86B-144D-49A2-ABE3-7A7BE4B5C8C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9" name="Freeform: Shape 668">
                <a:extLst>
                  <a:ext uri="{FF2B5EF4-FFF2-40B4-BE49-F238E27FC236}">
                    <a16:creationId xmlns:a16="http://schemas.microsoft.com/office/drawing/2014/main" id="{1285F63D-441A-43F7-A02D-6908815D40B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0" name="Freeform: Shape 669">
                <a:extLst>
                  <a:ext uri="{FF2B5EF4-FFF2-40B4-BE49-F238E27FC236}">
                    <a16:creationId xmlns:a16="http://schemas.microsoft.com/office/drawing/2014/main" id="{85971C77-1449-4459-B727-BF0D91254AC7}"/>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1" name="Freeform: Shape 670">
                <a:extLst>
                  <a:ext uri="{FF2B5EF4-FFF2-40B4-BE49-F238E27FC236}">
                    <a16:creationId xmlns:a16="http://schemas.microsoft.com/office/drawing/2014/main" id="{3127457E-D1B3-4605-9DA4-9E0ECD1D2D27}"/>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2" name="Freeform: Shape 671">
                <a:extLst>
                  <a:ext uri="{FF2B5EF4-FFF2-40B4-BE49-F238E27FC236}">
                    <a16:creationId xmlns:a16="http://schemas.microsoft.com/office/drawing/2014/main" id="{94E2611A-3861-4BE4-8B8F-756683ABCCAB}"/>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673" name="Graphic 672">
              <a:extLst>
                <a:ext uri="{FF2B5EF4-FFF2-40B4-BE49-F238E27FC236}">
                  <a16:creationId xmlns:a16="http://schemas.microsoft.com/office/drawing/2014/main" id="{2535B512-1580-48CD-86AE-17D38D85BB9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617883" flipH="1">
              <a:off x="9292893" y="4618835"/>
              <a:ext cx="2292469" cy="1684800"/>
            </a:xfrm>
            <a:prstGeom prst="rect">
              <a:avLst/>
            </a:prstGeom>
          </p:spPr>
        </p:pic>
        <p:grpSp>
          <p:nvGrpSpPr>
            <p:cNvPr id="674" name="Graphic 243">
              <a:extLst>
                <a:ext uri="{FF2B5EF4-FFF2-40B4-BE49-F238E27FC236}">
                  <a16:creationId xmlns:a16="http://schemas.microsoft.com/office/drawing/2014/main" id="{C5E7A942-3DB8-4487-9C35-C1F15D0AF26D}"/>
                </a:ext>
              </a:extLst>
            </p:cNvPr>
            <p:cNvGrpSpPr/>
            <p:nvPr/>
          </p:nvGrpSpPr>
          <p:grpSpPr>
            <a:xfrm rot="20559226" flipH="1">
              <a:off x="9304117" y="5138542"/>
              <a:ext cx="1630724" cy="1255170"/>
              <a:chOff x="7982733" y="5589867"/>
              <a:chExt cx="1630724" cy="1255170"/>
            </a:xfrm>
          </p:grpSpPr>
          <p:sp>
            <p:nvSpPr>
              <p:cNvPr id="675" name="Freeform: Shape 674">
                <a:extLst>
                  <a:ext uri="{FF2B5EF4-FFF2-40B4-BE49-F238E27FC236}">
                    <a16:creationId xmlns:a16="http://schemas.microsoft.com/office/drawing/2014/main" id="{DCD6E511-0F76-4D05-AA1A-E97E5E00350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6" name="Freeform: Shape 675">
                <a:extLst>
                  <a:ext uri="{FF2B5EF4-FFF2-40B4-BE49-F238E27FC236}">
                    <a16:creationId xmlns:a16="http://schemas.microsoft.com/office/drawing/2014/main" id="{3511BFC3-1885-47E6-8FAD-32615C3D3C25}"/>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7" name="Freeform: Shape 676">
                <a:extLst>
                  <a:ext uri="{FF2B5EF4-FFF2-40B4-BE49-F238E27FC236}">
                    <a16:creationId xmlns:a16="http://schemas.microsoft.com/office/drawing/2014/main" id="{E783375A-EB52-4FFC-BB92-E601A754FC2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8" name="Freeform: Shape 677">
                <a:extLst>
                  <a:ext uri="{FF2B5EF4-FFF2-40B4-BE49-F238E27FC236}">
                    <a16:creationId xmlns:a16="http://schemas.microsoft.com/office/drawing/2014/main" id="{368C3015-6BBC-46DB-A49A-2074CCD96D5A}"/>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9" name="Freeform: Shape 678">
                <a:extLst>
                  <a:ext uri="{FF2B5EF4-FFF2-40B4-BE49-F238E27FC236}">
                    <a16:creationId xmlns:a16="http://schemas.microsoft.com/office/drawing/2014/main" id="{76DBA213-70C0-40E2-98E0-70A4F63135E0}"/>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703" name="Group 702">
            <a:extLst>
              <a:ext uri="{FF2B5EF4-FFF2-40B4-BE49-F238E27FC236}">
                <a16:creationId xmlns:a16="http://schemas.microsoft.com/office/drawing/2014/main" id="{99A4AA29-DA8E-4ED1-963C-CA7EE67A58AC}"/>
              </a:ext>
            </a:extLst>
          </p:cNvPr>
          <p:cNvGrpSpPr/>
          <p:nvPr/>
        </p:nvGrpSpPr>
        <p:grpSpPr>
          <a:xfrm>
            <a:off x="7000947" y="5893910"/>
            <a:ext cx="1121974" cy="574398"/>
            <a:chOff x="6803638" y="4315000"/>
            <a:chExt cx="4477890" cy="2292469"/>
          </a:xfrm>
        </p:grpSpPr>
        <p:grpSp>
          <p:nvGrpSpPr>
            <p:cNvPr id="704" name="Graphic 143">
              <a:extLst>
                <a:ext uri="{FF2B5EF4-FFF2-40B4-BE49-F238E27FC236}">
                  <a16:creationId xmlns:a16="http://schemas.microsoft.com/office/drawing/2014/main" id="{7B5776EF-3A01-47C1-9291-97DA27ED258C}"/>
                </a:ext>
              </a:extLst>
            </p:cNvPr>
            <p:cNvGrpSpPr/>
            <p:nvPr/>
          </p:nvGrpSpPr>
          <p:grpSpPr>
            <a:xfrm rot="17668063" flipH="1">
              <a:off x="7697731" y="3547295"/>
              <a:ext cx="1876002" cy="3664187"/>
              <a:chOff x="10445531" y="3270549"/>
              <a:chExt cx="1876002" cy="3664187"/>
            </a:xfrm>
          </p:grpSpPr>
          <p:sp>
            <p:nvSpPr>
              <p:cNvPr id="718" name="Freeform: Shape 717">
                <a:extLst>
                  <a:ext uri="{FF2B5EF4-FFF2-40B4-BE49-F238E27FC236}">
                    <a16:creationId xmlns:a16="http://schemas.microsoft.com/office/drawing/2014/main" id="{775C1767-2676-4597-9E6A-307A5D98BE54}"/>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9" name="Freeform: Shape 718">
                <a:extLst>
                  <a:ext uri="{FF2B5EF4-FFF2-40B4-BE49-F238E27FC236}">
                    <a16:creationId xmlns:a16="http://schemas.microsoft.com/office/drawing/2014/main" id="{45F362AC-91F4-4325-877C-DF1706560762}"/>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0" name="Freeform: Shape 719">
                <a:extLst>
                  <a:ext uri="{FF2B5EF4-FFF2-40B4-BE49-F238E27FC236}">
                    <a16:creationId xmlns:a16="http://schemas.microsoft.com/office/drawing/2014/main" id="{1721567E-AF53-4D94-992A-C67EC33C8592}"/>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1" name="Freeform: Shape 720">
                <a:extLst>
                  <a:ext uri="{FF2B5EF4-FFF2-40B4-BE49-F238E27FC236}">
                    <a16:creationId xmlns:a16="http://schemas.microsoft.com/office/drawing/2014/main" id="{12989DE8-A2CC-4AB8-98A1-4C969E80B92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2" name="Freeform: Shape 721">
                <a:extLst>
                  <a:ext uri="{FF2B5EF4-FFF2-40B4-BE49-F238E27FC236}">
                    <a16:creationId xmlns:a16="http://schemas.microsoft.com/office/drawing/2014/main" id="{92D893F3-6328-42B2-B5AB-2298F644BD55}"/>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3" name="Freeform: Shape 722">
                <a:extLst>
                  <a:ext uri="{FF2B5EF4-FFF2-40B4-BE49-F238E27FC236}">
                    <a16:creationId xmlns:a16="http://schemas.microsoft.com/office/drawing/2014/main" id="{EDA87AEB-AAC7-4006-AE91-28166632CEC4}"/>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4" name="Freeform: Shape 723">
                <a:extLst>
                  <a:ext uri="{FF2B5EF4-FFF2-40B4-BE49-F238E27FC236}">
                    <a16:creationId xmlns:a16="http://schemas.microsoft.com/office/drawing/2014/main" id="{9118378E-4917-4620-92A1-53391C92DC0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5" name="Freeform: Shape 724">
                <a:extLst>
                  <a:ext uri="{FF2B5EF4-FFF2-40B4-BE49-F238E27FC236}">
                    <a16:creationId xmlns:a16="http://schemas.microsoft.com/office/drawing/2014/main" id="{0FE96F07-6143-4D9B-A15A-3B0CFB51DCE3}"/>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05" name="Graphic 153">
              <a:extLst>
                <a:ext uri="{FF2B5EF4-FFF2-40B4-BE49-F238E27FC236}">
                  <a16:creationId xmlns:a16="http://schemas.microsoft.com/office/drawing/2014/main" id="{80077CDC-83A9-47E4-9685-27EF491F3864}"/>
                </a:ext>
              </a:extLst>
            </p:cNvPr>
            <p:cNvGrpSpPr/>
            <p:nvPr/>
          </p:nvGrpSpPr>
          <p:grpSpPr>
            <a:xfrm rot="16370446" flipH="1">
              <a:off x="8139892" y="4836513"/>
              <a:ext cx="1488064" cy="1783685"/>
              <a:chOff x="11161825" y="3187825"/>
              <a:chExt cx="1068908" cy="1281259"/>
            </a:xfrm>
          </p:grpSpPr>
          <p:sp>
            <p:nvSpPr>
              <p:cNvPr id="713" name="Freeform: Shape 712">
                <a:extLst>
                  <a:ext uri="{FF2B5EF4-FFF2-40B4-BE49-F238E27FC236}">
                    <a16:creationId xmlns:a16="http://schemas.microsoft.com/office/drawing/2014/main" id="{2B277381-DB2A-4E9D-B599-F7FB12245C22}"/>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4" name="Freeform: Shape 713">
                <a:extLst>
                  <a:ext uri="{FF2B5EF4-FFF2-40B4-BE49-F238E27FC236}">
                    <a16:creationId xmlns:a16="http://schemas.microsoft.com/office/drawing/2014/main" id="{E37AF43F-A1FC-48C9-9AFA-BB85CB060D14}"/>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5" name="Freeform: Shape 714">
                <a:extLst>
                  <a:ext uri="{FF2B5EF4-FFF2-40B4-BE49-F238E27FC236}">
                    <a16:creationId xmlns:a16="http://schemas.microsoft.com/office/drawing/2014/main" id="{E8F5DF08-5E5D-4E3F-8292-F3A6BF26D7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6" name="Freeform: Shape 715">
                <a:extLst>
                  <a:ext uri="{FF2B5EF4-FFF2-40B4-BE49-F238E27FC236}">
                    <a16:creationId xmlns:a16="http://schemas.microsoft.com/office/drawing/2014/main" id="{861C5C9A-B779-418B-9A4F-5604883F0F9B}"/>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7" name="Freeform: Shape 716">
                <a:extLst>
                  <a:ext uri="{FF2B5EF4-FFF2-40B4-BE49-F238E27FC236}">
                    <a16:creationId xmlns:a16="http://schemas.microsoft.com/office/drawing/2014/main" id="{443D6D0E-66D2-4EBD-B7E4-D898A22436A7}"/>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06" name="Graphic 705">
              <a:extLst>
                <a:ext uri="{FF2B5EF4-FFF2-40B4-BE49-F238E27FC236}">
                  <a16:creationId xmlns:a16="http://schemas.microsoft.com/office/drawing/2014/main" id="{BE8FCD88-816C-47D2-81DD-A570E38EF0F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617883" flipH="1">
              <a:off x="9292893" y="4618835"/>
              <a:ext cx="2292469" cy="1684800"/>
            </a:xfrm>
            <a:prstGeom prst="rect">
              <a:avLst/>
            </a:prstGeom>
          </p:spPr>
        </p:pic>
        <p:grpSp>
          <p:nvGrpSpPr>
            <p:cNvPr id="707" name="Graphic 243">
              <a:extLst>
                <a:ext uri="{FF2B5EF4-FFF2-40B4-BE49-F238E27FC236}">
                  <a16:creationId xmlns:a16="http://schemas.microsoft.com/office/drawing/2014/main" id="{D65637D4-92D6-4456-9C90-0D0C14B9A913}"/>
                </a:ext>
              </a:extLst>
            </p:cNvPr>
            <p:cNvGrpSpPr/>
            <p:nvPr/>
          </p:nvGrpSpPr>
          <p:grpSpPr>
            <a:xfrm rot="20559226" flipH="1">
              <a:off x="9304117" y="5138542"/>
              <a:ext cx="1630724" cy="1255170"/>
              <a:chOff x="7982733" y="5589867"/>
              <a:chExt cx="1630724" cy="1255170"/>
            </a:xfrm>
          </p:grpSpPr>
          <p:sp>
            <p:nvSpPr>
              <p:cNvPr id="708" name="Freeform: Shape 707">
                <a:extLst>
                  <a:ext uri="{FF2B5EF4-FFF2-40B4-BE49-F238E27FC236}">
                    <a16:creationId xmlns:a16="http://schemas.microsoft.com/office/drawing/2014/main" id="{CD443EFB-425B-4493-B21A-653A7CA7A31C}"/>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9" name="Freeform: Shape 708">
                <a:extLst>
                  <a:ext uri="{FF2B5EF4-FFF2-40B4-BE49-F238E27FC236}">
                    <a16:creationId xmlns:a16="http://schemas.microsoft.com/office/drawing/2014/main" id="{51437342-515D-4777-B53F-BF4ACF3D7AC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0" name="Freeform: Shape 709">
                <a:extLst>
                  <a:ext uri="{FF2B5EF4-FFF2-40B4-BE49-F238E27FC236}">
                    <a16:creationId xmlns:a16="http://schemas.microsoft.com/office/drawing/2014/main" id="{F001E08C-A2EE-4DDC-9FC7-B84806A9B298}"/>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1" name="Freeform: Shape 710">
                <a:extLst>
                  <a:ext uri="{FF2B5EF4-FFF2-40B4-BE49-F238E27FC236}">
                    <a16:creationId xmlns:a16="http://schemas.microsoft.com/office/drawing/2014/main" id="{C8E3F1FA-798C-4EC5-B5D2-F5D898B5E99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2" name="Freeform: Shape 711">
                <a:extLst>
                  <a:ext uri="{FF2B5EF4-FFF2-40B4-BE49-F238E27FC236}">
                    <a16:creationId xmlns:a16="http://schemas.microsoft.com/office/drawing/2014/main" id="{D621B828-C8A0-4B96-8345-CC1EDFF38C96}"/>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726" name="Group 725">
            <a:extLst>
              <a:ext uri="{FF2B5EF4-FFF2-40B4-BE49-F238E27FC236}">
                <a16:creationId xmlns:a16="http://schemas.microsoft.com/office/drawing/2014/main" id="{36ED32D1-28B0-4DFA-B71A-73A7165E5A5C}"/>
              </a:ext>
            </a:extLst>
          </p:cNvPr>
          <p:cNvGrpSpPr/>
          <p:nvPr/>
        </p:nvGrpSpPr>
        <p:grpSpPr>
          <a:xfrm>
            <a:off x="4197125" y="5810025"/>
            <a:ext cx="1121974" cy="574398"/>
            <a:chOff x="6803638" y="4315000"/>
            <a:chExt cx="4477890" cy="2292469"/>
          </a:xfrm>
        </p:grpSpPr>
        <p:grpSp>
          <p:nvGrpSpPr>
            <p:cNvPr id="727" name="Graphic 143">
              <a:extLst>
                <a:ext uri="{FF2B5EF4-FFF2-40B4-BE49-F238E27FC236}">
                  <a16:creationId xmlns:a16="http://schemas.microsoft.com/office/drawing/2014/main" id="{63D47DCB-B32C-4D41-A2EE-315FE2906981}"/>
                </a:ext>
              </a:extLst>
            </p:cNvPr>
            <p:cNvGrpSpPr/>
            <p:nvPr/>
          </p:nvGrpSpPr>
          <p:grpSpPr>
            <a:xfrm rot="17668063" flipH="1">
              <a:off x="7697731" y="3547295"/>
              <a:ext cx="1876002" cy="3664187"/>
              <a:chOff x="10445531" y="3270549"/>
              <a:chExt cx="1876002" cy="3664187"/>
            </a:xfrm>
          </p:grpSpPr>
          <p:sp>
            <p:nvSpPr>
              <p:cNvPr id="741" name="Freeform: Shape 740">
                <a:extLst>
                  <a:ext uri="{FF2B5EF4-FFF2-40B4-BE49-F238E27FC236}">
                    <a16:creationId xmlns:a16="http://schemas.microsoft.com/office/drawing/2014/main" id="{CB18F289-F8D8-49A0-8AFC-FEC4E007B6C0}"/>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2" name="Freeform: Shape 741">
                <a:extLst>
                  <a:ext uri="{FF2B5EF4-FFF2-40B4-BE49-F238E27FC236}">
                    <a16:creationId xmlns:a16="http://schemas.microsoft.com/office/drawing/2014/main" id="{0C3D28F6-9553-4A4B-A1A3-E2A90D8997E7}"/>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3" name="Freeform: Shape 742">
                <a:extLst>
                  <a:ext uri="{FF2B5EF4-FFF2-40B4-BE49-F238E27FC236}">
                    <a16:creationId xmlns:a16="http://schemas.microsoft.com/office/drawing/2014/main" id="{40C45ECD-4DE6-4817-A42E-26AD5C475C33}"/>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4" name="Freeform: Shape 743">
                <a:extLst>
                  <a:ext uri="{FF2B5EF4-FFF2-40B4-BE49-F238E27FC236}">
                    <a16:creationId xmlns:a16="http://schemas.microsoft.com/office/drawing/2014/main" id="{2BD6FFAD-9339-4C65-860F-40ABD6A03766}"/>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5" name="Freeform: Shape 744">
                <a:extLst>
                  <a:ext uri="{FF2B5EF4-FFF2-40B4-BE49-F238E27FC236}">
                    <a16:creationId xmlns:a16="http://schemas.microsoft.com/office/drawing/2014/main" id="{47E8474D-95C7-4C74-9A5B-CE06824AFC23}"/>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6" name="Freeform: Shape 745">
                <a:extLst>
                  <a:ext uri="{FF2B5EF4-FFF2-40B4-BE49-F238E27FC236}">
                    <a16:creationId xmlns:a16="http://schemas.microsoft.com/office/drawing/2014/main" id="{56A53526-F790-43A0-91D6-5306B64F88EE}"/>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7" name="Freeform: Shape 746">
                <a:extLst>
                  <a:ext uri="{FF2B5EF4-FFF2-40B4-BE49-F238E27FC236}">
                    <a16:creationId xmlns:a16="http://schemas.microsoft.com/office/drawing/2014/main" id="{3DF71B4E-C5EF-45BA-AD37-82C938A47737}"/>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8" name="Freeform: Shape 747">
                <a:extLst>
                  <a:ext uri="{FF2B5EF4-FFF2-40B4-BE49-F238E27FC236}">
                    <a16:creationId xmlns:a16="http://schemas.microsoft.com/office/drawing/2014/main" id="{74082678-9F53-4D41-875C-AD06CBC43A4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28" name="Graphic 153">
              <a:extLst>
                <a:ext uri="{FF2B5EF4-FFF2-40B4-BE49-F238E27FC236}">
                  <a16:creationId xmlns:a16="http://schemas.microsoft.com/office/drawing/2014/main" id="{61616BE0-2EC1-4767-9A25-38C16479DB53}"/>
                </a:ext>
              </a:extLst>
            </p:cNvPr>
            <p:cNvGrpSpPr/>
            <p:nvPr/>
          </p:nvGrpSpPr>
          <p:grpSpPr>
            <a:xfrm rot="16370446" flipH="1">
              <a:off x="8139892" y="4836513"/>
              <a:ext cx="1488064" cy="1783685"/>
              <a:chOff x="11161825" y="3187825"/>
              <a:chExt cx="1068908" cy="1281259"/>
            </a:xfrm>
          </p:grpSpPr>
          <p:sp>
            <p:nvSpPr>
              <p:cNvPr id="736" name="Freeform: Shape 735">
                <a:extLst>
                  <a:ext uri="{FF2B5EF4-FFF2-40B4-BE49-F238E27FC236}">
                    <a16:creationId xmlns:a16="http://schemas.microsoft.com/office/drawing/2014/main" id="{433EF7F0-AD13-4302-8898-052FFCBDF1DD}"/>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7" name="Freeform: Shape 736">
                <a:extLst>
                  <a:ext uri="{FF2B5EF4-FFF2-40B4-BE49-F238E27FC236}">
                    <a16:creationId xmlns:a16="http://schemas.microsoft.com/office/drawing/2014/main" id="{EE2CBDEE-B995-4223-B0CD-376647DF1A8A}"/>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8" name="Freeform: Shape 737">
                <a:extLst>
                  <a:ext uri="{FF2B5EF4-FFF2-40B4-BE49-F238E27FC236}">
                    <a16:creationId xmlns:a16="http://schemas.microsoft.com/office/drawing/2014/main" id="{7178BB9A-408F-48D4-A758-7EF0233DA68E}"/>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9" name="Freeform: Shape 738">
                <a:extLst>
                  <a:ext uri="{FF2B5EF4-FFF2-40B4-BE49-F238E27FC236}">
                    <a16:creationId xmlns:a16="http://schemas.microsoft.com/office/drawing/2014/main" id="{786F23B5-20AC-48BB-A5B9-5C4D50D618ED}"/>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0" name="Freeform: Shape 739">
                <a:extLst>
                  <a:ext uri="{FF2B5EF4-FFF2-40B4-BE49-F238E27FC236}">
                    <a16:creationId xmlns:a16="http://schemas.microsoft.com/office/drawing/2014/main" id="{2475F52B-F267-49D3-87FD-B107859D0FF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29" name="Graphic 728">
              <a:extLst>
                <a:ext uri="{FF2B5EF4-FFF2-40B4-BE49-F238E27FC236}">
                  <a16:creationId xmlns:a16="http://schemas.microsoft.com/office/drawing/2014/main" id="{16FDDDF4-A3C6-4980-A20F-FD793A66B04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617883" flipH="1">
              <a:off x="9292893" y="4618835"/>
              <a:ext cx="2292469" cy="1684800"/>
            </a:xfrm>
            <a:prstGeom prst="rect">
              <a:avLst/>
            </a:prstGeom>
          </p:spPr>
        </p:pic>
        <p:grpSp>
          <p:nvGrpSpPr>
            <p:cNvPr id="730" name="Graphic 243">
              <a:extLst>
                <a:ext uri="{FF2B5EF4-FFF2-40B4-BE49-F238E27FC236}">
                  <a16:creationId xmlns:a16="http://schemas.microsoft.com/office/drawing/2014/main" id="{960FE639-E19D-4C6B-B0A9-F2967E3B2B18}"/>
                </a:ext>
              </a:extLst>
            </p:cNvPr>
            <p:cNvGrpSpPr/>
            <p:nvPr/>
          </p:nvGrpSpPr>
          <p:grpSpPr>
            <a:xfrm rot="20559226" flipH="1">
              <a:off x="9304117" y="5138542"/>
              <a:ext cx="1630724" cy="1255170"/>
              <a:chOff x="7982733" y="5589867"/>
              <a:chExt cx="1630724" cy="1255170"/>
            </a:xfrm>
          </p:grpSpPr>
          <p:sp>
            <p:nvSpPr>
              <p:cNvPr id="731" name="Freeform: Shape 730">
                <a:extLst>
                  <a:ext uri="{FF2B5EF4-FFF2-40B4-BE49-F238E27FC236}">
                    <a16:creationId xmlns:a16="http://schemas.microsoft.com/office/drawing/2014/main" id="{360B37E0-7B25-4B4F-B176-B65785479B53}"/>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2" name="Freeform: Shape 731">
                <a:extLst>
                  <a:ext uri="{FF2B5EF4-FFF2-40B4-BE49-F238E27FC236}">
                    <a16:creationId xmlns:a16="http://schemas.microsoft.com/office/drawing/2014/main" id="{9CDADA91-FA80-44CE-AB97-EED74DA7189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3" name="Freeform: Shape 732">
                <a:extLst>
                  <a:ext uri="{FF2B5EF4-FFF2-40B4-BE49-F238E27FC236}">
                    <a16:creationId xmlns:a16="http://schemas.microsoft.com/office/drawing/2014/main" id="{037D1E69-AE86-49FA-A948-7AB581978D4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4" name="Freeform: Shape 733">
                <a:extLst>
                  <a:ext uri="{FF2B5EF4-FFF2-40B4-BE49-F238E27FC236}">
                    <a16:creationId xmlns:a16="http://schemas.microsoft.com/office/drawing/2014/main" id="{48AABD18-A0E3-4C42-A956-EF8F16CD2AB5}"/>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5" name="Freeform: Shape 734">
                <a:extLst>
                  <a:ext uri="{FF2B5EF4-FFF2-40B4-BE49-F238E27FC236}">
                    <a16:creationId xmlns:a16="http://schemas.microsoft.com/office/drawing/2014/main" id="{F1DFF864-75AF-4783-BD61-077FD4D4DE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612" name="Graphic 611">
            <a:extLst>
              <a:ext uri="{FF2B5EF4-FFF2-40B4-BE49-F238E27FC236}">
                <a16:creationId xmlns:a16="http://schemas.microsoft.com/office/drawing/2014/main" id="{754EF4D2-FD07-47DC-89A6-BB783AA71E6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4553295" y="5049881"/>
            <a:ext cx="574076" cy="1148152"/>
          </a:xfrm>
          <a:prstGeom prst="rect">
            <a:avLst/>
          </a:prstGeom>
        </p:spPr>
      </p:pic>
      <p:pic>
        <p:nvPicPr>
          <p:cNvPr id="616" name="Graphic 615">
            <a:extLst>
              <a:ext uri="{FF2B5EF4-FFF2-40B4-BE49-F238E27FC236}">
                <a16:creationId xmlns:a16="http://schemas.microsoft.com/office/drawing/2014/main" id="{C8858F23-51F3-4FEE-A1FE-DCBB9824324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8836213" y="4898542"/>
            <a:ext cx="574076" cy="1148152"/>
          </a:xfrm>
          <a:prstGeom prst="rect">
            <a:avLst/>
          </a:prstGeom>
        </p:spPr>
      </p:pic>
      <p:pic>
        <p:nvPicPr>
          <p:cNvPr id="750" name="Graphic 749">
            <a:extLst>
              <a:ext uri="{FF2B5EF4-FFF2-40B4-BE49-F238E27FC236}">
                <a16:creationId xmlns:a16="http://schemas.microsoft.com/office/drawing/2014/main" id="{8F3AD826-984F-41A0-9AB1-1DD9037A1BF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000375">
            <a:off x="7546687" y="5727791"/>
            <a:ext cx="586071" cy="504361"/>
          </a:xfrm>
          <a:prstGeom prst="rect">
            <a:avLst/>
          </a:prstGeom>
        </p:spPr>
      </p:pic>
      <p:sp>
        <p:nvSpPr>
          <p:cNvPr id="6" name="TextBox 5">
            <a:extLst>
              <a:ext uri="{FF2B5EF4-FFF2-40B4-BE49-F238E27FC236}">
                <a16:creationId xmlns:a16="http://schemas.microsoft.com/office/drawing/2014/main" id="{FF58B4F8-046C-44FC-BBDF-CFE9EF86BA05}"/>
              </a:ext>
            </a:extLst>
          </p:cNvPr>
          <p:cNvSpPr txBox="1"/>
          <p:nvPr/>
        </p:nvSpPr>
        <p:spPr>
          <a:xfrm>
            <a:off x="3007838" y="1626619"/>
            <a:ext cx="7856330" cy="3130377"/>
          </a:xfrm>
          <a:prstGeom prst="rect">
            <a:avLst/>
          </a:prstGeom>
          <a:noFill/>
        </p:spPr>
        <p:txBody>
          <a:bodyPr wrap="square" rtlCol="0">
            <a:spAutoFit/>
          </a:bodyPr>
          <a:lstStyle/>
          <a:p>
            <a:pPr lvl="0"/>
            <a:r>
              <a:rPr lang="vi-VN" sz="6600" b="1">
                <a:solidFill>
                  <a:srgbClr val="FDDACA">
                    <a:lumMod val="50000"/>
                  </a:srgbClr>
                </a:solidFill>
                <a:latin typeface="Calibri" panose="020F0502020204030204"/>
              </a:rPr>
              <a:t>Tìm hiểu các nguồn gây ô nhiễm tiếng ồn ở địa phương</a:t>
            </a:r>
            <a:endParaRPr kumimoji="0" lang="en-US" sz="6600" b="1" i="0" u="none" strike="noStrike" kern="1200" cap="none" spc="0" normalizeH="0" baseline="0" noProof="0">
              <a:ln>
                <a:noFill/>
              </a:ln>
              <a:solidFill>
                <a:srgbClr val="FDDACA">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4047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randombar(horizontal)">
                                      <p:cBhvr>
                                        <p:cTn id="7" dur="500"/>
                                        <p:tgtEl>
                                          <p:spTgt spid="389"/>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4" presetClass="emph" presetSubtype="0" fill="hold" grpId="1" nodeType="afterEffect">
                                  <p:stCondLst>
                                    <p:cond delay="0"/>
                                  </p:stCondLst>
                                  <p:iterate type="lt">
                                    <p:tmPct val="10000"/>
                                  </p:iterate>
                                  <p:childTnLst>
                                    <p:animMotion origin="layout" path="M -2.08333E-7 7.40741E-7 L -2.08333E-7 -0.07222 " pathEditMode="relative" rAng="0" ptsTypes="AA">
                                      <p:cBhvr>
                                        <p:cTn id="16" dur="250" accel="50000" decel="50000" autoRev="1" fill="hold">
                                          <p:stCondLst>
                                            <p:cond delay="0"/>
                                          </p:stCondLst>
                                        </p:cTn>
                                        <p:tgtEl>
                                          <p:spTgt spid="6"/>
                                        </p:tgtEl>
                                        <p:attrNameLst>
                                          <p:attrName>ppt_x</p:attrName>
                                          <p:attrName>ppt_y</p:attrName>
                                        </p:attrNameLst>
                                      </p:cBhvr>
                                      <p:rCtr x="0" y="-3611"/>
                                    </p:animMotion>
                                    <p:animRot by="1500000">
                                      <p:cBhvr>
                                        <p:cTn id="17" dur="125" fill="hold">
                                          <p:stCondLst>
                                            <p:cond delay="0"/>
                                          </p:stCondLst>
                                        </p:cTn>
                                        <p:tgtEl>
                                          <p:spTgt spid="6"/>
                                        </p:tgtEl>
                                        <p:attrNameLst>
                                          <p:attrName>r</p:attrName>
                                        </p:attrNameLst>
                                      </p:cBhvr>
                                    </p:animRot>
                                    <p:animRot by="-1500000">
                                      <p:cBhvr>
                                        <p:cTn id="18" dur="125" fill="hold">
                                          <p:stCondLst>
                                            <p:cond delay="125"/>
                                          </p:stCondLst>
                                        </p:cTn>
                                        <p:tgtEl>
                                          <p:spTgt spid="6"/>
                                        </p:tgtEl>
                                        <p:attrNameLst>
                                          <p:attrName>r</p:attrName>
                                        </p:attrNameLst>
                                      </p:cBhvr>
                                    </p:animRot>
                                    <p:animRot by="-1500000">
                                      <p:cBhvr>
                                        <p:cTn id="19" dur="125" fill="hold">
                                          <p:stCondLst>
                                            <p:cond delay="250"/>
                                          </p:stCondLst>
                                        </p:cTn>
                                        <p:tgtEl>
                                          <p:spTgt spid="6"/>
                                        </p:tgtEl>
                                        <p:attrNameLst>
                                          <p:attrName>r</p:attrName>
                                        </p:attrNameLst>
                                      </p:cBhvr>
                                    </p:animRot>
                                    <p:animRot by="1500000">
                                      <p:cBhvr>
                                        <p:cTn id="2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raphic 170">
            <a:extLst>
              <a:ext uri="{FF2B5EF4-FFF2-40B4-BE49-F238E27FC236}">
                <a16:creationId xmlns:a16="http://schemas.microsoft.com/office/drawing/2014/main" id="{C8830C5D-2750-4727-A08F-7734341FFEFC}"/>
              </a:ext>
            </a:extLst>
          </p:cNvPr>
          <p:cNvSpPr/>
          <p:nvPr/>
        </p:nvSpPr>
        <p:spPr>
          <a:xfrm>
            <a:off x="2564799" y="581778"/>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030A0"/>
              </a:solidFill>
              <a:effectLst/>
              <a:uLnTx/>
              <a:uFillTx/>
              <a:latin typeface="Calibri" panose="020F0502020204030204"/>
              <a:ea typeface="+mn-ea"/>
              <a:cs typeface="Cordia New" panose="020B0304020202020204" pitchFamily="34" charset="-34"/>
            </a:endParaRPr>
          </a:p>
        </p:txBody>
      </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929" y="47841"/>
            <a:ext cx="1751940" cy="1902106"/>
          </a:xfrm>
          <a:prstGeom prst="rect">
            <a:avLst/>
          </a:prstGeom>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903643" y="-41796"/>
            <a:ext cx="1712149" cy="931662"/>
          </a:xfrm>
          <a:prstGeom prst="rect">
            <a:avLst/>
          </a:prstGeom>
        </p:spPr>
      </p:pic>
      <p:sp>
        <p:nvSpPr>
          <p:cNvPr id="81" name="TextBox 80">
            <a:extLst>
              <a:ext uri="{FF2B5EF4-FFF2-40B4-BE49-F238E27FC236}">
                <a16:creationId xmlns:a16="http://schemas.microsoft.com/office/drawing/2014/main" id="{9A7F32B3-EDC4-47E6-B1F2-D0CDE10AA5F4}"/>
              </a:ext>
            </a:extLst>
          </p:cNvPr>
          <p:cNvSpPr txBox="1"/>
          <p:nvPr/>
        </p:nvSpPr>
        <p:spPr>
          <a:xfrm>
            <a:off x="2120422" y="1197076"/>
            <a:ext cx="722610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err="1">
                <a:ln>
                  <a:noFill/>
                </a:ln>
                <a:solidFill>
                  <a:srgbClr val="7030A0"/>
                </a:solidFill>
                <a:effectLst/>
                <a:uLnTx/>
                <a:uFillTx/>
                <a:latin typeface="UTM Windsor BT" panose="02040603050506020204" pitchFamily="18" charset="0"/>
                <a:ea typeface="+mn-ea"/>
                <a:cs typeface="Arial"/>
                <a:sym typeface="Arial"/>
              </a:rPr>
              <a:t>THẢO</a:t>
            </a:r>
            <a:r>
              <a:rPr kumimoji="0" lang="en-US" sz="6600" b="1" i="0" u="none" strike="noStrike" kern="0" cap="none" spc="0" normalizeH="0" baseline="0" noProof="0" dirty="0">
                <a:ln>
                  <a:noFill/>
                </a:ln>
                <a:solidFill>
                  <a:srgbClr val="7030A0"/>
                </a:solidFill>
                <a:effectLst/>
                <a:uLnTx/>
                <a:uFillTx/>
                <a:latin typeface="UTM Windsor BT" panose="02040603050506020204" pitchFamily="18" charset="0"/>
                <a:ea typeface="+mn-ea"/>
                <a:cs typeface="Arial"/>
                <a:sym typeface="Arial"/>
              </a:rPr>
              <a:t> LUẬN </a:t>
            </a:r>
            <a:endParaRPr kumimoji="0" lang="en-US" sz="6600" b="1" i="0" u="none" strike="noStrike" kern="0" cap="none" spc="0" normalizeH="0" baseline="0" noProof="0" dirty="0" smtClean="0">
              <a:ln>
                <a:noFill/>
              </a:ln>
              <a:solidFill>
                <a:srgbClr val="7030A0"/>
              </a:solidFill>
              <a:effectLst/>
              <a:uLnTx/>
              <a:uFillTx/>
              <a:latin typeface="UTM Windsor BT"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smtClean="0">
                <a:ln>
                  <a:noFill/>
                </a:ln>
                <a:solidFill>
                  <a:srgbClr val="7030A0"/>
                </a:solidFill>
                <a:effectLst/>
                <a:uLnTx/>
                <a:uFillTx/>
                <a:latin typeface="UTM Windsor BT" panose="02040603050506020204" pitchFamily="18" charset="0"/>
                <a:ea typeface="+mn-ea"/>
                <a:cs typeface="Arial"/>
                <a:sym typeface="Arial"/>
              </a:rPr>
              <a:t>NHÓM </a:t>
            </a:r>
            <a:r>
              <a:rPr kumimoji="0" lang="en-US" sz="6600" b="1" i="0" u="none" strike="noStrike" kern="0" cap="none" spc="0" normalizeH="0" baseline="0" noProof="0" dirty="0">
                <a:ln>
                  <a:noFill/>
                </a:ln>
                <a:solidFill>
                  <a:srgbClr val="7030A0"/>
                </a:solidFill>
                <a:effectLst/>
                <a:uLnTx/>
                <a:uFillTx/>
                <a:latin typeface="UTM Windsor BT" panose="02040603050506020204" pitchFamily="18" charset="0"/>
                <a:ea typeface="+mn-ea"/>
                <a:cs typeface="Arial"/>
                <a:sym typeface="Arial"/>
              </a:rPr>
              <a:t>4</a:t>
            </a:r>
            <a:endParaRPr kumimoji="0" lang="en-US" sz="6600" b="0" i="0" u="none" strike="noStrike" kern="0" cap="none" spc="0" normalizeH="0" baseline="0" noProof="0" dirty="0">
              <a:ln>
                <a:noFill/>
              </a:ln>
              <a:solidFill>
                <a:srgbClr val="7030A0"/>
              </a:solidFill>
              <a:effectLst/>
              <a:uLnTx/>
              <a:uFillTx/>
              <a:latin typeface="UTM Windsor BT" panose="02040603050506020204" pitchFamily="18" charset="0"/>
              <a:ea typeface="+mn-ea"/>
              <a:cs typeface="Arial"/>
              <a:sym typeface="Arial"/>
            </a:endParaRPr>
          </a:p>
        </p:txBody>
      </p:sp>
      <p:pic>
        <p:nvPicPr>
          <p:cNvPr id="4" name="Picture 3">
            <a:extLst>
              <a:ext uri="{FF2B5EF4-FFF2-40B4-BE49-F238E27FC236}">
                <a16:creationId xmlns:a16="http://schemas.microsoft.com/office/drawing/2014/main" id="{6799CAA1-CE96-489F-8236-02C1D2CAD72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4724" y="-127095"/>
            <a:ext cx="10113187" cy="6958148"/>
          </a:xfrm>
          <a:prstGeom prst="rect">
            <a:avLst/>
          </a:prstGeom>
        </p:spPr>
      </p:pic>
      <p:grpSp>
        <p:nvGrpSpPr>
          <p:cNvPr id="77" name="Graphic 7">
            <a:extLst>
              <a:ext uri="{FF2B5EF4-FFF2-40B4-BE49-F238E27FC236}">
                <a16:creationId xmlns:a16="http://schemas.microsoft.com/office/drawing/2014/main" id="{6EA5B0EE-E61D-418F-83C9-DF8B5003DFA8}"/>
              </a:ext>
            </a:extLst>
          </p:cNvPr>
          <p:cNvGrpSpPr/>
          <p:nvPr/>
        </p:nvGrpSpPr>
        <p:grpSpPr>
          <a:xfrm flipH="1">
            <a:off x="9108944" y="-127972"/>
            <a:ext cx="2966883" cy="6959025"/>
            <a:chOff x="-1" y="2064502"/>
            <a:chExt cx="2492644" cy="4755254"/>
          </a:xfrm>
        </p:grpSpPr>
        <p:sp>
          <p:nvSpPr>
            <p:cNvPr id="78" name="Freeform: Shape 77">
              <a:extLst>
                <a:ext uri="{FF2B5EF4-FFF2-40B4-BE49-F238E27FC236}">
                  <a16:creationId xmlns:a16="http://schemas.microsoft.com/office/drawing/2014/main" id="{5C5809AB-C7DD-41DE-8907-69B88A1E8B6C}"/>
                </a:ext>
              </a:extLst>
            </p:cNvPr>
            <p:cNvSpPr/>
            <p:nvPr/>
          </p:nvSpPr>
          <p:spPr>
            <a:xfrm>
              <a:off x="-1" y="2064502"/>
              <a:ext cx="2492644" cy="2614159"/>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79" name="Graphic 7">
              <a:extLst>
                <a:ext uri="{FF2B5EF4-FFF2-40B4-BE49-F238E27FC236}">
                  <a16:creationId xmlns:a16="http://schemas.microsoft.com/office/drawing/2014/main" id="{D1B0DC30-4124-4C26-87A7-1FC1C78E5DEF}"/>
                </a:ext>
              </a:extLst>
            </p:cNvPr>
            <p:cNvGrpSpPr/>
            <p:nvPr/>
          </p:nvGrpSpPr>
          <p:grpSpPr>
            <a:xfrm>
              <a:off x="101106" y="2960878"/>
              <a:ext cx="1687576" cy="3858878"/>
              <a:chOff x="101106" y="2960878"/>
              <a:chExt cx="1687576" cy="3858878"/>
            </a:xfrm>
          </p:grpSpPr>
          <p:sp>
            <p:nvSpPr>
              <p:cNvPr id="94" name="Freeform: Shape 93">
                <a:extLst>
                  <a:ext uri="{FF2B5EF4-FFF2-40B4-BE49-F238E27FC236}">
                    <a16:creationId xmlns:a16="http://schemas.microsoft.com/office/drawing/2014/main" id="{B4649758-9C4A-4D3E-9041-442126C5C8CE}"/>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3845F725-69C9-43D3-961B-20E26763F80F}"/>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C10045EA-714F-48FE-9488-24E94B55534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C0E73100-E00D-4A9C-B975-AB4ED1E44936}"/>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3333CD70-EE69-4D5D-BAC3-0A2452B5F64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008065F5-46B9-43A5-B40C-45FC553D3D02}"/>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331A3375-0F47-4B49-B7B8-A055AD40808E}"/>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67FDEF22-10C0-4F5F-89A9-465373E965EB}"/>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86BE40E9-F000-4B52-B1FF-07B9BD298A24}"/>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C05D815B-D75E-4995-A806-6DCB49E273D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FAEDEFE8-4273-49E4-92CE-4F68D0695D41}"/>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9FA2D49A-3653-4068-992B-C845BCB3CFB7}"/>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0" name="Graphic 7">
              <a:extLst>
                <a:ext uri="{FF2B5EF4-FFF2-40B4-BE49-F238E27FC236}">
                  <a16:creationId xmlns:a16="http://schemas.microsoft.com/office/drawing/2014/main" id="{5D8A1CFE-CE0B-42DB-A62E-3649BCDACA74}"/>
                </a:ext>
              </a:extLst>
            </p:cNvPr>
            <p:cNvGrpSpPr/>
            <p:nvPr/>
          </p:nvGrpSpPr>
          <p:grpSpPr>
            <a:xfrm>
              <a:off x="199901" y="2459662"/>
              <a:ext cx="2180577" cy="1990110"/>
              <a:chOff x="199901" y="2459662"/>
              <a:chExt cx="2180577" cy="1990110"/>
            </a:xfrm>
          </p:grpSpPr>
          <p:sp>
            <p:nvSpPr>
              <p:cNvPr id="82" name="Freeform: Shape 81">
                <a:extLst>
                  <a:ext uri="{FF2B5EF4-FFF2-40B4-BE49-F238E27FC236}">
                    <a16:creationId xmlns:a16="http://schemas.microsoft.com/office/drawing/2014/main" id="{B915A35A-9940-414F-B060-32552DEA4959}"/>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806D722E-351F-4364-9A2D-E23AAF963DBE}"/>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BFDAB557-32CC-4491-86AE-B27AC37F8EAA}"/>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C628ACAF-AF98-49D7-B363-3DAB3C27EDC3}"/>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C2971D4B-AEC5-4C51-B364-A85CE97C2DD6}"/>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04E9A391-D28F-4491-A413-089BD856D37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21BC87BB-1A39-41C2-87C3-9212DD12923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B045F609-7036-4945-97B1-BAD8F42771CE}"/>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359775A-263F-413C-827C-0CCDDA2B3738}"/>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74986CB7-5320-4505-BBB5-0AE98A6E632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5C2E53B9-9DB1-45D1-B147-C3A6C284B99A}"/>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447EAB35-40F0-4E2E-AA9F-314E420230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spTree>
    <p:extLst>
      <p:ext uri="{BB962C8B-B14F-4D97-AF65-F5344CB8AC3E}">
        <p14:creationId xmlns:p14="http://schemas.microsoft.com/office/powerpoint/2010/main" val="10663087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0"/>
                                  </p:iterate>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par>
                          <p:cTn id="10" fill="hold">
                            <p:stCondLst>
                              <p:cond delay="500"/>
                            </p:stCondLst>
                            <p:childTnLst>
                              <p:par>
                                <p:cTn id="11" presetID="34" presetClass="emph" presetSubtype="0" fill="hold" grpId="1" nodeType="afterEffect">
                                  <p:stCondLst>
                                    <p:cond delay="0"/>
                                  </p:stCondLst>
                                  <p:iterate type="lt">
                                    <p:tmPct val="10000"/>
                                  </p:iterate>
                                  <p:childTnLst>
                                    <p:animMotion origin="layout" path="M -2.5E-6 1.85185E-6 L -2.5E-6 -0.07222 " pathEditMode="relative" rAng="0" ptsTypes="AA">
                                      <p:cBhvr>
                                        <p:cTn id="12" dur="250" accel="50000" decel="50000" autoRev="1" fill="hold">
                                          <p:stCondLst>
                                            <p:cond delay="0"/>
                                          </p:stCondLst>
                                        </p:cTn>
                                        <p:tgtEl>
                                          <p:spTgt spid="81"/>
                                        </p:tgtEl>
                                        <p:attrNameLst>
                                          <p:attrName>ppt_x</p:attrName>
                                          <p:attrName>ppt_y</p:attrName>
                                        </p:attrNameLst>
                                      </p:cBhvr>
                                      <p:rCtr x="0" y="-3611"/>
                                    </p:animMotion>
                                    <p:animRot by="1500000">
                                      <p:cBhvr>
                                        <p:cTn id="13" dur="125" fill="hold">
                                          <p:stCondLst>
                                            <p:cond delay="0"/>
                                          </p:stCondLst>
                                        </p:cTn>
                                        <p:tgtEl>
                                          <p:spTgt spid="81"/>
                                        </p:tgtEl>
                                        <p:attrNameLst>
                                          <p:attrName>r</p:attrName>
                                        </p:attrNameLst>
                                      </p:cBhvr>
                                    </p:animRot>
                                    <p:animRot by="-1500000">
                                      <p:cBhvr>
                                        <p:cTn id="14" dur="125" fill="hold">
                                          <p:stCondLst>
                                            <p:cond delay="125"/>
                                          </p:stCondLst>
                                        </p:cTn>
                                        <p:tgtEl>
                                          <p:spTgt spid="81"/>
                                        </p:tgtEl>
                                        <p:attrNameLst>
                                          <p:attrName>r</p:attrName>
                                        </p:attrNameLst>
                                      </p:cBhvr>
                                    </p:animRot>
                                    <p:animRot by="-1500000">
                                      <p:cBhvr>
                                        <p:cTn id="15" dur="125" fill="hold">
                                          <p:stCondLst>
                                            <p:cond delay="250"/>
                                          </p:stCondLst>
                                        </p:cTn>
                                        <p:tgtEl>
                                          <p:spTgt spid="81"/>
                                        </p:tgtEl>
                                        <p:attrNameLst>
                                          <p:attrName>r</p:attrName>
                                        </p:attrNameLst>
                                      </p:cBhvr>
                                    </p:animRot>
                                    <p:animRot by="1500000">
                                      <p:cBhvr>
                                        <p:cTn id="16" dur="125" fill="hold">
                                          <p:stCondLst>
                                            <p:cond delay="375"/>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2658907" y="2531596"/>
            <a:ext cx="6725483" cy="1722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Em đã từng khó chịu vì những tiếng ồn xung quanh chưa? Đó là những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tiếng ồn nào?</a:t>
            </a:r>
          </a:p>
        </p:txBody>
      </p:sp>
      <p:grpSp>
        <p:nvGrpSpPr>
          <p:cNvPr id="151" name="Group 150">
            <a:extLst>
              <a:ext uri="{FF2B5EF4-FFF2-40B4-BE49-F238E27FC236}">
                <a16:creationId xmlns:a16="http://schemas.microsoft.com/office/drawing/2014/main" id="{08255248-DD14-4AF7-B247-9AEDCECA6E82}"/>
              </a:ext>
            </a:extLst>
          </p:cNvPr>
          <p:cNvGrpSpPr/>
          <p:nvPr/>
        </p:nvGrpSpPr>
        <p:grpSpPr>
          <a:xfrm flipH="1">
            <a:off x="377711" y="3134280"/>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5619850">
            <a:off x="2597293" y="489115"/>
            <a:ext cx="1338905" cy="1028434"/>
          </a:xfrm>
          <a:prstGeom prst="rect">
            <a:avLst/>
          </a:prstGeom>
        </p:spPr>
      </p:pic>
      <p:pic>
        <p:nvPicPr>
          <p:cNvPr id="150" name="Graphic 149">
            <a:extLst>
              <a:ext uri="{FF2B5EF4-FFF2-40B4-BE49-F238E27FC236}">
                <a16:creationId xmlns:a16="http://schemas.microsoft.com/office/drawing/2014/main" id="{AB40DBFA-4D06-4970-A5C1-A02D3DB4F22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68940" y="2967005"/>
            <a:ext cx="2449883" cy="2641613"/>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37782">
            <a:off x="9166521" y="3856631"/>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907444">
            <a:off x="9071370" y="4571368"/>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8325346" flipH="1">
            <a:off x="8629712" y="4788980"/>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7582" y="4870403"/>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304793" y="3920857"/>
            <a:ext cx="1712149" cy="802195"/>
          </a:xfrm>
          <a:prstGeom prst="rect">
            <a:avLst/>
          </a:prstGeom>
        </p:spPr>
      </p:pic>
      <p:pic>
        <p:nvPicPr>
          <p:cNvPr id="36" name="Picture 35" descr="Logo&#10;&#10;Description automatically generated">
            <a:extLst>
              <a:ext uri="{FF2B5EF4-FFF2-40B4-BE49-F238E27FC236}">
                <a16:creationId xmlns:a16="http://schemas.microsoft.com/office/drawing/2014/main" id="{22DAAEC7-A19A-4A84-83B2-646D23A0FD9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902886" y="459284"/>
            <a:ext cx="2515962" cy="2118925"/>
          </a:xfrm>
          <a:prstGeom prst="rect">
            <a:avLst/>
          </a:prstGeom>
        </p:spPr>
      </p:pic>
    </p:spTree>
    <p:extLst>
      <p:ext uri="{BB962C8B-B14F-4D97-AF65-F5344CB8AC3E}">
        <p14:creationId xmlns:p14="http://schemas.microsoft.com/office/powerpoint/2010/main" val="14980797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283416" y="1235922"/>
            <a:ext cx="5572795" cy="3206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70C0"/>
                </a:solidFill>
                <a:effectLst/>
                <a:uLnTx/>
                <a:uFillTx/>
                <a:latin typeface="Calibri" panose="020F0502020204030204"/>
                <a:ea typeface="+mn-ea"/>
                <a:cs typeface="+mn-cs"/>
              </a:rPr>
              <a:t>C</a:t>
            </a:r>
            <a:r>
              <a:rPr kumimoji="0" lang="vi-VN" sz="6000" b="1" i="0" u="none" strike="noStrike" kern="1200" cap="none" spc="0" normalizeH="0" baseline="0" noProof="0">
                <a:ln>
                  <a:noFill/>
                </a:ln>
                <a:solidFill>
                  <a:srgbClr val="0070C0"/>
                </a:solidFill>
                <a:effectLst/>
                <a:uLnTx/>
                <a:uFillTx/>
                <a:latin typeface="Calibri" panose="020F0502020204030204"/>
                <a:ea typeface="+mn-ea"/>
                <a:cs typeface="+mn-cs"/>
              </a:rPr>
              <a:t>hia sẻ về các nguyên nhân gây ô nhiễm tiếng ồn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0070C0"/>
                </a:solidFill>
                <a:effectLst/>
                <a:uLnTx/>
                <a:uFillTx/>
                <a:latin typeface="Calibri" panose="020F0502020204030204"/>
                <a:ea typeface="+mn-ea"/>
                <a:cs typeface="+mn-cs"/>
              </a:rPr>
              <a:t>ở địa phương.</a:t>
            </a:r>
            <a:endParaRPr kumimoji="0" lang="en-US" sz="6000" b="1"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116377">
            <a:off x="9078224" y="3673774"/>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97240" y="2691163"/>
            <a:ext cx="4834534" cy="4025546"/>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508539" y="444080"/>
            <a:ext cx="2515962" cy="2118925"/>
          </a:xfrm>
          <a:prstGeom prst="rect">
            <a:avLst/>
          </a:prstGeom>
        </p:spPr>
      </p:pic>
    </p:spTree>
    <p:extLst>
      <p:ext uri="{BB962C8B-B14F-4D97-AF65-F5344CB8AC3E}">
        <p14:creationId xmlns:p14="http://schemas.microsoft.com/office/powerpoint/2010/main" val="20882188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FA68668-9BC8-4F92-9A59-EF2783019D4C}"/>
              </a:ext>
            </a:extLst>
          </p:cNvPr>
          <p:cNvSpPr/>
          <p:nvPr/>
        </p:nvSpPr>
        <p:spPr>
          <a:xfrm>
            <a:off x="-167145" y="0"/>
            <a:ext cx="12359145" cy="6831568"/>
          </a:xfrm>
          <a:prstGeom prst="roundRect">
            <a:avLst>
              <a:gd name="adj" fmla="val 380"/>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9C79D2-CDF1-4A4E-A918-8324C5938472}"/>
              </a:ext>
            </a:extLst>
          </p:cNvPr>
          <p:cNvSpPr/>
          <p:nvPr/>
        </p:nvSpPr>
        <p:spPr>
          <a:xfrm>
            <a:off x="792261" y="6172151"/>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4" name="Graphic 170">
            <a:extLst>
              <a:ext uri="{FF2B5EF4-FFF2-40B4-BE49-F238E27FC236}">
                <a16:creationId xmlns:a16="http://schemas.microsoft.com/office/drawing/2014/main" id="{EA143DDA-6261-434B-B65C-5870957FCC0E}"/>
              </a:ext>
            </a:extLst>
          </p:cNvPr>
          <p:cNvSpPr/>
          <p:nvPr/>
        </p:nvSpPr>
        <p:spPr>
          <a:xfrm>
            <a:off x="1157831" y="3550976"/>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76691" y="1876043"/>
            <a:ext cx="1450746" cy="679720"/>
          </a:xfrm>
          <a:prstGeom prst="rect">
            <a:avLst/>
          </a:prstGeom>
        </p:spPr>
      </p:pic>
      <p:pic>
        <p:nvPicPr>
          <p:cNvPr id="50" name="Picture 49">
            <a:extLst>
              <a:ext uri="{FF2B5EF4-FFF2-40B4-BE49-F238E27FC236}">
                <a16:creationId xmlns:a16="http://schemas.microsoft.com/office/drawing/2014/main" id="{EDE3EBF5-889D-496D-89E9-3E6902E0BFD8}"/>
              </a:ext>
            </a:extLst>
          </p:cNvPr>
          <p:cNvPicPr>
            <a:picLocks noChangeAspect="1"/>
          </p:cNvPicPr>
          <p:nvPr/>
        </p:nvPicPr>
        <p:blipFill>
          <a:blip r:embed="rId4"/>
          <a:stretch>
            <a:fillRect/>
          </a:stretch>
        </p:blipFill>
        <p:spPr>
          <a:xfrm>
            <a:off x="159012" y="1579681"/>
            <a:ext cx="2667619" cy="2489779"/>
          </a:xfrm>
          <a:prstGeom prst="rect">
            <a:avLst/>
          </a:prstGeom>
        </p:spPr>
      </p:pic>
      <p:pic>
        <p:nvPicPr>
          <p:cNvPr id="3" name="Picture 2">
            <a:extLst>
              <a:ext uri="{FF2B5EF4-FFF2-40B4-BE49-F238E27FC236}">
                <a16:creationId xmlns:a16="http://schemas.microsoft.com/office/drawing/2014/main" id="{1ADD752A-4542-4CDA-A7D8-43F1423AF445}"/>
              </a:ext>
            </a:extLst>
          </p:cNvPr>
          <p:cNvPicPr>
            <a:picLocks noChangeAspect="1"/>
          </p:cNvPicPr>
          <p:nvPr/>
        </p:nvPicPr>
        <p:blipFill>
          <a:blip r:embed="rId5"/>
          <a:stretch>
            <a:fillRect/>
          </a:stretch>
        </p:blipFill>
        <p:spPr>
          <a:xfrm>
            <a:off x="2769071" y="23117"/>
            <a:ext cx="3368425" cy="2395324"/>
          </a:xfrm>
          <a:prstGeom prst="rect">
            <a:avLst/>
          </a:prstGeom>
        </p:spPr>
      </p:pic>
      <p:pic>
        <p:nvPicPr>
          <p:cNvPr id="1032" name="Picture 8" descr="5 loại tiếng ồn xe ô tô không nên &quot;ngó lơ&quot;">
            <a:extLst>
              <a:ext uri="{FF2B5EF4-FFF2-40B4-BE49-F238E27FC236}">
                <a16:creationId xmlns:a16="http://schemas.microsoft.com/office/drawing/2014/main" id="{76EC41A2-45CF-481F-B444-E7394680D5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8949" y="2346532"/>
            <a:ext cx="3037771" cy="20201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Xử phạt nghiêm trường hợp gây ô nhiễm tiếng ồn trong khu dân cư">
            <a:extLst>
              <a:ext uri="{FF2B5EF4-FFF2-40B4-BE49-F238E27FC236}">
                <a16:creationId xmlns:a16="http://schemas.microsoft.com/office/drawing/2014/main" id="{4CD1AB0F-88D5-42EF-AB5D-73C0A5B655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5648" y="4562406"/>
            <a:ext cx="3126591" cy="21886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Ô Nhiễm Tiếng Ồn, Nguyên Nhân Và Cách Phòng Tránh – Bảo hộ lao động GARAN  uy tín, chất lượng, giá tốt">
            <a:extLst>
              <a:ext uri="{FF2B5EF4-FFF2-40B4-BE49-F238E27FC236}">
                <a16:creationId xmlns:a16="http://schemas.microsoft.com/office/drawing/2014/main" id="{A9018128-F643-493C-A932-63388128BE1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90" t="7296" r="72775" b="46790"/>
          <a:stretch/>
        </p:blipFill>
        <p:spPr bwMode="auto">
          <a:xfrm>
            <a:off x="2347190" y="4084246"/>
            <a:ext cx="2020583" cy="27737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852ED75-B2E5-4E17-B532-92F9A9F8A814}"/>
              </a:ext>
            </a:extLst>
          </p:cNvPr>
          <p:cNvPicPr>
            <a:picLocks noChangeAspect="1"/>
          </p:cNvPicPr>
          <p:nvPr/>
        </p:nvPicPr>
        <p:blipFill>
          <a:blip r:embed="rId9"/>
          <a:stretch>
            <a:fillRect/>
          </a:stretch>
        </p:blipFill>
        <p:spPr>
          <a:xfrm>
            <a:off x="6794538" y="202567"/>
            <a:ext cx="3139780" cy="2353196"/>
          </a:xfrm>
          <a:prstGeom prst="rect">
            <a:avLst/>
          </a:prstGeom>
        </p:spPr>
      </p:pic>
      <p:sp>
        <p:nvSpPr>
          <p:cNvPr id="56" name="TextBox 55">
            <a:extLst>
              <a:ext uri="{FF2B5EF4-FFF2-40B4-BE49-F238E27FC236}">
                <a16:creationId xmlns:a16="http://schemas.microsoft.com/office/drawing/2014/main" id="{79216734-248B-4125-BA96-54E44153B454}"/>
              </a:ext>
            </a:extLst>
          </p:cNvPr>
          <p:cNvSpPr txBox="1"/>
          <p:nvPr/>
        </p:nvSpPr>
        <p:spPr>
          <a:xfrm>
            <a:off x="2300955" y="2613377"/>
            <a:ext cx="6752233" cy="1323439"/>
          </a:xfrm>
          <a:prstGeom prst="rect">
            <a:avLst/>
          </a:prstGeom>
          <a:noFill/>
        </p:spPr>
        <p:txBody>
          <a:bodyPr wrap="square" rtlCol="0">
            <a:spAutoFit/>
          </a:bodyPr>
          <a:lstStyle/>
          <a:p>
            <a:pPr algn="ctr">
              <a:buClr>
                <a:srgbClr val="000000"/>
              </a:buClr>
              <a:buFont typeface="Arial"/>
              <a:buNone/>
              <a:defRPr/>
            </a:pPr>
            <a:r>
              <a:rPr lang="en-US" sz="4000" b="1" kern="0">
                <a:solidFill>
                  <a:srgbClr val="00B0F0"/>
                </a:solidFill>
                <a:latin typeface="UTM Windsor BT" panose="02040603050506020204" pitchFamily="18" charset="0"/>
                <a:cs typeface="Arial"/>
                <a:sym typeface="Arial"/>
              </a:rPr>
              <a:t> NGUYÊN NHÂN </a:t>
            </a:r>
          </a:p>
          <a:p>
            <a:pPr algn="ctr">
              <a:buClr>
                <a:srgbClr val="000000"/>
              </a:buClr>
              <a:buFont typeface="Arial"/>
              <a:buNone/>
              <a:defRPr/>
            </a:pPr>
            <a:r>
              <a:rPr lang="en-US" sz="4000" b="1" kern="0">
                <a:solidFill>
                  <a:srgbClr val="00B0F0"/>
                </a:solidFill>
                <a:latin typeface="UTM Windsor BT" panose="02040603050506020204" pitchFamily="18" charset="0"/>
                <a:cs typeface="Arial"/>
                <a:sym typeface="Arial"/>
              </a:rPr>
              <a:t>Ô NHIỄM TIẾNG ỒN</a:t>
            </a:r>
            <a:endParaRPr lang="en-US" sz="4000" kern="0">
              <a:solidFill>
                <a:srgbClr val="00B0F0"/>
              </a:solidFill>
              <a:latin typeface="UTM Windsor BT" panose="02040603050506020204" pitchFamily="18" charset="0"/>
              <a:cs typeface="Arial"/>
              <a:sym typeface="Arial"/>
            </a:endParaRPr>
          </a:p>
        </p:txBody>
      </p:sp>
    </p:spTree>
    <p:extLst>
      <p:ext uri="{BB962C8B-B14F-4D97-AF65-F5344CB8AC3E}">
        <p14:creationId xmlns:p14="http://schemas.microsoft.com/office/powerpoint/2010/main" val="4289921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26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36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4600"/>
                            </p:stCondLst>
                            <p:childTnLst>
                              <p:par>
                                <p:cTn id="22" presetID="42" presetClass="entr" presetSubtype="0" fill="hold" nodeType="after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childTnLst>
                          </p:cTn>
                        </p:par>
                        <p:par>
                          <p:cTn id="27" fill="hold">
                            <p:stCondLst>
                              <p:cond delay="5600"/>
                            </p:stCondLst>
                            <p:childTnLst>
                              <p:par>
                                <p:cTn id="28" presetID="42" presetClass="entr" presetSubtype="0" fill="hold" nodeType="afterEffect">
                                  <p:stCondLst>
                                    <p:cond delay="0"/>
                                  </p:stCondLst>
                                  <p:childTnLst>
                                    <p:set>
                                      <p:cBhvr>
                                        <p:cTn id="29" dur="1" fill="hold">
                                          <p:stCondLst>
                                            <p:cond delay="0"/>
                                          </p:stCondLst>
                                        </p:cTn>
                                        <p:tgtEl>
                                          <p:spTgt spid="1034"/>
                                        </p:tgtEl>
                                        <p:attrNameLst>
                                          <p:attrName>style.visibility</p:attrName>
                                        </p:attrNameLst>
                                      </p:cBhvr>
                                      <p:to>
                                        <p:strVal val="visible"/>
                                      </p:to>
                                    </p:set>
                                    <p:animEffect transition="in" filter="fade">
                                      <p:cBhvr>
                                        <p:cTn id="30" dur="1000"/>
                                        <p:tgtEl>
                                          <p:spTgt spid="1034"/>
                                        </p:tgtEl>
                                      </p:cBhvr>
                                    </p:animEffect>
                                    <p:anim calcmode="lin" valueType="num">
                                      <p:cBhvr>
                                        <p:cTn id="31" dur="1000" fill="hold"/>
                                        <p:tgtEl>
                                          <p:spTgt spid="1034"/>
                                        </p:tgtEl>
                                        <p:attrNameLst>
                                          <p:attrName>ppt_x</p:attrName>
                                        </p:attrNameLst>
                                      </p:cBhvr>
                                      <p:tavLst>
                                        <p:tav tm="0">
                                          <p:val>
                                            <p:strVal val="#ppt_x"/>
                                          </p:val>
                                        </p:tav>
                                        <p:tav tm="100000">
                                          <p:val>
                                            <p:strVal val="#ppt_x"/>
                                          </p:val>
                                        </p:tav>
                                      </p:tavLst>
                                    </p:anim>
                                    <p:anim calcmode="lin" valueType="num">
                                      <p:cBhvr>
                                        <p:cTn id="32" dur="1000" fill="hold"/>
                                        <p:tgtEl>
                                          <p:spTgt spid="1034"/>
                                        </p:tgtEl>
                                        <p:attrNameLst>
                                          <p:attrName>ppt_y</p:attrName>
                                        </p:attrNameLst>
                                      </p:cBhvr>
                                      <p:tavLst>
                                        <p:tav tm="0">
                                          <p:val>
                                            <p:strVal val="#ppt_y+.1"/>
                                          </p:val>
                                        </p:tav>
                                        <p:tav tm="100000">
                                          <p:val>
                                            <p:strVal val="#ppt_y"/>
                                          </p:val>
                                        </p:tav>
                                      </p:tavLst>
                                    </p:anim>
                                  </p:childTnLst>
                                </p:cTn>
                              </p:par>
                            </p:childTnLst>
                          </p:cTn>
                        </p:par>
                        <p:par>
                          <p:cTn id="33" fill="hold">
                            <p:stCondLst>
                              <p:cond delay="6600"/>
                            </p:stCondLst>
                            <p:childTnLst>
                              <p:par>
                                <p:cTn id="34" presetID="42" presetClass="entr" presetSubtype="0" fill="hold" nodeType="afterEffect">
                                  <p:stCondLst>
                                    <p:cond delay="0"/>
                                  </p:stCondLst>
                                  <p:childTnLst>
                                    <p:set>
                                      <p:cBhvr>
                                        <p:cTn id="35" dur="1" fill="hold">
                                          <p:stCondLst>
                                            <p:cond delay="0"/>
                                          </p:stCondLst>
                                        </p:cTn>
                                        <p:tgtEl>
                                          <p:spTgt spid="1036"/>
                                        </p:tgtEl>
                                        <p:attrNameLst>
                                          <p:attrName>style.visibility</p:attrName>
                                        </p:attrNameLst>
                                      </p:cBhvr>
                                      <p:to>
                                        <p:strVal val="visible"/>
                                      </p:to>
                                    </p:set>
                                    <p:animEffect transition="in" filter="fade">
                                      <p:cBhvr>
                                        <p:cTn id="36" dur="1000"/>
                                        <p:tgtEl>
                                          <p:spTgt spid="1036"/>
                                        </p:tgtEl>
                                      </p:cBhvr>
                                    </p:animEffect>
                                    <p:anim calcmode="lin" valueType="num">
                                      <p:cBhvr>
                                        <p:cTn id="37" dur="1000" fill="hold"/>
                                        <p:tgtEl>
                                          <p:spTgt spid="1036"/>
                                        </p:tgtEl>
                                        <p:attrNameLst>
                                          <p:attrName>ppt_x</p:attrName>
                                        </p:attrNameLst>
                                      </p:cBhvr>
                                      <p:tavLst>
                                        <p:tav tm="0">
                                          <p:val>
                                            <p:strVal val="#ppt_x"/>
                                          </p:val>
                                        </p:tav>
                                        <p:tav tm="100000">
                                          <p:val>
                                            <p:strVal val="#ppt_x"/>
                                          </p:val>
                                        </p:tav>
                                      </p:tavLst>
                                    </p:anim>
                                    <p:anim calcmode="lin" valueType="num">
                                      <p:cBhvr>
                                        <p:cTn id="38"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iterate type="lt">
                                    <p:tmPct val="0"/>
                                  </p:iterate>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fltVal val="0"/>
                                          </p:val>
                                        </p:tav>
                                        <p:tav tm="100000">
                                          <p:val>
                                            <p:strVal val="#ppt_h"/>
                                          </p:val>
                                        </p:tav>
                                      </p:tavLst>
                                    </p:anim>
                                    <p:animEffect transition="in" filter="fade">
                                      <p:cBhvr>
                                        <p:cTn id="45" dur="500"/>
                                        <p:tgtEl>
                                          <p:spTgt spid="56"/>
                                        </p:tgtEl>
                                      </p:cBhvr>
                                    </p:animEffect>
                                  </p:childTnLst>
                                </p:cTn>
                              </p:par>
                            </p:childTnLst>
                          </p:cTn>
                        </p:par>
                        <p:par>
                          <p:cTn id="46" fill="hold">
                            <p:stCondLst>
                              <p:cond delay="500"/>
                            </p:stCondLst>
                            <p:childTnLst>
                              <p:par>
                                <p:cTn id="47" presetID="34" presetClass="emph" presetSubtype="0" fill="hold" grpId="1" nodeType="afterEffect">
                                  <p:stCondLst>
                                    <p:cond delay="0"/>
                                  </p:stCondLst>
                                  <p:iterate type="lt">
                                    <p:tmPct val="10000"/>
                                  </p:iterate>
                                  <p:childTnLst>
                                    <p:animMotion origin="layout" path="M 5E-6 3.7037E-6 L 5E-6 -0.07223 " pathEditMode="relative" rAng="0" ptsTypes="AA">
                                      <p:cBhvr>
                                        <p:cTn id="48" dur="250" accel="50000" decel="50000" autoRev="1" fill="hold">
                                          <p:stCondLst>
                                            <p:cond delay="0"/>
                                          </p:stCondLst>
                                        </p:cTn>
                                        <p:tgtEl>
                                          <p:spTgt spid="56"/>
                                        </p:tgtEl>
                                        <p:attrNameLst>
                                          <p:attrName>ppt_x</p:attrName>
                                          <p:attrName>ppt_y</p:attrName>
                                        </p:attrNameLst>
                                      </p:cBhvr>
                                      <p:rCtr x="0" y="-3611"/>
                                    </p:animMotion>
                                    <p:animRot by="1500000">
                                      <p:cBhvr>
                                        <p:cTn id="49" dur="125" fill="hold">
                                          <p:stCondLst>
                                            <p:cond delay="0"/>
                                          </p:stCondLst>
                                        </p:cTn>
                                        <p:tgtEl>
                                          <p:spTgt spid="56"/>
                                        </p:tgtEl>
                                        <p:attrNameLst>
                                          <p:attrName>r</p:attrName>
                                        </p:attrNameLst>
                                      </p:cBhvr>
                                    </p:animRot>
                                    <p:animRot by="-1500000">
                                      <p:cBhvr>
                                        <p:cTn id="50" dur="125" fill="hold">
                                          <p:stCondLst>
                                            <p:cond delay="125"/>
                                          </p:stCondLst>
                                        </p:cTn>
                                        <p:tgtEl>
                                          <p:spTgt spid="56"/>
                                        </p:tgtEl>
                                        <p:attrNameLst>
                                          <p:attrName>r</p:attrName>
                                        </p:attrNameLst>
                                      </p:cBhvr>
                                    </p:animRot>
                                    <p:animRot by="-1500000">
                                      <p:cBhvr>
                                        <p:cTn id="51" dur="125" fill="hold">
                                          <p:stCondLst>
                                            <p:cond delay="250"/>
                                          </p:stCondLst>
                                        </p:cTn>
                                        <p:tgtEl>
                                          <p:spTgt spid="56"/>
                                        </p:tgtEl>
                                        <p:attrNameLst>
                                          <p:attrName>r</p:attrName>
                                        </p:attrNameLst>
                                      </p:cBhvr>
                                    </p:animRot>
                                    <p:animRot by="1500000">
                                      <p:cBhvr>
                                        <p:cTn id="52" dur="125" fill="hold">
                                          <p:stCondLst>
                                            <p:cond delay="375"/>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36254" y="2599613"/>
            <a:ext cx="8069496" cy="3416320"/>
          </a:xfrm>
          <a:custGeom>
            <a:avLst/>
            <a:gdLst>
              <a:gd name="connsiteX0" fmla="*/ 0 w 8069496"/>
              <a:gd name="connsiteY0" fmla="*/ 0 h 3416320"/>
              <a:gd name="connsiteX1" fmla="*/ 495698 w 8069496"/>
              <a:gd name="connsiteY1" fmla="*/ 0 h 3416320"/>
              <a:gd name="connsiteX2" fmla="*/ 910700 w 8069496"/>
              <a:gd name="connsiteY2" fmla="*/ 0 h 3416320"/>
              <a:gd name="connsiteX3" fmla="*/ 1245008 w 8069496"/>
              <a:gd name="connsiteY3" fmla="*/ 0 h 3416320"/>
              <a:gd name="connsiteX4" fmla="*/ 1902095 w 8069496"/>
              <a:gd name="connsiteY4" fmla="*/ 0 h 3416320"/>
              <a:gd name="connsiteX5" fmla="*/ 2236403 w 8069496"/>
              <a:gd name="connsiteY5" fmla="*/ 0 h 3416320"/>
              <a:gd name="connsiteX6" fmla="*/ 2570711 w 8069496"/>
              <a:gd name="connsiteY6" fmla="*/ 0 h 3416320"/>
              <a:gd name="connsiteX7" fmla="*/ 2905019 w 8069496"/>
              <a:gd name="connsiteY7" fmla="*/ 0 h 3416320"/>
              <a:gd name="connsiteX8" fmla="*/ 3400716 w 8069496"/>
              <a:gd name="connsiteY8" fmla="*/ 0 h 3416320"/>
              <a:gd name="connsiteX9" fmla="*/ 4138499 w 8069496"/>
              <a:gd name="connsiteY9" fmla="*/ 0 h 3416320"/>
              <a:gd name="connsiteX10" fmla="*/ 4795586 w 8069496"/>
              <a:gd name="connsiteY10" fmla="*/ 0 h 3416320"/>
              <a:gd name="connsiteX11" fmla="*/ 5129894 w 8069496"/>
              <a:gd name="connsiteY11" fmla="*/ 0 h 3416320"/>
              <a:gd name="connsiteX12" fmla="*/ 5706286 w 8069496"/>
              <a:gd name="connsiteY12" fmla="*/ 0 h 3416320"/>
              <a:gd name="connsiteX13" fmla="*/ 6040594 w 8069496"/>
              <a:gd name="connsiteY13" fmla="*/ 0 h 3416320"/>
              <a:gd name="connsiteX14" fmla="*/ 6697682 w 8069496"/>
              <a:gd name="connsiteY14" fmla="*/ 0 h 3416320"/>
              <a:gd name="connsiteX15" fmla="*/ 7274074 w 8069496"/>
              <a:gd name="connsiteY15" fmla="*/ 0 h 3416320"/>
              <a:gd name="connsiteX16" fmla="*/ 8069496 w 8069496"/>
              <a:gd name="connsiteY16" fmla="*/ 0 h 3416320"/>
              <a:gd name="connsiteX17" fmla="*/ 8069496 w 8069496"/>
              <a:gd name="connsiteY17" fmla="*/ 535223 h 3416320"/>
              <a:gd name="connsiteX18" fmla="*/ 8069496 w 8069496"/>
              <a:gd name="connsiteY18" fmla="*/ 1002121 h 3416320"/>
              <a:gd name="connsiteX19" fmla="*/ 8069496 w 8069496"/>
              <a:gd name="connsiteY19" fmla="*/ 1503181 h 3416320"/>
              <a:gd name="connsiteX20" fmla="*/ 8069496 w 8069496"/>
              <a:gd name="connsiteY20" fmla="*/ 2072567 h 3416320"/>
              <a:gd name="connsiteX21" fmla="*/ 8069496 w 8069496"/>
              <a:gd name="connsiteY21" fmla="*/ 2676117 h 3416320"/>
              <a:gd name="connsiteX22" fmla="*/ 8069496 w 8069496"/>
              <a:gd name="connsiteY22" fmla="*/ 3416320 h 3416320"/>
              <a:gd name="connsiteX23" fmla="*/ 7493103 w 8069496"/>
              <a:gd name="connsiteY23" fmla="*/ 3416320 h 3416320"/>
              <a:gd name="connsiteX24" fmla="*/ 6997406 w 8069496"/>
              <a:gd name="connsiteY24" fmla="*/ 3416320 h 3416320"/>
              <a:gd name="connsiteX25" fmla="*/ 6582403 w 8069496"/>
              <a:gd name="connsiteY25" fmla="*/ 3416320 h 3416320"/>
              <a:gd name="connsiteX26" fmla="*/ 6167401 w 8069496"/>
              <a:gd name="connsiteY26" fmla="*/ 3416320 h 3416320"/>
              <a:gd name="connsiteX27" fmla="*/ 5591008 w 8069496"/>
              <a:gd name="connsiteY27" fmla="*/ 3416320 h 3416320"/>
              <a:gd name="connsiteX28" fmla="*/ 5014615 w 8069496"/>
              <a:gd name="connsiteY28" fmla="*/ 3416320 h 3416320"/>
              <a:gd name="connsiteX29" fmla="*/ 4518918 w 8069496"/>
              <a:gd name="connsiteY29" fmla="*/ 3416320 h 3416320"/>
              <a:gd name="connsiteX30" fmla="*/ 3861830 w 8069496"/>
              <a:gd name="connsiteY30" fmla="*/ 3416320 h 3416320"/>
              <a:gd name="connsiteX31" fmla="*/ 3366133 w 8069496"/>
              <a:gd name="connsiteY31" fmla="*/ 3416320 h 3416320"/>
              <a:gd name="connsiteX32" fmla="*/ 2870435 w 8069496"/>
              <a:gd name="connsiteY32" fmla="*/ 3416320 h 3416320"/>
              <a:gd name="connsiteX33" fmla="*/ 2536127 w 8069496"/>
              <a:gd name="connsiteY33" fmla="*/ 3416320 h 3416320"/>
              <a:gd name="connsiteX34" fmla="*/ 1959735 w 8069496"/>
              <a:gd name="connsiteY34" fmla="*/ 3416320 h 3416320"/>
              <a:gd name="connsiteX35" fmla="*/ 1221952 w 8069496"/>
              <a:gd name="connsiteY35" fmla="*/ 3416320 h 3416320"/>
              <a:gd name="connsiteX36" fmla="*/ 564865 w 8069496"/>
              <a:gd name="connsiteY36" fmla="*/ 3416320 h 3416320"/>
              <a:gd name="connsiteX37" fmla="*/ 0 w 8069496"/>
              <a:gd name="connsiteY37" fmla="*/ 3416320 h 3416320"/>
              <a:gd name="connsiteX38" fmla="*/ 0 w 8069496"/>
              <a:gd name="connsiteY38" fmla="*/ 2881097 h 3416320"/>
              <a:gd name="connsiteX39" fmla="*/ 0 w 8069496"/>
              <a:gd name="connsiteY39" fmla="*/ 2277547 h 3416320"/>
              <a:gd name="connsiteX40" fmla="*/ 0 w 8069496"/>
              <a:gd name="connsiteY40" fmla="*/ 1673997 h 3416320"/>
              <a:gd name="connsiteX41" fmla="*/ 0 w 8069496"/>
              <a:gd name="connsiteY41" fmla="*/ 1036284 h 3416320"/>
              <a:gd name="connsiteX42" fmla="*/ 0 w 8069496"/>
              <a:gd name="connsiteY42"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69496" h="3416320" fill="none" extrusionOk="0">
                <a:moveTo>
                  <a:pt x="0" y="0"/>
                </a:moveTo>
                <a:cubicBezTo>
                  <a:pt x="131489" y="-6627"/>
                  <a:pt x="256807" y="50386"/>
                  <a:pt x="495698" y="0"/>
                </a:cubicBezTo>
                <a:cubicBezTo>
                  <a:pt x="734589" y="-50386"/>
                  <a:pt x="741950" y="22020"/>
                  <a:pt x="910700" y="0"/>
                </a:cubicBezTo>
                <a:cubicBezTo>
                  <a:pt x="1079450" y="-22020"/>
                  <a:pt x="1143523" y="9471"/>
                  <a:pt x="1245008" y="0"/>
                </a:cubicBezTo>
                <a:cubicBezTo>
                  <a:pt x="1346493" y="-9471"/>
                  <a:pt x="1589706" y="29361"/>
                  <a:pt x="1902095" y="0"/>
                </a:cubicBezTo>
                <a:cubicBezTo>
                  <a:pt x="2214484" y="-29361"/>
                  <a:pt x="2140427" y="23426"/>
                  <a:pt x="2236403" y="0"/>
                </a:cubicBezTo>
                <a:cubicBezTo>
                  <a:pt x="2332379" y="-23426"/>
                  <a:pt x="2465903" y="1106"/>
                  <a:pt x="2570711" y="0"/>
                </a:cubicBezTo>
                <a:cubicBezTo>
                  <a:pt x="2675519" y="-1106"/>
                  <a:pt x="2833472" y="18020"/>
                  <a:pt x="2905019" y="0"/>
                </a:cubicBezTo>
                <a:cubicBezTo>
                  <a:pt x="2976566" y="-18020"/>
                  <a:pt x="3170207" y="46560"/>
                  <a:pt x="3400716" y="0"/>
                </a:cubicBezTo>
                <a:cubicBezTo>
                  <a:pt x="3631225" y="-46560"/>
                  <a:pt x="3883226" y="83531"/>
                  <a:pt x="4138499" y="0"/>
                </a:cubicBezTo>
                <a:cubicBezTo>
                  <a:pt x="4393772" y="-83531"/>
                  <a:pt x="4663963" y="5156"/>
                  <a:pt x="4795586" y="0"/>
                </a:cubicBezTo>
                <a:cubicBezTo>
                  <a:pt x="4927209" y="-5156"/>
                  <a:pt x="5018742" y="13369"/>
                  <a:pt x="5129894" y="0"/>
                </a:cubicBezTo>
                <a:cubicBezTo>
                  <a:pt x="5241046" y="-13369"/>
                  <a:pt x="5511533" y="66608"/>
                  <a:pt x="5706286" y="0"/>
                </a:cubicBezTo>
                <a:cubicBezTo>
                  <a:pt x="5901039" y="-66608"/>
                  <a:pt x="5898205" y="12964"/>
                  <a:pt x="6040594" y="0"/>
                </a:cubicBezTo>
                <a:cubicBezTo>
                  <a:pt x="6182983" y="-12964"/>
                  <a:pt x="6462096" y="72902"/>
                  <a:pt x="6697682" y="0"/>
                </a:cubicBezTo>
                <a:cubicBezTo>
                  <a:pt x="6933268" y="-72902"/>
                  <a:pt x="7094365" y="65206"/>
                  <a:pt x="7274074" y="0"/>
                </a:cubicBezTo>
                <a:cubicBezTo>
                  <a:pt x="7453783" y="-65206"/>
                  <a:pt x="7720512" y="29078"/>
                  <a:pt x="8069496" y="0"/>
                </a:cubicBezTo>
                <a:cubicBezTo>
                  <a:pt x="8127468" y="121049"/>
                  <a:pt x="8028399" y="295226"/>
                  <a:pt x="8069496" y="535223"/>
                </a:cubicBezTo>
                <a:cubicBezTo>
                  <a:pt x="8110593" y="775220"/>
                  <a:pt x="8026612" y="823930"/>
                  <a:pt x="8069496" y="1002121"/>
                </a:cubicBezTo>
                <a:cubicBezTo>
                  <a:pt x="8112380" y="1180312"/>
                  <a:pt x="8019436" y="1361176"/>
                  <a:pt x="8069496" y="1503181"/>
                </a:cubicBezTo>
                <a:cubicBezTo>
                  <a:pt x="8119556" y="1645186"/>
                  <a:pt x="8036306" y="1801348"/>
                  <a:pt x="8069496" y="2072567"/>
                </a:cubicBezTo>
                <a:cubicBezTo>
                  <a:pt x="8102686" y="2343786"/>
                  <a:pt x="8034272" y="2509036"/>
                  <a:pt x="8069496" y="2676117"/>
                </a:cubicBezTo>
                <a:cubicBezTo>
                  <a:pt x="8104720" y="2843198"/>
                  <a:pt x="8017600" y="3244712"/>
                  <a:pt x="8069496" y="3416320"/>
                </a:cubicBezTo>
                <a:cubicBezTo>
                  <a:pt x="7876715" y="3463838"/>
                  <a:pt x="7732176" y="3390815"/>
                  <a:pt x="7493103" y="3416320"/>
                </a:cubicBezTo>
                <a:cubicBezTo>
                  <a:pt x="7254030" y="3441825"/>
                  <a:pt x="7217412" y="3378137"/>
                  <a:pt x="6997406" y="3416320"/>
                </a:cubicBezTo>
                <a:cubicBezTo>
                  <a:pt x="6777400" y="3454503"/>
                  <a:pt x="6717506" y="3367843"/>
                  <a:pt x="6582403" y="3416320"/>
                </a:cubicBezTo>
                <a:cubicBezTo>
                  <a:pt x="6447300" y="3464797"/>
                  <a:pt x="6269786" y="3397239"/>
                  <a:pt x="6167401" y="3416320"/>
                </a:cubicBezTo>
                <a:cubicBezTo>
                  <a:pt x="6065016" y="3435401"/>
                  <a:pt x="5767443" y="3396990"/>
                  <a:pt x="5591008" y="3416320"/>
                </a:cubicBezTo>
                <a:cubicBezTo>
                  <a:pt x="5414573" y="3435650"/>
                  <a:pt x="5134106" y="3360802"/>
                  <a:pt x="5014615" y="3416320"/>
                </a:cubicBezTo>
                <a:cubicBezTo>
                  <a:pt x="4895124" y="3471838"/>
                  <a:pt x="4668653" y="3394938"/>
                  <a:pt x="4518918" y="3416320"/>
                </a:cubicBezTo>
                <a:cubicBezTo>
                  <a:pt x="4369183" y="3437702"/>
                  <a:pt x="4120695" y="3383031"/>
                  <a:pt x="3861830" y="3416320"/>
                </a:cubicBezTo>
                <a:cubicBezTo>
                  <a:pt x="3602965" y="3449609"/>
                  <a:pt x="3519302" y="3406107"/>
                  <a:pt x="3366133" y="3416320"/>
                </a:cubicBezTo>
                <a:cubicBezTo>
                  <a:pt x="3212964" y="3426533"/>
                  <a:pt x="3028948" y="3374997"/>
                  <a:pt x="2870435" y="3416320"/>
                </a:cubicBezTo>
                <a:cubicBezTo>
                  <a:pt x="2711922" y="3457643"/>
                  <a:pt x="2697663" y="3393850"/>
                  <a:pt x="2536127" y="3416320"/>
                </a:cubicBezTo>
                <a:cubicBezTo>
                  <a:pt x="2374591" y="3438790"/>
                  <a:pt x="2150109" y="3371780"/>
                  <a:pt x="1959735" y="3416320"/>
                </a:cubicBezTo>
                <a:cubicBezTo>
                  <a:pt x="1769361" y="3460860"/>
                  <a:pt x="1402371" y="3391770"/>
                  <a:pt x="1221952" y="3416320"/>
                </a:cubicBezTo>
                <a:cubicBezTo>
                  <a:pt x="1041533" y="3440870"/>
                  <a:pt x="709430" y="3383291"/>
                  <a:pt x="564865" y="3416320"/>
                </a:cubicBezTo>
                <a:cubicBezTo>
                  <a:pt x="420300" y="3449349"/>
                  <a:pt x="196674" y="3359201"/>
                  <a:pt x="0" y="3416320"/>
                </a:cubicBezTo>
                <a:cubicBezTo>
                  <a:pt x="-42280" y="3198338"/>
                  <a:pt x="27262" y="3027064"/>
                  <a:pt x="0" y="2881097"/>
                </a:cubicBezTo>
                <a:cubicBezTo>
                  <a:pt x="-27262" y="2735130"/>
                  <a:pt x="4769" y="2566046"/>
                  <a:pt x="0" y="2277547"/>
                </a:cubicBezTo>
                <a:cubicBezTo>
                  <a:pt x="-4769" y="1989048"/>
                  <a:pt x="39059" y="1808659"/>
                  <a:pt x="0" y="1673997"/>
                </a:cubicBezTo>
                <a:cubicBezTo>
                  <a:pt x="-39059" y="1539335"/>
                  <a:pt x="19293" y="1217272"/>
                  <a:pt x="0" y="1036284"/>
                </a:cubicBezTo>
                <a:cubicBezTo>
                  <a:pt x="-19293" y="855296"/>
                  <a:pt x="77457" y="461362"/>
                  <a:pt x="0" y="0"/>
                </a:cubicBezTo>
                <a:close/>
              </a:path>
              <a:path w="8069496" h="3416320" stroke="0" extrusionOk="0">
                <a:moveTo>
                  <a:pt x="0" y="0"/>
                </a:moveTo>
                <a:cubicBezTo>
                  <a:pt x="247459" y="-8538"/>
                  <a:pt x="271567" y="59102"/>
                  <a:pt x="495698" y="0"/>
                </a:cubicBezTo>
                <a:cubicBezTo>
                  <a:pt x="719829" y="-59102"/>
                  <a:pt x="769882" y="49267"/>
                  <a:pt x="910700" y="0"/>
                </a:cubicBezTo>
                <a:cubicBezTo>
                  <a:pt x="1051518" y="-49267"/>
                  <a:pt x="1138994" y="42720"/>
                  <a:pt x="1325703" y="0"/>
                </a:cubicBezTo>
                <a:cubicBezTo>
                  <a:pt x="1512412" y="-42720"/>
                  <a:pt x="1553152" y="32376"/>
                  <a:pt x="1740706" y="0"/>
                </a:cubicBezTo>
                <a:cubicBezTo>
                  <a:pt x="1928260" y="-32376"/>
                  <a:pt x="1934856" y="17604"/>
                  <a:pt x="2075013" y="0"/>
                </a:cubicBezTo>
                <a:cubicBezTo>
                  <a:pt x="2215170" y="-17604"/>
                  <a:pt x="2453963" y="35244"/>
                  <a:pt x="2651406" y="0"/>
                </a:cubicBezTo>
                <a:cubicBezTo>
                  <a:pt x="2848849" y="-35244"/>
                  <a:pt x="3031572" y="74707"/>
                  <a:pt x="3308493" y="0"/>
                </a:cubicBezTo>
                <a:cubicBezTo>
                  <a:pt x="3585414" y="-74707"/>
                  <a:pt x="3749354" y="7892"/>
                  <a:pt x="3884886" y="0"/>
                </a:cubicBezTo>
                <a:cubicBezTo>
                  <a:pt x="4020418" y="-7892"/>
                  <a:pt x="4216107" y="76622"/>
                  <a:pt x="4541973" y="0"/>
                </a:cubicBezTo>
                <a:cubicBezTo>
                  <a:pt x="4867839" y="-76622"/>
                  <a:pt x="4915018" y="27490"/>
                  <a:pt x="5118366" y="0"/>
                </a:cubicBezTo>
                <a:cubicBezTo>
                  <a:pt x="5321714" y="-27490"/>
                  <a:pt x="5666719" y="26853"/>
                  <a:pt x="5856149" y="0"/>
                </a:cubicBezTo>
                <a:cubicBezTo>
                  <a:pt x="6045579" y="-26853"/>
                  <a:pt x="6289088" y="29028"/>
                  <a:pt x="6593931" y="0"/>
                </a:cubicBezTo>
                <a:cubicBezTo>
                  <a:pt x="6898774" y="-29028"/>
                  <a:pt x="7030292" y="1497"/>
                  <a:pt x="7331714" y="0"/>
                </a:cubicBezTo>
                <a:cubicBezTo>
                  <a:pt x="7633136" y="-1497"/>
                  <a:pt x="7738869" y="46922"/>
                  <a:pt x="8069496" y="0"/>
                </a:cubicBezTo>
                <a:cubicBezTo>
                  <a:pt x="8106013" y="230085"/>
                  <a:pt x="8046196" y="357828"/>
                  <a:pt x="8069496" y="569387"/>
                </a:cubicBezTo>
                <a:cubicBezTo>
                  <a:pt x="8092796" y="780946"/>
                  <a:pt x="8042282" y="958982"/>
                  <a:pt x="8069496" y="1172937"/>
                </a:cubicBezTo>
                <a:cubicBezTo>
                  <a:pt x="8096710" y="1386892"/>
                  <a:pt x="8021726" y="1517483"/>
                  <a:pt x="8069496" y="1673997"/>
                </a:cubicBezTo>
                <a:cubicBezTo>
                  <a:pt x="8117266" y="1830511"/>
                  <a:pt x="8025181" y="1967290"/>
                  <a:pt x="8069496" y="2140894"/>
                </a:cubicBezTo>
                <a:cubicBezTo>
                  <a:pt x="8113811" y="2314498"/>
                  <a:pt x="8054782" y="2493117"/>
                  <a:pt x="8069496" y="2607791"/>
                </a:cubicBezTo>
                <a:cubicBezTo>
                  <a:pt x="8084210" y="2722465"/>
                  <a:pt x="8045296" y="3117574"/>
                  <a:pt x="8069496" y="3416320"/>
                </a:cubicBezTo>
                <a:cubicBezTo>
                  <a:pt x="7889920" y="3440304"/>
                  <a:pt x="7710711" y="3396602"/>
                  <a:pt x="7573798" y="3416320"/>
                </a:cubicBezTo>
                <a:cubicBezTo>
                  <a:pt x="7436885" y="3436038"/>
                  <a:pt x="7179916" y="3412541"/>
                  <a:pt x="6997406" y="3416320"/>
                </a:cubicBezTo>
                <a:cubicBezTo>
                  <a:pt x="6814896" y="3420099"/>
                  <a:pt x="6601920" y="3334509"/>
                  <a:pt x="6259623" y="3416320"/>
                </a:cubicBezTo>
                <a:cubicBezTo>
                  <a:pt x="5917326" y="3498131"/>
                  <a:pt x="6003894" y="3408318"/>
                  <a:pt x="5763926" y="3416320"/>
                </a:cubicBezTo>
                <a:cubicBezTo>
                  <a:pt x="5523958" y="3424322"/>
                  <a:pt x="5485857" y="3384625"/>
                  <a:pt x="5268228" y="3416320"/>
                </a:cubicBezTo>
                <a:cubicBezTo>
                  <a:pt x="5050599" y="3448015"/>
                  <a:pt x="4841824" y="3338266"/>
                  <a:pt x="4611141" y="3416320"/>
                </a:cubicBezTo>
                <a:cubicBezTo>
                  <a:pt x="4380458" y="3494374"/>
                  <a:pt x="4120041" y="3375133"/>
                  <a:pt x="3873358" y="3416320"/>
                </a:cubicBezTo>
                <a:cubicBezTo>
                  <a:pt x="3626675" y="3457507"/>
                  <a:pt x="3414544" y="3354099"/>
                  <a:pt x="3135576" y="3416320"/>
                </a:cubicBezTo>
                <a:cubicBezTo>
                  <a:pt x="2856608" y="3478541"/>
                  <a:pt x="2836213" y="3370918"/>
                  <a:pt x="2639878" y="3416320"/>
                </a:cubicBezTo>
                <a:cubicBezTo>
                  <a:pt x="2443543" y="3461722"/>
                  <a:pt x="2318286" y="3400329"/>
                  <a:pt x="2063485" y="3416320"/>
                </a:cubicBezTo>
                <a:cubicBezTo>
                  <a:pt x="1808684" y="3432311"/>
                  <a:pt x="1823985" y="3400292"/>
                  <a:pt x="1729178" y="3416320"/>
                </a:cubicBezTo>
                <a:cubicBezTo>
                  <a:pt x="1634371" y="3432348"/>
                  <a:pt x="1398214" y="3405862"/>
                  <a:pt x="1314175" y="3416320"/>
                </a:cubicBezTo>
                <a:cubicBezTo>
                  <a:pt x="1230136" y="3426778"/>
                  <a:pt x="929413" y="3399726"/>
                  <a:pt x="657088" y="3416320"/>
                </a:cubicBezTo>
                <a:cubicBezTo>
                  <a:pt x="384763" y="3432914"/>
                  <a:pt x="203479" y="3373163"/>
                  <a:pt x="0" y="3416320"/>
                </a:cubicBezTo>
                <a:cubicBezTo>
                  <a:pt x="-14493" y="3225124"/>
                  <a:pt x="19509" y="3154657"/>
                  <a:pt x="0" y="2915260"/>
                </a:cubicBezTo>
                <a:cubicBezTo>
                  <a:pt x="-19509" y="2675863"/>
                  <a:pt x="22836" y="2544041"/>
                  <a:pt x="0" y="2414199"/>
                </a:cubicBezTo>
                <a:cubicBezTo>
                  <a:pt x="-22836" y="2284357"/>
                  <a:pt x="1416" y="2170552"/>
                  <a:pt x="0" y="1947302"/>
                </a:cubicBezTo>
                <a:cubicBezTo>
                  <a:pt x="-1416" y="1724052"/>
                  <a:pt x="52017" y="1504373"/>
                  <a:pt x="0" y="1309589"/>
                </a:cubicBezTo>
                <a:cubicBezTo>
                  <a:pt x="-52017" y="1114805"/>
                  <a:pt x="52945" y="832061"/>
                  <a:pt x="0" y="671876"/>
                </a:cubicBezTo>
                <a:cubicBezTo>
                  <a:pt x="-52945" y="511691"/>
                  <a:pt x="68115" y="14428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a:solidFill>
                  <a:srgbClr val="FF8888">
                    <a:lumMod val="75000"/>
                  </a:srgbClr>
                </a:solidFill>
                <a:effectLst>
                  <a:outerShdw blurRad="38100" dist="38100" dir="2700000" algn="tl">
                    <a:srgbClr val="000000">
                      <a:alpha val="43137"/>
                    </a:srgbClr>
                  </a:outerShdw>
                </a:effectLst>
              </a:rPr>
              <a:t>Nguyên nhân gây ô nhiễm tiếng ồn ở mỗi địa phương khác nhau do tuy</a:t>
            </a:r>
            <a:r>
              <a:rPr lang="en-US" sz="3600">
                <a:solidFill>
                  <a:srgbClr val="FF8888">
                    <a:lumMod val="75000"/>
                  </a:srgbClr>
                </a:solidFill>
                <a:effectLst>
                  <a:outerShdw blurRad="38100" dist="38100" dir="2700000" algn="tl">
                    <a:srgbClr val="000000">
                      <a:alpha val="43137"/>
                    </a:srgbClr>
                  </a:outerShdw>
                </a:effectLst>
              </a:rPr>
              <a:t> </a:t>
            </a:r>
            <a:r>
              <a:rPr lang="vi-VN" sz="3600">
                <a:solidFill>
                  <a:srgbClr val="FF8888">
                    <a:lumMod val="75000"/>
                  </a:srgbClr>
                </a:solidFill>
                <a:effectLst>
                  <a:outerShdw blurRad="38100" dist="38100" dir="2700000" algn="tl">
                    <a:srgbClr val="000000">
                      <a:alpha val="43137"/>
                    </a:srgbClr>
                  </a:outerShdw>
                </a:effectLst>
              </a:rPr>
              <a:t>thuộc vào nơi ở là thành phố hay nông thôn, khu dân cư hay chung cư, gần hay xa khu côn</a:t>
            </a:r>
            <a:r>
              <a:rPr lang="en-US" sz="3600">
                <a:solidFill>
                  <a:srgbClr val="FF8888">
                    <a:lumMod val="75000"/>
                  </a:srgbClr>
                </a:solidFill>
                <a:effectLst>
                  <a:outerShdw blurRad="38100" dist="38100" dir="2700000" algn="tl">
                    <a:srgbClr val="000000">
                      <a:alpha val="43137"/>
                    </a:srgbClr>
                  </a:outerShdw>
                </a:effectLst>
              </a:rPr>
              <a:t>g </a:t>
            </a:r>
            <a:r>
              <a:rPr lang="vi-VN" sz="3600">
                <a:solidFill>
                  <a:srgbClr val="FF8888">
                    <a:lumMod val="75000"/>
                  </a:srgbClr>
                </a:solidFill>
                <a:effectLst>
                  <a:outerShdw blurRad="38100" dist="38100" dir="2700000" algn="tl">
                    <a:srgbClr val="000000">
                      <a:alpha val="43137"/>
                    </a:srgbClr>
                  </a:outerShdw>
                </a:effectLst>
              </a:rPr>
              <a:t>nghiệp, công trường đang xây dựng,...</a:t>
            </a:r>
            <a:endParaRPr kumimoji="0" lang="en-US" sz="3600" b="0" i="0" u="none" strike="noStrike" kern="1200" cap="none" spc="0" normalizeH="0" baseline="0" noProof="0">
              <a:ln>
                <a:noFill/>
              </a:ln>
              <a:solidFill>
                <a:srgbClr val="FF8888">
                  <a:lumMod val="75000"/>
                </a:srgbClr>
              </a:solidFill>
              <a:effectLst>
                <a:outerShdw blurRad="38100" dist="38100" dir="2700000" algn="tl">
                  <a:srgbClr val="000000">
                    <a:alpha val="43137"/>
                  </a:srgbClr>
                </a:outerShdw>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3469069" y="-59990"/>
            <a:ext cx="1646425" cy="1407977"/>
          </a:xfrm>
          <a:prstGeom prst="rect">
            <a:avLst/>
          </a:prstGeom>
        </p:spPr>
      </p:pic>
      <p:grpSp>
        <p:nvGrpSpPr>
          <p:cNvPr id="116" name="Group 115">
            <a:extLst>
              <a:ext uri="{FF2B5EF4-FFF2-40B4-BE49-F238E27FC236}">
                <a16:creationId xmlns:a16="http://schemas.microsoft.com/office/drawing/2014/main" id="{2192C764-FC8D-4D93-9B5E-50FFDFE422CA}"/>
              </a:ext>
            </a:extLst>
          </p:cNvPr>
          <p:cNvGrpSpPr/>
          <p:nvPr/>
        </p:nvGrpSpPr>
        <p:grpSpPr>
          <a:xfrm>
            <a:off x="2561738" y="858230"/>
            <a:ext cx="6604040" cy="1625893"/>
            <a:chOff x="3734396" y="3179377"/>
            <a:chExt cx="6604040" cy="1625893"/>
          </a:xfrm>
        </p:grpSpPr>
        <p:sp>
          <p:nvSpPr>
            <p:cNvPr id="117" name="Rectangle 116">
              <a:extLst>
                <a:ext uri="{FF2B5EF4-FFF2-40B4-BE49-F238E27FC236}">
                  <a16:creationId xmlns:a16="http://schemas.microsoft.com/office/drawing/2014/main" id="{89F3E686-2596-462A-A1A5-EAA5BFE22AC7}"/>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767171">
                      <a:lumMod val="20000"/>
                      <a:lumOff val="80000"/>
                    </a:srgbClr>
                  </a:solidFill>
                  <a:effectLst/>
                  <a:uLnTx/>
                  <a:uFillTx/>
                  <a:latin typeface="UTM Duepuntozero" panose="02040603050506020204" pitchFamily="18" charset="0"/>
                  <a:ea typeface="+mn-ea"/>
                  <a:cs typeface="+mn-cs"/>
                </a:rPr>
                <a:t>Kết luận</a:t>
              </a:r>
              <a:endParaRPr kumimoji="0" lang="th-TH" sz="11000" b="1" i="0" u="none" strike="noStrike" kern="1200" cap="none" spc="0" normalizeH="0" baseline="0" noProof="0" dirty="0">
                <a:ln>
                  <a:noFill/>
                </a:ln>
                <a:solidFill>
                  <a:srgbClr val="767171">
                    <a:lumMod val="20000"/>
                    <a:lumOff val="80000"/>
                  </a:srgbClr>
                </a:solidFill>
                <a:effectLst/>
                <a:uLnTx/>
                <a:uFillTx/>
                <a:latin typeface="UTM Duepuntozero" panose="02040603050506020204" pitchFamily="18" charset="0"/>
                <a:ea typeface="+mn-ea"/>
                <a:cs typeface="Cordia New" panose="020B0304020202020204" pitchFamily="34" charset="-34"/>
              </a:endParaRPr>
            </a:p>
          </p:txBody>
        </p:sp>
        <p:sp>
          <p:nvSpPr>
            <p:cNvPr id="118" name="Rectangle 117">
              <a:extLst>
                <a:ext uri="{FF2B5EF4-FFF2-40B4-BE49-F238E27FC236}">
                  <a16:creationId xmlns:a16="http://schemas.microsoft.com/office/drawing/2014/main" id="{360E9AE5-B9F2-4B88-B54E-6D287E98BB13}"/>
                </a:ext>
              </a:extLst>
            </p:cNvPr>
            <p:cNvSpPr/>
            <p:nvPr/>
          </p:nvSpPr>
          <p:spPr>
            <a:xfrm>
              <a:off x="3734396" y="3179377"/>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0070C0"/>
                  </a:solidFill>
                  <a:effectLst/>
                  <a:uLnTx/>
                  <a:uFillTx/>
                  <a:latin typeface="UTM Duepuntozero" panose="02040603050506020204" pitchFamily="18" charset="0"/>
                  <a:ea typeface="+mn-ea"/>
                  <a:cs typeface="+mn-cs"/>
                </a:rPr>
                <a:t>Kết luận</a:t>
              </a:r>
              <a:endParaRPr kumimoji="0" lang="th-TH" sz="110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Cordia New" panose="020B0304020202020204" pitchFamily="34" charset="-34"/>
              </a:endParaRPr>
            </a:p>
          </p:txBody>
        </p:sp>
      </p:grpSp>
    </p:spTree>
    <p:extLst>
      <p:ext uri="{BB962C8B-B14F-4D97-AF65-F5344CB8AC3E}">
        <p14:creationId xmlns:p14="http://schemas.microsoft.com/office/powerpoint/2010/main" val="38325997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42" presetClass="path" presetSubtype="0" accel="50000" decel="50000" fill="hold" nodeType="withEffect">
                                  <p:stCondLst>
                                    <p:cond delay="0"/>
                                  </p:stCondLst>
                                  <p:childTnLst>
                                    <p:animMotion origin="layout" path="M 4.375E-6 2.77556E-17 L -0.39193 0.08681 " pathEditMode="relative" rAng="0" ptsTypes="AA">
                                      <p:cBhvr>
                                        <p:cTn id="16"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Graphic 170">
            <a:extLst>
              <a:ext uri="{FF2B5EF4-FFF2-40B4-BE49-F238E27FC236}">
                <a16:creationId xmlns:a16="http://schemas.microsoft.com/office/drawing/2014/main" id="{EA143DDA-6261-434B-B65C-5870957FCC0E}"/>
              </a:ext>
            </a:extLst>
          </p:cNvPr>
          <p:cNvSpPr/>
          <p:nvPr/>
        </p:nvSpPr>
        <p:spPr>
          <a:xfrm>
            <a:off x="1157831" y="3550976"/>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76691" y="1876043"/>
            <a:ext cx="1450746" cy="679720"/>
          </a:xfrm>
          <a:prstGeom prst="rect">
            <a:avLst/>
          </a:prstGeom>
        </p:spPr>
      </p:pic>
      <p:grpSp>
        <p:nvGrpSpPr>
          <p:cNvPr id="5" name="Group 4">
            <a:extLst>
              <a:ext uri="{FF2B5EF4-FFF2-40B4-BE49-F238E27FC236}">
                <a16:creationId xmlns:a16="http://schemas.microsoft.com/office/drawing/2014/main" id="{78B98AE0-BA33-487C-8314-43A1F0524E98}"/>
              </a:ext>
            </a:extLst>
          </p:cNvPr>
          <p:cNvGrpSpPr/>
          <p:nvPr/>
        </p:nvGrpSpPr>
        <p:grpSpPr>
          <a:xfrm>
            <a:off x="3527437" y="447983"/>
            <a:ext cx="4509712" cy="914749"/>
            <a:chOff x="1758245" y="1012284"/>
            <a:chExt cx="7241915" cy="885688"/>
          </a:xfrm>
          <a:solidFill>
            <a:srgbClr val="FFFFFF"/>
          </a:solidFill>
        </p:grpSpPr>
        <p:sp>
          <p:nvSpPr>
            <p:cNvPr id="3" name="Speech Bubble: Rectangle with Corners Rounded 2">
              <a:extLst>
                <a:ext uri="{FF2B5EF4-FFF2-40B4-BE49-F238E27FC236}">
                  <a16:creationId xmlns:a16="http://schemas.microsoft.com/office/drawing/2014/main" id="{E104AFB7-12BC-4628-9ED4-02B269346251}"/>
                </a:ext>
              </a:extLst>
            </p:cNvPr>
            <p:cNvSpPr/>
            <p:nvPr/>
          </p:nvSpPr>
          <p:spPr>
            <a:xfrm>
              <a:off x="1758245" y="1012284"/>
              <a:ext cx="7241915" cy="885688"/>
            </a:xfrm>
            <a:prstGeom prst="wedgeRoundRectCallout">
              <a:avLst>
                <a:gd name="adj1" fmla="val 5458"/>
                <a:gd name="adj2" fmla="val 42758"/>
                <a:gd name="adj3" fmla="val 16667"/>
              </a:avLst>
            </a:prstGeom>
            <a:grp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D66D025-6B54-4F23-8D68-FE053723CB18}"/>
                </a:ext>
              </a:extLst>
            </p:cNvPr>
            <p:cNvSpPr txBox="1"/>
            <p:nvPr/>
          </p:nvSpPr>
          <p:spPr>
            <a:xfrm>
              <a:off x="1931566" y="1101040"/>
              <a:ext cx="6895271" cy="669072"/>
            </a:xfrm>
            <a:prstGeom prst="rect">
              <a:avLst/>
            </a:prstGeom>
            <a:grp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DDACA">
                      <a:lumMod val="25000"/>
                    </a:srgbClr>
                  </a:solidFill>
                  <a:effectLst/>
                  <a:uLnTx/>
                  <a:uFillTx/>
                  <a:latin typeface="Calibri" panose="020F0502020204030204"/>
                  <a:ea typeface="+mn-ea"/>
                  <a:cs typeface="+mn-cs"/>
                </a:rPr>
                <a:t>EM ĐÃ HỌC ĐƯỢC</a:t>
              </a:r>
            </a:p>
          </p:txBody>
        </p:sp>
      </p:grpSp>
      <p:grpSp>
        <p:nvGrpSpPr>
          <p:cNvPr id="14" name="Group 13">
            <a:extLst>
              <a:ext uri="{FF2B5EF4-FFF2-40B4-BE49-F238E27FC236}">
                <a16:creationId xmlns:a16="http://schemas.microsoft.com/office/drawing/2014/main" id="{D5E11CA6-9B79-478E-8E62-CCF19CB84007}"/>
              </a:ext>
            </a:extLst>
          </p:cNvPr>
          <p:cNvGrpSpPr/>
          <p:nvPr/>
        </p:nvGrpSpPr>
        <p:grpSpPr>
          <a:xfrm>
            <a:off x="253705" y="1120629"/>
            <a:ext cx="10867629" cy="6081797"/>
            <a:chOff x="3274471" y="303350"/>
            <a:chExt cx="6457896" cy="5097802"/>
          </a:xfrm>
        </p:grpSpPr>
        <p:pic>
          <p:nvPicPr>
            <p:cNvPr id="15" name="Picture 14">
              <a:extLst>
                <a:ext uri="{FF2B5EF4-FFF2-40B4-BE49-F238E27FC236}">
                  <a16:creationId xmlns:a16="http://schemas.microsoft.com/office/drawing/2014/main" id="{EBE02884-7D88-405A-BDEE-2B92D4230BE8}"/>
                </a:ext>
              </a:extLst>
            </p:cNvPr>
            <p:cNvPicPr>
              <a:picLocks noChangeAspect="1"/>
            </p:cNvPicPr>
            <p:nvPr/>
          </p:nvPicPr>
          <p:blipFill>
            <a:blip r:embed="rId4"/>
            <a:stretch>
              <a:fillRect/>
            </a:stretch>
          </p:blipFill>
          <p:spPr>
            <a:xfrm>
              <a:off x="3274471" y="627413"/>
              <a:ext cx="6457896" cy="4773739"/>
            </a:xfrm>
            <a:prstGeom prst="rect">
              <a:avLst/>
            </a:prstGeom>
          </p:spPr>
        </p:pic>
        <p:sp>
          <p:nvSpPr>
            <p:cNvPr id="16" name="TextBox 15">
              <a:extLst>
                <a:ext uri="{FF2B5EF4-FFF2-40B4-BE49-F238E27FC236}">
                  <a16:creationId xmlns:a16="http://schemas.microsoft.com/office/drawing/2014/main" id="{DC8C8257-21D1-4628-9DF5-51EA23161523}"/>
                </a:ext>
              </a:extLst>
            </p:cNvPr>
            <p:cNvSpPr txBox="1"/>
            <p:nvPr/>
          </p:nvSpPr>
          <p:spPr>
            <a:xfrm>
              <a:off x="3888344" y="1241175"/>
              <a:ext cx="5076742" cy="35518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7030A0"/>
                  </a:solidFill>
                  <a:effectLst/>
                  <a:uLnTx/>
                  <a:uFillTx/>
                  <a:latin typeface="Arial"/>
                  <a:ea typeface="+mn-ea"/>
                  <a:cs typeface="Arial"/>
                  <a:sym typeface="Arial"/>
                </a:rPr>
                <a:t>- </a:t>
              </a:r>
              <a:r>
                <a:rPr kumimoji="0" lang="vi-VN" sz="3000" b="0" i="0" u="none" strike="noStrike" kern="0" cap="none" spc="0" normalizeH="0" baseline="0" noProof="0">
                  <a:ln>
                    <a:noFill/>
                  </a:ln>
                  <a:solidFill>
                    <a:srgbClr val="7030A0"/>
                  </a:solidFill>
                  <a:effectLst/>
                  <a:uLnTx/>
                  <a:uFillTx/>
                  <a:latin typeface="Arial"/>
                  <a:ea typeface="+mn-ea"/>
                  <a:cs typeface="Arial"/>
                  <a:sym typeface="Arial"/>
                </a:rPr>
                <a:t>Ô nhiễm tiếng ồn gây tác hại cho sức khoẻ như gây căng thẳng và mệt mỏi, đau đầu,</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0" i="0" u="none" strike="noStrike" kern="0" cap="none" spc="0" normalizeH="0" baseline="0" noProof="0">
                  <a:ln>
                    <a:noFill/>
                  </a:ln>
                  <a:solidFill>
                    <a:srgbClr val="7030A0"/>
                  </a:solidFill>
                  <a:effectLst/>
                  <a:uLnTx/>
                  <a:uFillTx/>
                  <a:latin typeface="Arial"/>
                  <a:ea typeface="+mn-ea"/>
                  <a:cs typeface="Arial"/>
                  <a:sym typeface="Arial"/>
                </a:rPr>
                <a:t>mất ngủ, suy nhược, giảm thính giác,...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7030A0"/>
                  </a:solidFill>
                  <a:effectLst/>
                  <a:uLnTx/>
                  <a:uFillTx/>
                  <a:latin typeface="Arial"/>
                  <a:ea typeface="+mn-ea"/>
                  <a:cs typeface="Arial"/>
                  <a:sym typeface="Arial"/>
                </a:rPr>
                <a:t>-</a:t>
              </a:r>
              <a:r>
                <a:rPr kumimoji="0" lang="vi-VN" sz="3000" b="0" i="0" u="none" strike="noStrike" kern="0" cap="none" spc="0" normalizeH="0" baseline="0" noProof="0">
                  <a:ln>
                    <a:noFill/>
                  </a:ln>
                  <a:solidFill>
                    <a:srgbClr val="7030A0"/>
                  </a:solidFill>
                  <a:effectLst/>
                  <a:uLnTx/>
                  <a:uFillTx/>
                  <a:latin typeface="Arial"/>
                  <a:ea typeface="+mn-ea"/>
                  <a:cs typeface="Arial"/>
                  <a:sym typeface="Arial"/>
                </a:rPr>
                <a:t> Để giảm tác hại của tiếng ồn, chúng ta có thể đóng cửa, mang chụp tai hoặc nút bịt tai,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0" i="0" u="none" strike="noStrike" kern="0" cap="none" spc="0" normalizeH="0" baseline="0" noProof="0">
                  <a:ln>
                    <a:noFill/>
                  </a:ln>
                  <a:solidFill>
                    <a:srgbClr val="7030A0"/>
                  </a:solidFill>
                  <a:effectLst/>
                  <a:uLnTx/>
                  <a:uFillTx/>
                  <a:latin typeface="Arial"/>
                  <a:ea typeface="+mn-ea"/>
                  <a:cs typeface="Arial"/>
                  <a:sym typeface="Arial"/>
                </a:rPr>
                <a:t>di chuyển ra xa nguồn âm,.</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7030A0"/>
                  </a:solidFill>
                  <a:effectLst/>
                  <a:uLnTx/>
                  <a:uFillTx/>
                  <a:latin typeface="Arial"/>
                  <a:ea typeface="+mn-ea"/>
                  <a:cs typeface="Arial"/>
                  <a:sym typeface="Arial"/>
                </a:rPr>
                <a:t>-</a:t>
              </a:r>
              <a:r>
                <a:rPr kumimoji="0" lang="vi-VN" sz="3000" b="0" i="0" u="none" strike="noStrike" kern="0" cap="none" spc="0" normalizeH="0" baseline="0" noProof="0">
                  <a:ln>
                    <a:noFill/>
                  </a:ln>
                  <a:solidFill>
                    <a:srgbClr val="7030A0"/>
                  </a:solidFill>
                  <a:effectLst/>
                  <a:uLnTx/>
                  <a:uFillTx/>
                  <a:latin typeface="Arial"/>
                  <a:ea typeface="+mn-ea"/>
                  <a:cs typeface="Arial"/>
                  <a:sym typeface="Arial"/>
                </a:rPr>
                <a:t> Mọi người cần thực hiện các quy định giữ trật tự nơi công cộng và có ý thức không gây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0" i="0" u="none" strike="noStrike" kern="0" cap="none" spc="0" normalizeH="0" baseline="0" noProof="0">
                  <a:ln>
                    <a:noFill/>
                  </a:ln>
                  <a:solidFill>
                    <a:srgbClr val="7030A0"/>
                  </a:solidFill>
                  <a:effectLst/>
                  <a:uLnTx/>
                  <a:uFillTx/>
                  <a:latin typeface="Arial"/>
                  <a:ea typeface="+mn-ea"/>
                  <a:cs typeface="Arial"/>
                  <a:sym typeface="Arial"/>
                </a:rPr>
                <a:t>tiếng ồn cho những người xung quanh.</a:t>
              </a:r>
              <a:endParaRPr kumimoji="0" lang="en-US" sz="3000" b="0" i="0" u="none" strike="noStrike" kern="0" cap="none" spc="0" normalizeH="0" baseline="0" noProof="0">
                <a:ln>
                  <a:noFill/>
                </a:ln>
                <a:solidFill>
                  <a:srgbClr val="7030A0"/>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1796454B-76CF-46C6-A190-E685D813089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rot="1461635">
              <a:off x="8695269" y="303350"/>
              <a:ext cx="913985" cy="1339638"/>
            </a:xfrm>
            <a:prstGeom prst="rect">
              <a:avLst/>
            </a:prstGeom>
          </p:spPr>
        </p:pic>
      </p:grpSp>
    </p:spTree>
    <p:extLst>
      <p:ext uri="{BB962C8B-B14F-4D97-AF65-F5344CB8AC3E}">
        <p14:creationId xmlns:p14="http://schemas.microsoft.com/office/powerpoint/2010/main" val="8000656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19C79D2-CDF1-4A4E-A918-8324C5938472}"/>
              </a:ext>
            </a:extLst>
          </p:cNvPr>
          <p:cNvSpPr/>
          <p:nvPr/>
        </p:nvSpPr>
        <p:spPr>
          <a:xfrm>
            <a:off x="792261" y="6172151"/>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4" name="Graphic 170">
            <a:extLst>
              <a:ext uri="{FF2B5EF4-FFF2-40B4-BE49-F238E27FC236}">
                <a16:creationId xmlns:a16="http://schemas.microsoft.com/office/drawing/2014/main" id="{EA143DDA-6261-434B-B65C-5870957FCC0E}"/>
              </a:ext>
            </a:extLst>
          </p:cNvPr>
          <p:cNvSpPr/>
          <p:nvPr/>
        </p:nvSpPr>
        <p:spPr>
          <a:xfrm>
            <a:off x="1157831" y="3550976"/>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76691" y="1876043"/>
            <a:ext cx="1450746" cy="679720"/>
          </a:xfrm>
          <a:prstGeom prst="rect">
            <a:avLst/>
          </a:prstGeom>
        </p:spPr>
      </p:pic>
      <p:pic>
        <p:nvPicPr>
          <p:cNvPr id="6" name="Picture 5">
            <a:extLst>
              <a:ext uri="{FF2B5EF4-FFF2-40B4-BE49-F238E27FC236}">
                <a16:creationId xmlns:a16="http://schemas.microsoft.com/office/drawing/2014/main" id="{2552ACE7-2121-44B7-8680-1037E71FC42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418" b="100000" l="1735" r="52569"/>
                    </a14:imgEffect>
                  </a14:imgLayer>
                </a14:imgProps>
              </a:ext>
              <a:ext uri="{28A0092B-C50C-407E-A947-70E740481C1C}">
                <a14:useLocalDpi xmlns:a14="http://schemas.microsoft.com/office/drawing/2010/main" val="0"/>
              </a:ext>
            </a:extLst>
          </a:blip>
          <a:srcRect l="-9572" t="1304" r="58249" b="502"/>
          <a:stretch/>
        </p:blipFill>
        <p:spPr>
          <a:xfrm flipH="1">
            <a:off x="8181795" y="1407412"/>
            <a:ext cx="3867027" cy="5402951"/>
          </a:xfrm>
          <a:prstGeom prst="rect">
            <a:avLst/>
          </a:prstGeom>
        </p:spPr>
      </p:pic>
      <p:pic>
        <p:nvPicPr>
          <p:cNvPr id="17" name="Picture 16">
            <a:extLst>
              <a:ext uri="{FF2B5EF4-FFF2-40B4-BE49-F238E27FC236}">
                <a16:creationId xmlns:a16="http://schemas.microsoft.com/office/drawing/2014/main" id="{1796454B-76CF-46C6-A190-E685D813089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rot="21447339">
            <a:off x="966090" y="1631850"/>
            <a:ext cx="1538094" cy="1598219"/>
          </a:xfrm>
          <a:prstGeom prst="rect">
            <a:avLst/>
          </a:prstGeom>
        </p:spPr>
      </p:pic>
      <p:sp>
        <p:nvSpPr>
          <p:cNvPr id="7" name="TextBox 6"/>
          <p:cNvSpPr txBox="1"/>
          <p:nvPr/>
        </p:nvSpPr>
        <p:spPr>
          <a:xfrm>
            <a:off x="3184634" y="3074276"/>
            <a:ext cx="2364828" cy="646331"/>
          </a:xfrm>
          <a:prstGeom prst="rect">
            <a:avLst/>
          </a:prstGeom>
          <a:noFill/>
        </p:spPr>
        <p:txBody>
          <a:bodyPr wrap="square" rtlCol="0">
            <a:spAutoFit/>
          </a:bodyPr>
          <a:lstStyle/>
          <a:p>
            <a:r>
              <a:rPr lang="en-US" dirty="0" smtClean="0"/>
              <a:t>Ô CHỮ </a:t>
            </a:r>
            <a:r>
              <a:rPr lang="en-US" dirty="0" err="1" smtClean="0"/>
              <a:t>BÍ</a:t>
            </a:r>
            <a:r>
              <a:rPr lang="en-US" dirty="0" smtClean="0"/>
              <a:t> MẬT</a:t>
            </a:r>
          </a:p>
          <a:p>
            <a:endParaRPr lang="en-US" dirty="0" smtClean="0"/>
          </a:p>
        </p:txBody>
      </p:sp>
    </p:spTree>
    <p:extLst>
      <p:ext uri="{BB962C8B-B14F-4D97-AF65-F5344CB8AC3E}">
        <p14:creationId xmlns:p14="http://schemas.microsoft.com/office/powerpoint/2010/main" val="38936934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19C79D2-CDF1-4A4E-A918-8324C5938472}"/>
              </a:ext>
            </a:extLst>
          </p:cNvPr>
          <p:cNvSpPr/>
          <p:nvPr/>
        </p:nvSpPr>
        <p:spPr>
          <a:xfrm>
            <a:off x="792261" y="6172151"/>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4" name="Graphic 170">
            <a:extLst>
              <a:ext uri="{FF2B5EF4-FFF2-40B4-BE49-F238E27FC236}">
                <a16:creationId xmlns:a16="http://schemas.microsoft.com/office/drawing/2014/main" id="{EA143DDA-6261-434B-B65C-5870957FCC0E}"/>
              </a:ext>
            </a:extLst>
          </p:cNvPr>
          <p:cNvSpPr/>
          <p:nvPr/>
        </p:nvSpPr>
        <p:spPr>
          <a:xfrm>
            <a:off x="1157831" y="3550976"/>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76691" y="1876043"/>
            <a:ext cx="1450746" cy="679720"/>
          </a:xfrm>
          <a:prstGeom prst="rect">
            <a:avLst/>
          </a:prstGeom>
        </p:spPr>
      </p:pic>
      <p:pic>
        <p:nvPicPr>
          <p:cNvPr id="6" name="Picture 5">
            <a:extLst>
              <a:ext uri="{FF2B5EF4-FFF2-40B4-BE49-F238E27FC236}">
                <a16:creationId xmlns:a16="http://schemas.microsoft.com/office/drawing/2014/main" id="{2552ACE7-2121-44B7-8680-1037E71FC42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418" b="100000" l="1735" r="52569"/>
                    </a14:imgEffect>
                  </a14:imgLayer>
                </a14:imgProps>
              </a:ext>
              <a:ext uri="{28A0092B-C50C-407E-A947-70E740481C1C}">
                <a14:useLocalDpi xmlns:a14="http://schemas.microsoft.com/office/drawing/2010/main" val="0"/>
              </a:ext>
            </a:extLst>
          </a:blip>
          <a:srcRect l="-9572" t="1304" r="58249" b="502"/>
          <a:stretch/>
        </p:blipFill>
        <p:spPr>
          <a:xfrm flipH="1">
            <a:off x="8181795" y="1407412"/>
            <a:ext cx="3867027" cy="5402951"/>
          </a:xfrm>
          <a:prstGeom prst="rect">
            <a:avLst/>
          </a:prstGeom>
        </p:spPr>
      </p:pic>
      <p:grpSp>
        <p:nvGrpSpPr>
          <p:cNvPr id="5" name="Group 4">
            <a:extLst>
              <a:ext uri="{FF2B5EF4-FFF2-40B4-BE49-F238E27FC236}">
                <a16:creationId xmlns:a16="http://schemas.microsoft.com/office/drawing/2014/main" id="{78B98AE0-BA33-487C-8314-43A1F0524E98}"/>
              </a:ext>
            </a:extLst>
          </p:cNvPr>
          <p:cNvGrpSpPr/>
          <p:nvPr/>
        </p:nvGrpSpPr>
        <p:grpSpPr>
          <a:xfrm>
            <a:off x="3150848" y="612880"/>
            <a:ext cx="2650089" cy="992811"/>
            <a:chOff x="1758245" y="1124333"/>
            <a:chExt cx="7298505" cy="773639"/>
          </a:xfrm>
          <a:solidFill>
            <a:srgbClr val="FEFEFE"/>
          </a:solidFill>
        </p:grpSpPr>
        <p:sp>
          <p:nvSpPr>
            <p:cNvPr id="3" name="Speech Bubble: Rectangle with Corners Rounded 2">
              <a:extLst>
                <a:ext uri="{FF2B5EF4-FFF2-40B4-BE49-F238E27FC236}">
                  <a16:creationId xmlns:a16="http://schemas.microsoft.com/office/drawing/2014/main" id="{E104AFB7-12BC-4628-9ED4-02B269346251}"/>
                </a:ext>
              </a:extLst>
            </p:cNvPr>
            <p:cNvSpPr/>
            <p:nvPr/>
          </p:nvSpPr>
          <p:spPr>
            <a:xfrm>
              <a:off x="1758245" y="1124333"/>
              <a:ext cx="7298505" cy="773639"/>
            </a:xfrm>
            <a:prstGeom prst="wedgeRoundRectCallout">
              <a:avLst>
                <a:gd name="adj1" fmla="val 5458"/>
                <a:gd name="adj2" fmla="val 42758"/>
                <a:gd name="adj3" fmla="val 16667"/>
              </a:avLst>
            </a:prstGeom>
            <a:grp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2">
                    <a:lumMod val="50000"/>
                  </a:scheme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D66D025-6B54-4F23-8D68-FE053723CB18}"/>
                </a:ext>
              </a:extLst>
            </p:cNvPr>
            <p:cNvSpPr txBox="1"/>
            <p:nvPr/>
          </p:nvSpPr>
          <p:spPr>
            <a:xfrm>
              <a:off x="2023745" y="1236846"/>
              <a:ext cx="6721755" cy="599580"/>
            </a:xfrm>
            <a:prstGeom prst="rect">
              <a:avLst/>
            </a:prstGeom>
            <a:grp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a:solidFill>
                    <a:schemeClr val="tx2">
                      <a:lumMod val="50000"/>
                    </a:schemeClr>
                  </a:solidFill>
                  <a:latin typeface="Calibri" panose="020F0502020204030204"/>
                </a:rPr>
                <a:t>TỪ KHOÁ</a:t>
              </a:r>
              <a:endParaRPr kumimoji="0" lang="en-US" sz="4400" b="1" i="0" u="none" strike="noStrike" kern="1200" cap="none" spc="0" normalizeH="0" baseline="0" noProof="0">
                <a:ln>
                  <a:noFill/>
                </a:ln>
                <a:solidFill>
                  <a:schemeClr val="tx2">
                    <a:lumMod val="50000"/>
                  </a:schemeClr>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D5E11CA6-9B79-478E-8E62-CCF19CB84007}"/>
              </a:ext>
            </a:extLst>
          </p:cNvPr>
          <p:cNvGrpSpPr/>
          <p:nvPr/>
        </p:nvGrpSpPr>
        <p:grpSpPr>
          <a:xfrm>
            <a:off x="767498" y="1631850"/>
            <a:ext cx="7416791" cy="4564149"/>
            <a:chOff x="4366875" y="988515"/>
            <a:chExt cx="4407297" cy="3825700"/>
          </a:xfrm>
        </p:grpSpPr>
        <p:pic>
          <p:nvPicPr>
            <p:cNvPr id="15" name="Picture 14">
              <a:extLst>
                <a:ext uri="{FF2B5EF4-FFF2-40B4-BE49-F238E27FC236}">
                  <a16:creationId xmlns:a16="http://schemas.microsoft.com/office/drawing/2014/main" id="{EBE02884-7D88-405A-BDEE-2B92D4230BE8}"/>
                </a:ext>
              </a:extLst>
            </p:cNvPr>
            <p:cNvPicPr>
              <a:picLocks noChangeAspect="1"/>
            </p:cNvPicPr>
            <p:nvPr/>
          </p:nvPicPr>
          <p:blipFill>
            <a:blip r:embed="rId6"/>
            <a:stretch>
              <a:fillRect/>
            </a:stretch>
          </p:blipFill>
          <p:spPr>
            <a:xfrm>
              <a:off x="4366875" y="1413780"/>
              <a:ext cx="4407297" cy="3400435"/>
            </a:xfrm>
            <a:prstGeom prst="rect">
              <a:avLst/>
            </a:prstGeom>
          </p:spPr>
        </p:pic>
        <p:sp>
          <p:nvSpPr>
            <p:cNvPr id="16" name="TextBox 15">
              <a:extLst>
                <a:ext uri="{FF2B5EF4-FFF2-40B4-BE49-F238E27FC236}">
                  <a16:creationId xmlns:a16="http://schemas.microsoft.com/office/drawing/2014/main" id="{DC8C8257-21D1-4628-9DF5-51EA23161523}"/>
                </a:ext>
              </a:extLst>
            </p:cNvPr>
            <p:cNvSpPr txBox="1"/>
            <p:nvPr/>
          </p:nvSpPr>
          <p:spPr>
            <a:xfrm>
              <a:off x="4878437" y="2097359"/>
              <a:ext cx="3384172" cy="19348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7030A0"/>
                  </a:solidFill>
                  <a:effectLst/>
                  <a:uLnTx/>
                  <a:uFillTx/>
                  <a:latin typeface="Arial"/>
                  <a:ea typeface="+mn-ea"/>
                  <a:cs typeface="Arial"/>
                  <a:sym typeface="Arial"/>
                </a:rPr>
                <a:t> - </a:t>
              </a:r>
              <a:r>
                <a:rPr kumimoji="0" lang="vi-VN" sz="4800" b="0" i="0" u="none" strike="noStrike" kern="0" cap="none" spc="0" normalizeH="0" baseline="0" noProof="0" dirty="0">
                  <a:ln>
                    <a:noFill/>
                  </a:ln>
                  <a:solidFill>
                    <a:srgbClr val="7030A0"/>
                  </a:solidFill>
                  <a:effectLst/>
                  <a:uLnTx/>
                  <a:uFillTx/>
                  <a:latin typeface="Arial"/>
                  <a:ea typeface="+mn-ea"/>
                  <a:cs typeface="Arial"/>
                  <a:sym typeface="Arial"/>
                </a:rPr>
                <a:t>Giao tiếp </a:t>
              </a:r>
              <a:endParaRPr lang="en-US" sz="4800" kern="0" dirty="0">
                <a:solidFill>
                  <a:srgbClr val="7030A0"/>
                </a:solidFill>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7030A0"/>
                  </a:solidFill>
                  <a:effectLst/>
                  <a:uLnTx/>
                  <a:uFillTx/>
                  <a:latin typeface="Arial"/>
                  <a:ea typeface="+mn-ea"/>
                  <a:cs typeface="Arial"/>
                  <a:sym typeface="Arial"/>
                </a:rPr>
                <a:t> - </a:t>
              </a:r>
              <a:r>
                <a:rPr kumimoji="0" lang="vi-VN" sz="4800" b="0" i="0" u="none" strike="noStrike" kern="0" cap="none" spc="0" normalizeH="0" baseline="0" noProof="0" dirty="0">
                  <a:ln>
                    <a:noFill/>
                  </a:ln>
                  <a:solidFill>
                    <a:srgbClr val="7030A0"/>
                  </a:solidFill>
                  <a:effectLst/>
                  <a:uLnTx/>
                  <a:uFillTx/>
                  <a:latin typeface="Arial"/>
                  <a:ea typeface="+mn-ea"/>
                  <a:cs typeface="Arial"/>
                  <a:sym typeface="Arial"/>
                </a:rPr>
                <a:t>Nhạc cụ </a:t>
              </a:r>
              <a:endParaRPr kumimoji="0" lang="en-US" sz="4800" b="0" i="0" u="none" strike="noStrike" kern="0" cap="none" spc="0" normalizeH="0" baseline="0" noProof="0" dirty="0">
                <a:ln>
                  <a:noFill/>
                </a:ln>
                <a:solidFill>
                  <a:srgbClr val="7030A0"/>
                </a:solidFill>
                <a:effectLst/>
                <a:uLnTx/>
                <a:uFillTx/>
                <a:latin typeface="Arial"/>
                <a:ea typeface="+mn-ea"/>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7030A0"/>
                  </a:solidFill>
                  <a:latin typeface="Arial"/>
                  <a:cs typeface="Arial"/>
                  <a:sym typeface="Arial"/>
                </a:rPr>
                <a:t> - </a:t>
              </a:r>
              <a:r>
                <a:rPr kumimoji="0" lang="vi-VN" sz="4800" b="0" i="0" u="none" strike="noStrike" kern="0" cap="none" spc="0" normalizeH="0" baseline="0" noProof="0" dirty="0">
                  <a:ln>
                    <a:noFill/>
                  </a:ln>
                  <a:solidFill>
                    <a:srgbClr val="7030A0"/>
                  </a:solidFill>
                  <a:effectLst/>
                  <a:uLnTx/>
                  <a:uFillTx/>
                  <a:latin typeface="Arial"/>
                  <a:ea typeface="+mn-ea"/>
                  <a:cs typeface="Arial"/>
                  <a:sym typeface="Arial"/>
                </a:rPr>
                <a:t>Ô nhiễm tiếng ồn.</a:t>
              </a:r>
              <a:endParaRPr kumimoji="0" lang="en-US" sz="4800" b="0" i="0" u="none" strike="noStrike" kern="0" cap="none" spc="0" normalizeH="0" baseline="0" noProof="0" dirty="0">
                <a:ln>
                  <a:noFill/>
                </a:ln>
                <a:solidFill>
                  <a:srgbClr val="7030A0"/>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1796454B-76CF-46C6-A190-E685D8130891}"/>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rot="21447339">
              <a:off x="4484884" y="988515"/>
              <a:ext cx="913985" cy="1339638"/>
            </a:xfrm>
            <a:prstGeom prst="rect">
              <a:avLst/>
            </a:prstGeom>
          </p:spPr>
        </p:pic>
      </p:grpSp>
    </p:spTree>
    <p:extLst>
      <p:ext uri="{BB962C8B-B14F-4D97-AF65-F5344CB8AC3E}">
        <p14:creationId xmlns:p14="http://schemas.microsoft.com/office/powerpoint/2010/main" val="29471241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7044">
            <a:extLst>
              <a:ext uri="{FF2B5EF4-FFF2-40B4-BE49-F238E27FC236}">
                <a16:creationId xmlns:a16="http://schemas.microsoft.com/office/drawing/2014/main" id="{2DBEA6F9-9178-4111-B72D-4A0587F6E1E4}"/>
              </a:ext>
            </a:extLst>
          </p:cNvPr>
          <p:cNvSpPr txBox="1"/>
          <p:nvPr/>
        </p:nvSpPr>
        <p:spPr>
          <a:xfrm>
            <a:off x="2591825" y="936411"/>
            <a:ext cx="6467601" cy="1015663"/>
          </a:xfrm>
          <a:prstGeom prst="rect">
            <a:avLst/>
          </a:prstGeom>
          <a:noFill/>
          <a:ln w="9525">
            <a:noFill/>
          </a:ln>
        </p:spPr>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spcBef>
                <a:spcPct val="50000"/>
              </a:spcBef>
            </a:pPr>
            <a:r>
              <a:rPr lang="en-US" sz="6000" b="1">
                <a:solidFill>
                  <a:schemeClr val="accent2">
                    <a:lumMod val="75000"/>
                  </a:schemeClr>
                </a:solidFill>
                <a:cs typeface="Arial" panose="020B0604020202020204" pitchFamily="34" charset="0"/>
              </a:rPr>
              <a:t>DẶN DÒ</a:t>
            </a:r>
            <a:endParaRPr sz="6000" b="1">
              <a:solidFill>
                <a:schemeClr val="accent2">
                  <a:lumMod val="75000"/>
                </a:schemeClr>
              </a:solidFill>
              <a:cs typeface="Arial" panose="020B0604020202020204" pitchFamily="34" charset="0"/>
            </a:endParaRPr>
          </a:p>
        </p:txBody>
      </p:sp>
      <p:grpSp>
        <p:nvGrpSpPr>
          <p:cNvPr id="12" name="Graphic 4">
            <a:extLst>
              <a:ext uri="{FF2B5EF4-FFF2-40B4-BE49-F238E27FC236}">
                <a16:creationId xmlns:a16="http://schemas.microsoft.com/office/drawing/2014/main" id="{C01B8E8B-86D8-4CBF-92F4-35694427D18E}"/>
              </a:ext>
            </a:extLst>
          </p:cNvPr>
          <p:cNvGrpSpPr/>
          <p:nvPr/>
        </p:nvGrpSpPr>
        <p:grpSpPr>
          <a:xfrm rot="21068396">
            <a:off x="-433879" y="813171"/>
            <a:ext cx="2095552" cy="6030346"/>
            <a:chOff x="2283958" y="833662"/>
            <a:chExt cx="2095552" cy="6030346"/>
          </a:xfrm>
        </p:grpSpPr>
        <p:sp>
          <p:nvSpPr>
            <p:cNvPr id="13" name="Freeform: Shape 12">
              <a:extLst>
                <a:ext uri="{FF2B5EF4-FFF2-40B4-BE49-F238E27FC236}">
                  <a16:creationId xmlns:a16="http://schemas.microsoft.com/office/drawing/2014/main" id="{5D0B43FB-044E-4EDC-BAE5-F09BB068C0E6}"/>
                </a:ext>
              </a:extLst>
            </p:cNvPr>
            <p:cNvSpPr/>
            <p:nvPr/>
          </p:nvSpPr>
          <p:spPr>
            <a:xfrm>
              <a:off x="3128666" y="2624308"/>
              <a:ext cx="558594" cy="558694"/>
            </a:xfrm>
            <a:custGeom>
              <a:avLst/>
              <a:gdLst>
                <a:gd name="connsiteX0" fmla="*/ 531560 w 558594"/>
                <a:gd name="connsiteY0" fmla="*/ 153111 h 558694"/>
                <a:gd name="connsiteX1" fmla="*/ 403483 w 558594"/>
                <a:gd name="connsiteY1" fmla="*/ 519157 h 558694"/>
                <a:gd name="connsiteX2" fmla="*/ 31113 w 558594"/>
                <a:gd name="connsiteY2" fmla="*/ 445316 h 558694"/>
                <a:gd name="connsiteX3" fmla="*/ 137685 w 558594"/>
                <a:gd name="connsiteY3" fmla="*/ 27249 h 558694"/>
                <a:gd name="connsiteX4" fmla="*/ 531560 w 558594"/>
                <a:gd name="connsiteY4" fmla="*/ 153111 h 558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94" h="558694">
                  <a:moveTo>
                    <a:pt x="531560" y="153111"/>
                  </a:moveTo>
                  <a:cubicBezTo>
                    <a:pt x="603346" y="273598"/>
                    <a:pt x="522389" y="448320"/>
                    <a:pt x="403483" y="519157"/>
                  </a:cubicBezTo>
                  <a:cubicBezTo>
                    <a:pt x="284578" y="589994"/>
                    <a:pt x="102899" y="565802"/>
                    <a:pt x="31113" y="445316"/>
                  </a:cubicBezTo>
                  <a:cubicBezTo>
                    <a:pt x="-40673" y="324829"/>
                    <a:pt x="18780" y="98086"/>
                    <a:pt x="137685" y="27249"/>
                  </a:cubicBezTo>
                  <a:cubicBezTo>
                    <a:pt x="256433" y="-43589"/>
                    <a:pt x="459774" y="32625"/>
                    <a:pt x="531560" y="153111"/>
                  </a:cubicBezTo>
                  <a:close/>
                </a:path>
              </a:pathLst>
            </a:custGeom>
            <a:solidFill>
              <a:srgbClr val="EA4E4E"/>
            </a:solidFill>
            <a:ln w="15756"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5629BA90-EDE6-4966-8129-57EC140A2427}"/>
                </a:ext>
              </a:extLst>
            </p:cNvPr>
            <p:cNvSpPr/>
            <p:nvPr/>
          </p:nvSpPr>
          <p:spPr>
            <a:xfrm>
              <a:off x="3092944" y="6072409"/>
              <a:ext cx="396398" cy="396366"/>
            </a:xfrm>
            <a:custGeom>
              <a:avLst/>
              <a:gdLst>
                <a:gd name="connsiteX0" fmla="*/ 377222 w 396398"/>
                <a:gd name="connsiteY0" fmla="*/ 108682 h 396366"/>
                <a:gd name="connsiteX1" fmla="*/ 286304 w 396398"/>
                <a:gd name="connsiteY1" fmla="*/ 368314 h 396366"/>
                <a:gd name="connsiteX2" fmla="*/ 22087 w 396398"/>
                <a:gd name="connsiteY2" fmla="*/ 315976 h 396366"/>
                <a:gd name="connsiteX3" fmla="*/ 97668 w 396398"/>
                <a:gd name="connsiteY3" fmla="*/ 19345 h 396366"/>
                <a:gd name="connsiteX4" fmla="*/ 377222 w 396398"/>
                <a:gd name="connsiteY4" fmla="*/ 108682 h 39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98" h="396366">
                  <a:moveTo>
                    <a:pt x="377222" y="108682"/>
                  </a:moveTo>
                  <a:cubicBezTo>
                    <a:pt x="428137" y="194225"/>
                    <a:pt x="370740" y="318032"/>
                    <a:pt x="286304" y="368314"/>
                  </a:cubicBezTo>
                  <a:cubicBezTo>
                    <a:pt x="201868" y="418596"/>
                    <a:pt x="73001" y="401361"/>
                    <a:pt x="22087" y="315976"/>
                  </a:cubicBezTo>
                  <a:cubicBezTo>
                    <a:pt x="-28827" y="230434"/>
                    <a:pt x="13232" y="69627"/>
                    <a:pt x="97668" y="19345"/>
                  </a:cubicBezTo>
                  <a:cubicBezTo>
                    <a:pt x="182104" y="-30937"/>
                    <a:pt x="326308" y="23140"/>
                    <a:pt x="377222" y="108682"/>
                  </a:cubicBezTo>
                  <a:close/>
                </a:path>
              </a:pathLst>
            </a:custGeom>
            <a:solidFill>
              <a:srgbClr val="FCD349"/>
            </a:solidFill>
            <a:ln w="15756"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AF7A098D-6C81-4042-B19E-6906B0D34A10}"/>
                </a:ext>
              </a:extLst>
            </p:cNvPr>
            <p:cNvSpPr/>
            <p:nvPr/>
          </p:nvSpPr>
          <p:spPr>
            <a:xfrm>
              <a:off x="2541968" y="2819457"/>
              <a:ext cx="307468" cy="309511"/>
            </a:xfrm>
            <a:custGeom>
              <a:avLst/>
              <a:gdLst>
                <a:gd name="connsiteX0" fmla="*/ 288765 w 307468"/>
                <a:gd name="connsiteY0" fmla="*/ 75129 h 309511"/>
                <a:gd name="connsiteX1" fmla="*/ 230577 w 307468"/>
                <a:gd name="connsiteY1" fmla="*/ 282107 h 309511"/>
                <a:gd name="connsiteX2" fmla="*/ 22018 w 307468"/>
                <a:gd name="connsiteY2" fmla="*/ 254120 h 309511"/>
                <a:gd name="connsiteX3" fmla="*/ 66608 w 307468"/>
                <a:gd name="connsiteY3" fmla="*/ 19155 h 309511"/>
                <a:gd name="connsiteX4" fmla="*/ 288765 w 307468"/>
                <a:gd name="connsiteY4" fmla="*/ 75129 h 309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8" h="309511">
                  <a:moveTo>
                    <a:pt x="288765" y="75129"/>
                  </a:moveTo>
                  <a:cubicBezTo>
                    <a:pt x="332564" y="139325"/>
                    <a:pt x="293825" y="238782"/>
                    <a:pt x="230577" y="282107"/>
                  </a:cubicBezTo>
                  <a:cubicBezTo>
                    <a:pt x="167172" y="325431"/>
                    <a:pt x="65975" y="318316"/>
                    <a:pt x="22018" y="254120"/>
                  </a:cubicBezTo>
                  <a:cubicBezTo>
                    <a:pt x="-21781" y="189924"/>
                    <a:pt x="3202" y="62479"/>
                    <a:pt x="66608" y="19155"/>
                  </a:cubicBezTo>
                  <a:cubicBezTo>
                    <a:pt x="129856" y="-24170"/>
                    <a:pt x="244808" y="10933"/>
                    <a:pt x="288765" y="75129"/>
                  </a:cubicBezTo>
                  <a:close/>
                </a:path>
              </a:pathLst>
            </a:custGeom>
            <a:solidFill>
              <a:srgbClr val="8DCEBF"/>
            </a:solidFill>
            <a:ln w="15756"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02DF0BD0-9AB2-459D-AA74-D49CF15A269B}"/>
                </a:ext>
              </a:extLst>
            </p:cNvPr>
            <p:cNvSpPr/>
            <p:nvPr/>
          </p:nvSpPr>
          <p:spPr>
            <a:xfrm>
              <a:off x="3199441" y="1157656"/>
              <a:ext cx="309772" cy="309680"/>
            </a:xfrm>
            <a:custGeom>
              <a:avLst/>
              <a:gdLst>
                <a:gd name="connsiteX0" fmla="*/ 294760 w 309772"/>
                <a:gd name="connsiteY0" fmla="*/ 84902 h 309680"/>
                <a:gd name="connsiteX1" fmla="*/ 223765 w 309772"/>
                <a:gd name="connsiteY1" fmla="*/ 287768 h 309680"/>
                <a:gd name="connsiteX2" fmla="*/ 17261 w 309772"/>
                <a:gd name="connsiteY2" fmla="*/ 246816 h 309680"/>
                <a:gd name="connsiteX3" fmla="*/ 76398 w 309772"/>
                <a:gd name="connsiteY3" fmla="*/ 15171 h 309680"/>
                <a:gd name="connsiteX4" fmla="*/ 294760 w 309772"/>
                <a:gd name="connsiteY4" fmla="*/ 84902 h 30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72" h="309680">
                  <a:moveTo>
                    <a:pt x="294760" y="84902"/>
                  </a:moveTo>
                  <a:cubicBezTo>
                    <a:pt x="334606" y="151628"/>
                    <a:pt x="289701" y="248555"/>
                    <a:pt x="223765" y="287768"/>
                  </a:cubicBezTo>
                  <a:cubicBezTo>
                    <a:pt x="157829" y="326982"/>
                    <a:pt x="57107" y="313700"/>
                    <a:pt x="17261" y="246816"/>
                  </a:cubicBezTo>
                  <a:cubicBezTo>
                    <a:pt x="-22585" y="180089"/>
                    <a:pt x="10462" y="54385"/>
                    <a:pt x="76398" y="15171"/>
                  </a:cubicBezTo>
                  <a:cubicBezTo>
                    <a:pt x="142334" y="-24201"/>
                    <a:pt x="254914" y="18017"/>
                    <a:pt x="294760" y="84902"/>
                  </a:cubicBezTo>
                  <a:close/>
                </a:path>
              </a:pathLst>
            </a:custGeom>
            <a:solidFill>
              <a:srgbClr val="AFAFAF"/>
            </a:solidFill>
            <a:ln w="15756"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60DDE38F-B679-4D8A-94AC-EBB1535202C3}"/>
                </a:ext>
              </a:extLst>
            </p:cNvPr>
            <p:cNvSpPr/>
            <p:nvPr/>
          </p:nvSpPr>
          <p:spPr>
            <a:xfrm>
              <a:off x="2535037" y="1971601"/>
              <a:ext cx="573858" cy="55014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FCD349"/>
            </a:solidFill>
            <a:ln w="15756" cap="flat">
              <a:noFill/>
              <a:prstDash val="solid"/>
              <a:miter/>
            </a:ln>
          </p:spPr>
          <p:txBody>
            <a:bodyPr rtlCol="0" anchor="ctr"/>
            <a:lstStyle/>
            <a:p>
              <a:endParaRPr lang="th-TH" dirty="0"/>
            </a:p>
          </p:txBody>
        </p:sp>
        <p:sp>
          <p:nvSpPr>
            <p:cNvPr id="18" name="Freeform: Shape 17">
              <a:extLst>
                <a:ext uri="{FF2B5EF4-FFF2-40B4-BE49-F238E27FC236}">
                  <a16:creationId xmlns:a16="http://schemas.microsoft.com/office/drawing/2014/main" id="{6430E595-8DF9-48A0-88DF-F3C752214E08}"/>
                </a:ext>
              </a:extLst>
            </p:cNvPr>
            <p:cNvSpPr/>
            <p:nvPr/>
          </p:nvSpPr>
          <p:spPr>
            <a:xfrm>
              <a:off x="2850657" y="5258894"/>
              <a:ext cx="557217" cy="558571"/>
            </a:xfrm>
            <a:custGeom>
              <a:avLst/>
              <a:gdLst>
                <a:gd name="connsiteX0" fmla="*/ 527801 w 557217"/>
                <a:gd name="connsiteY0" fmla="*/ 146624 h 558571"/>
                <a:gd name="connsiteX1" fmla="*/ 408104 w 557217"/>
                <a:gd name="connsiteY1" fmla="*/ 515515 h 558571"/>
                <a:gd name="connsiteX2" fmla="*/ 34153 w 557217"/>
                <a:gd name="connsiteY2" fmla="*/ 450212 h 558571"/>
                <a:gd name="connsiteX3" fmla="*/ 131080 w 557217"/>
                <a:gd name="connsiteY3" fmla="*/ 29773 h 558571"/>
                <a:gd name="connsiteX4" fmla="*/ 527801 w 557217"/>
                <a:gd name="connsiteY4" fmla="*/ 146624 h 558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7" h="558571">
                  <a:moveTo>
                    <a:pt x="527801" y="146624"/>
                  </a:moveTo>
                  <a:cubicBezTo>
                    <a:pt x="602275" y="265529"/>
                    <a:pt x="525429" y="441990"/>
                    <a:pt x="408104" y="515515"/>
                  </a:cubicBezTo>
                  <a:cubicBezTo>
                    <a:pt x="290780" y="589041"/>
                    <a:pt x="108627" y="569117"/>
                    <a:pt x="34153" y="450212"/>
                  </a:cubicBezTo>
                  <a:cubicBezTo>
                    <a:pt x="-40321" y="331307"/>
                    <a:pt x="13755" y="103299"/>
                    <a:pt x="131080" y="29773"/>
                  </a:cubicBezTo>
                  <a:cubicBezTo>
                    <a:pt x="248246" y="-43752"/>
                    <a:pt x="453168" y="27876"/>
                    <a:pt x="527801" y="146624"/>
                  </a:cubicBezTo>
                  <a:close/>
                </a:path>
              </a:pathLst>
            </a:custGeom>
            <a:solidFill>
              <a:srgbClr val="FC9854"/>
            </a:solidFill>
            <a:ln w="15756"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0AA46AB9-EFE5-4E53-A813-CD45FA4B2949}"/>
                </a:ext>
              </a:extLst>
            </p:cNvPr>
            <p:cNvSpPr/>
            <p:nvPr/>
          </p:nvSpPr>
          <p:spPr>
            <a:xfrm>
              <a:off x="2554499" y="4044902"/>
              <a:ext cx="279080" cy="314815"/>
            </a:xfrm>
            <a:custGeom>
              <a:avLst/>
              <a:gdLst>
                <a:gd name="connsiteX0" fmla="*/ 0 w 279080"/>
                <a:gd name="connsiteY0" fmla="*/ 0 h 314815"/>
                <a:gd name="connsiteX1" fmla="*/ 279080 w 279080"/>
                <a:gd name="connsiteY1" fmla="*/ 169820 h 314815"/>
                <a:gd name="connsiteX2" fmla="*/ 49333 w 279080"/>
                <a:gd name="connsiteY2" fmla="*/ 314815 h 314815"/>
              </a:gdLst>
              <a:ahLst/>
              <a:cxnLst>
                <a:cxn ang="0">
                  <a:pos x="connsiteX0" y="connsiteY0"/>
                </a:cxn>
                <a:cxn ang="0">
                  <a:pos x="connsiteX1" y="connsiteY1"/>
                </a:cxn>
                <a:cxn ang="0">
                  <a:pos x="connsiteX2" y="connsiteY2"/>
                </a:cxn>
              </a:cxnLst>
              <a:rect l="l" t="t" r="r" b="b"/>
              <a:pathLst>
                <a:path w="279080" h="314815">
                  <a:moveTo>
                    <a:pt x="0" y="0"/>
                  </a:moveTo>
                  <a:lnTo>
                    <a:pt x="279080" y="169820"/>
                  </a:lnTo>
                  <a:lnTo>
                    <a:pt x="49333" y="314815"/>
                  </a:lnTo>
                  <a:close/>
                </a:path>
              </a:pathLst>
            </a:custGeom>
            <a:solidFill>
              <a:srgbClr val="AFAFAF"/>
            </a:solidFill>
            <a:ln w="15756" cap="flat">
              <a:noFill/>
              <a:prstDash val="solid"/>
              <a:miter/>
            </a:ln>
          </p:spPr>
          <p:txBody>
            <a:bodyPr rtlCol="0" anchor="ctr"/>
            <a:lstStyle/>
            <a:p>
              <a:endParaRPr lang="th-TH"/>
            </a:p>
          </p:txBody>
        </p:sp>
        <p:sp>
          <p:nvSpPr>
            <p:cNvPr id="20" name="Freeform: Shape 19">
              <a:extLst>
                <a:ext uri="{FF2B5EF4-FFF2-40B4-BE49-F238E27FC236}">
                  <a16:creationId xmlns:a16="http://schemas.microsoft.com/office/drawing/2014/main" id="{28108107-86F8-4EBD-92E5-4D2E500354C0}"/>
                </a:ext>
              </a:extLst>
            </p:cNvPr>
            <p:cNvSpPr/>
            <p:nvPr/>
          </p:nvSpPr>
          <p:spPr>
            <a:xfrm>
              <a:off x="3129262" y="4363196"/>
              <a:ext cx="271648" cy="293943"/>
            </a:xfrm>
            <a:custGeom>
              <a:avLst/>
              <a:gdLst>
                <a:gd name="connsiteX0" fmla="*/ 148632 w 271648"/>
                <a:gd name="connsiteY0" fmla="*/ 293943 h 293943"/>
                <a:gd name="connsiteX1" fmla="*/ 0 w 271648"/>
                <a:gd name="connsiteY1" fmla="*/ 3004 h 293943"/>
                <a:gd name="connsiteX2" fmla="*/ 271649 w 271648"/>
                <a:gd name="connsiteY2" fmla="*/ 0 h 293943"/>
              </a:gdLst>
              <a:ahLst/>
              <a:cxnLst>
                <a:cxn ang="0">
                  <a:pos x="connsiteX0" y="connsiteY0"/>
                </a:cxn>
                <a:cxn ang="0">
                  <a:pos x="connsiteX1" y="connsiteY1"/>
                </a:cxn>
                <a:cxn ang="0">
                  <a:pos x="connsiteX2" y="connsiteY2"/>
                </a:cxn>
              </a:cxnLst>
              <a:rect l="l" t="t" r="r" b="b"/>
              <a:pathLst>
                <a:path w="271648" h="293943">
                  <a:moveTo>
                    <a:pt x="148632" y="293943"/>
                  </a:moveTo>
                  <a:lnTo>
                    <a:pt x="0" y="3004"/>
                  </a:lnTo>
                  <a:lnTo>
                    <a:pt x="271649" y="0"/>
                  </a:lnTo>
                  <a:close/>
                </a:path>
              </a:pathLst>
            </a:custGeom>
            <a:solidFill>
              <a:srgbClr val="FC9854"/>
            </a:solidFill>
            <a:ln w="15756"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B81EE460-4150-4068-AE88-0B85B30DF76E}"/>
                </a:ext>
              </a:extLst>
            </p:cNvPr>
            <p:cNvSpPr/>
            <p:nvPr/>
          </p:nvSpPr>
          <p:spPr>
            <a:xfrm>
              <a:off x="4111498" y="833662"/>
              <a:ext cx="268011" cy="323986"/>
            </a:xfrm>
            <a:custGeom>
              <a:avLst/>
              <a:gdLst>
                <a:gd name="connsiteX0" fmla="*/ 0 w 268011"/>
                <a:gd name="connsiteY0" fmla="*/ 323986 h 323986"/>
                <a:gd name="connsiteX1" fmla="*/ 42218 w 268011"/>
                <a:gd name="connsiteY1" fmla="*/ 0 h 323986"/>
                <a:gd name="connsiteX2" fmla="*/ 268012 w 268011"/>
                <a:gd name="connsiteY2" fmla="*/ 151320 h 323986"/>
              </a:gdLst>
              <a:ahLst/>
              <a:cxnLst>
                <a:cxn ang="0">
                  <a:pos x="connsiteX0" y="connsiteY0"/>
                </a:cxn>
                <a:cxn ang="0">
                  <a:pos x="connsiteX1" y="connsiteY1"/>
                </a:cxn>
                <a:cxn ang="0">
                  <a:pos x="connsiteX2" y="connsiteY2"/>
                </a:cxn>
              </a:cxnLst>
              <a:rect l="l" t="t" r="r" b="b"/>
              <a:pathLst>
                <a:path w="268011" h="323986">
                  <a:moveTo>
                    <a:pt x="0" y="323986"/>
                  </a:moveTo>
                  <a:lnTo>
                    <a:pt x="42218" y="0"/>
                  </a:lnTo>
                  <a:lnTo>
                    <a:pt x="268012" y="151320"/>
                  </a:lnTo>
                  <a:close/>
                </a:path>
              </a:pathLst>
            </a:custGeom>
            <a:solidFill>
              <a:srgbClr val="FC9854"/>
            </a:solidFill>
            <a:ln w="15756"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9A78D3C1-71E1-45BD-B149-480D364E3C07}"/>
                </a:ext>
              </a:extLst>
            </p:cNvPr>
            <p:cNvSpPr/>
            <p:nvPr/>
          </p:nvSpPr>
          <p:spPr>
            <a:xfrm>
              <a:off x="2397487" y="5803819"/>
              <a:ext cx="271806" cy="293943"/>
            </a:xfrm>
            <a:custGeom>
              <a:avLst/>
              <a:gdLst>
                <a:gd name="connsiteX0" fmla="*/ 148632 w 271806"/>
                <a:gd name="connsiteY0" fmla="*/ 293944 h 293943"/>
                <a:gd name="connsiteX1" fmla="*/ 0 w 271806"/>
                <a:gd name="connsiteY1" fmla="*/ 3004 h 293943"/>
                <a:gd name="connsiteX2" fmla="*/ 271807 w 271806"/>
                <a:gd name="connsiteY2" fmla="*/ 0 h 293943"/>
              </a:gdLst>
              <a:ahLst/>
              <a:cxnLst>
                <a:cxn ang="0">
                  <a:pos x="connsiteX0" y="connsiteY0"/>
                </a:cxn>
                <a:cxn ang="0">
                  <a:pos x="connsiteX1" y="connsiteY1"/>
                </a:cxn>
                <a:cxn ang="0">
                  <a:pos x="connsiteX2" y="connsiteY2"/>
                </a:cxn>
              </a:cxnLst>
              <a:rect l="l" t="t" r="r" b="b"/>
              <a:pathLst>
                <a:path w="271806" h="293943">
                  <a:moveTo>
                    <a:pt x="148632" y="293944"/>
                  </a:moveTo>
                  <a:lnTo>
                    <a:pt x="0" y="3004"/>
                  </a:lnTo>
                  <a:lnTo>
                    <a:pt x="271807" y="0"/>
                  </a:lnTo>
                  <a:close/>
                </a:path>
              </a:pathLst>
            </a:custGeom>
            <a:solidFill>
              <a:srgbClr val="FC9854"/>
            </a:solidFill>
            <a:ln w="15756"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3E60145A-1C4E-4B23-88D1-7614F574C8F5}"/>
                </a:ext>
              </a:extLst>
            </p:cNvPr>
            <p:cNvSpPr/>
            <p:nvPr/>
          </p:nvSpPr>
          <p:spPr>
            <a:xfrm>
              <a:off x="2283958" y="3710797"/>
              <a:ext cx="310545" cy="290781"/>
            </a:xfrm>
            <a:custGeom>
              <a:avLst/>
              <a:gdLst>
                <a:gd name="connsiteX0" fmla="*/ 0 w 310545"/>
                <a:gd name="connsiteY0" fmla="*/ 290781 h 290781"/>
                <a:gd name="connsiteX1" fmla="*/ 149106 w 310545"/>
                <a:gd name="connsiteY1" fmla="*/ 0 h 290781"/>
                <a:gd name="connsiteX2" fmla="*/ 310546 w 310545"/>
                <a:gd name="connsiteY2" fmla="*/ 218679 h 290781"/>
              </a:gdLst>
              <a:ahLst/>
              <a:cxnLst>
                <a:cxn ang="0">
                  <a:pos x="connsiteX0" y="connsiteY0"/>
                </a:cxn>
                <a:cxn ang="0">
                  <a:pos x="connsiteX1" y="connsiteY1"/>
                </a:cxn>
                <a:cxn ang="0">
                  <a:pos x="connsiteX2" y="connsiteY2"/>
                </a:cxn>
              </a:cxnLst>
              <a:rect l="l" t="t" r="r" b="b"/>
              <a:pathLst>
                <a:path w="310545" h="290781">
                  <a:moveTo>
                    <a:pt x="0" y="290781"/>
                  </a:moveTo>
                  <a:lnTo>
                    <a:pt x="149106" y="0"/>
                  </a:lnTo>
                  <a:lnTo>
                    <a:pt x="310546" y="218679"/>
                  </a:lnTo>
                  <a:close/>
                </a:path>
              </a:pathLst>
            </a:custGeom>
            <a:solidFill>
              <a:srgbClr val="1E1E1E"/>
            </a:solidFill>
            <a:ln w="15756"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EFB89B37-ABFD-4432-A6E2-6D569BC00086}"/>
                </a:ext>
              </a:extLst>
            </p:cNvPr>
            <p:cNvSpPr/>
            <p:nvPr/>
          </p:nvSpPr>
          <p:spPr>
            <a:xfrm>
              <a:off x="2286487" y="4578554"/>
              <a:ext cx="268011" cy="317345"/>
            </a:xfrm>
            <a:custGeom>
              <a:avLst/>
              <a:gdLst>
                <a:gd name="connsiteX0" fmla="*/ 268012 w 268011"/>
                <a:gd name="connsiteY0" fmla="*/ 317345 h 317345"/>
                <a:gd name="connsiteX1" fmla="*/ 0 w 268011"/>
                <a:gd name="connsiteY1" fmla="*/ 130448 h 317345"/>
                <a:gd name="connsiteX2" fmla="*/ 238285 w 268011"/>
                <a:gd name="connsiteY2" fmla="*/ 0 h 317345"/>
              </a:gdLst>
              <a:ahLst/>
              <a:cxnLst>
                <a:cxn ang="0">
                  <a:pos x="connsiteX0" y="connsiteY0"/>
                </a:cxn>
                <a:cxn ang="0">
                  <a:pos x="connsiteX1" y="connsiteY1"/>
                </a:cxn>
                <a:cxn ang="0">
                  <a:pos x="connsiteX2" y="connsiteY2"/>
                </a:cxn>
              </a:cxnLst>
              <a:rect l="l" t="t" r="r" b="b"/>
              <a:pathLst>
                <a:path w="268011" h="317345">
                  <a:moveTo>
                    <a:pt x="268012" y="317345"/>
                  </a:moveTo>
                  <a:lnTo>
                    <a:pt x="0" y="130448"/>
                  </a:lnTo>
                  <a:lnTo>
                    <a:pt x="238285" y="0"/>
                  </a:lnTo>
                  <a:close/>
                </a:path>
              </a:pathLst>
            </a:custGeom>
            <a:solidFill>
              <a:srgbClr val="FCD349"/>
            </a:solidFill>
            <a:ln w="15756"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30D7C442-4C49-4860-8E0F-64CF3F445EAA}"/>
                </a:ext>
              </a:extLst>
            </p:cNvPr>
            <p:cNvSpPr/>
            <p:nvPr/>
          </p:nvSpPr>
          <p:spPr>
            <a:xfrm>
              <a:off x="2734913" y="3402306"/>
              <a:ext cx="268011" cy="317345"/>
            </a:xfrm>
            <a:custGeom>
              <a:avLst/>
              <a:gdLst>
                <a:gd name="connsiteX0" fmla="*/ 268012 w 268011"/>
                <a:gd name="connsiteY0" fmla="*/ 317345 h 317345"/>
                <a:gd name="connsiteX1" fmla="*/ 0 w 268011"/>
                <a:gd name="connsiteY1" fmla="*/ 130448 h 317345"/>
                <a:gd name="connsiteX2" fmla="*/ 238444 w 268011"/>
                <a:gd name="connsiteY2" fmla="*/ 0 h 317345"/>
              </a:gdLst>
              <a:ahLst/>
              <a:cxnLst>
                <a:cxn ang="0">
                  <a:pos x="connsiteX0" y="connsiteY0"/>
                </a:cxn>
                <a:cxn ang="0">
                  <a:pos x="connsiteX1" y="connsiteY1"/>
                </a:cxn>
                <a:cxn ang="0">
                  <a:pos x="connsiteX2" y="connsiteY2"/>
                </a:cxn>
              </a:cxnLst>
              <a:rect l="l" t="t" r="r" b="b"/>
              <a:pathLst>
                <a:path w="268011" h="317345">
                  <a:moveTo>
                    <a:pt x="268012" y="317345"/>
                  </a:moveTo>
                  <a:lnTo>
                    <a:pt x="0" y="130448"/>
                  </a:lnTo>
                  <a:lnTo>
                    <a:pt x="238444" y="0"/>
                  </a:lnTo>
                  <a:close/>
                </a:path>
              </a:pathLst>
            </a:custGeom>
            <a:solidFill>
              <a:srgbClr val="8DCEBF"/>
            </a:solidFill>
            <a:ln w="15756"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FF0F95AB-6FA0-4196-990D-F5B73A764D2B}"/>
                </a:ext>
              </a:extLst>
            </p:cNvPr>
            <p:cNvSpPr/>
            <p:nvPr/>
          </p:nvSpPr>
          <p:spPr>
            <a:xfrm>
              <a:off x="2560033" y="6254617"/>
              <a:ext cx="268011" cy="317345"/>
            </a:xfrm>
            <a:custGeom>
              <a:avLst/>
              <a:gdLst>
                <a:gd name="connsiteX0" fmla="*/ 268012 w 268011"/>
                <a:gd name="connsiteY0" fmla="*/ 317345 h 317345"/>
                <a:gd name="connsiteX1" fmla="*/ 0 w 268011"/>
                <a:gd name="connsiteY1" fmla="*/ 130448 h 317345"/>
                <a:gd name="connsiteX2" fmla="*/ 238285 w 268011"/>
                <a:gd name="connsiteY2" fmla="*/ 0 h 317345"/>
              </a:gdLst>
              <a:ahLst/>
              <a:cxnLst>
                <a:cxn ang="0">
                  <a:pos x="connsiteX0" y="connsiteY0"/>
                </a:cxn>
                <a:cxn ang="0">
                  <a:pos x="connsiteX1" y="connsiteY1"/>
                </a:cxn>
                <a:cxn ang="0">
                  <a:pos x="connsiteX2" y="connsiteY2"/>
                </a:cxn>
              </a:cxnLst>
              <a:rect l="l" t="t" r="r" b="b"/>
              <a:pathLst>
                <a:path w="268011" h="317345">
                  <a:moveTo>
                    <a:pt x="268012" y="317345"/>
                  </a:moveTo>
                  <a:lnTo>
                    <a:pt x="0" y="130448"/>
                  </a:lnTo>
                  <a:lnTo>
                    <a:pt x="238285" y="0"/>
                  </a:lnTo>
                  <a:close/>
                </a:path>
              </a:pathLst>
            </a:custGeom>
            <a:solidFill>
              <a:srgbClr val="8DCEBF"/>
            </a:solidFill>
            <a:ln w="15756"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21D39EB8-D72A-4F75-A248-43048DB8BE0D}"/>
                </a:ext>
              </a:extLst>
            </p:cNvPr>
            <p:cNvSpPr/>
            <p:nvPr/>
          </p:nvSpPr>
          <p:spPr>
            <a:xfrm>
              <a:off x="3642517" y="2202657"/>
              <a:ext cx="274652" cy="246823"/>
            </a:xfrm>
            <a:custGeom>
              <a:avLst/>
              <a:gdLst>
                <a:gd name="connsiteX0" fmla="*/ 188478 w 274652"/>
                <a:gd name="connsiteY0" fmla="*/ 246824 h 246823"/>
                <a:gd name="connsiteX1" fmla="*/ 0 w 274652"/>
                <a:gd name="connsiteY1" fmla="*/ 59453 h 246823"/>
                <a:gd name="connsiteX2" fmla="*/ 143414 w 274652"/>
                <a:gd name="connsiteY2" fmla="*/ 0 h 246823"/>
                <a:gd name="connsiteX3" fmla="*/ 274653 w 274652"/>
                <a:gd name="connsiteY3" fmla="*/ 206187 h 246823"/>
              </a:gdLst>
              <a:ahLst/>
              <a:cxnLst>
                <a:cxn ang="0">
                  <a:pos x="connsiteX0" y="connsiteY0"/>
                </a:cxn>
                <a:cxn ang="0">
                  <a:pos x="connsiteX1" y="connsiteY1"/>
                </a:cxn>
                <a:cxn ang="0">
                  <a:pos x="connsiteX2" y="connsiteY2"/>
                </a:cxn>
                <a:cxn ang="0">
                  <a:pos x="connsiteX3" y="connsiteY3"/>
                </a:cxn>
              </a:cxnLst>
              <a:rect l="l" t="t" r="r" b="b"/>
              <a:pathLst>
                <a:path w="274652" h="246823">
                  <a:moveTo>
                    <a:pt x="188478" y="246824"/>
                  </a:moveTo>
                  <a:lnTo>
                    <a:pt x="0" y="59453"/>
                  </a:lnTo>
                  <a:lnTo>
                    <a:pt x="143414" y="0"/>
                  </a:lnTo>
                  <a:lnTo>
                    <a:pt x="274653" y="206187"/>
                  </a:lnTo>
                  <a:close/>
                </a:path>
              </a:pathLst>
            </a:custGeom>
            <a:solidFill>
              <a:srgbClr val="8DCEBF"/>
            </a:solidFill>
            <a:ln w="15756"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300CA771-9598-4207-BE49-12E1365A69DB}"/>
                </a:ext>
              </a:extLst>
            </p:cNvPr>
            <p:cNvSpPr/>
            <p:nvPr/>
          </p:nvSpPr>
          <p:spPr>
            <a:xfrm>
              <a:off x="3637615" y="3478836"/>
              <a:ext cx="284456" cy="242870"/>
            </a:xfrm>
            <a:custGeom>
              <a:avLst/>
              <a:gdLst>
                <a:gd name="connsiteX0" fmla="*/ 83171 w 284456"/>
                <a:gd name="connsiteY0" fmla="*/ 0 h 242870"/>
                <a:gd name="connsiteX1" fmla="*/ 284456 w 284456"/>
                <a:gd name="connsiteY1" fmla="*/ 173299 h 242870"/>
                <a:gd name="connsiteX2" fmla="*/ 145786 w 284456"/>
                <a:gd name="connsiteY2" fmla="*/ 242871 h 242870"/>
                <a:gd name="connsiteX3" fmla="*/ 0 w 284456"/>
                <a:gd name="connsiteY3" fmla="*/ 46645 h 242870"/>
              </a:gdLst>
              <a:ahLst/>
              <a:cxnLst>
                <a:cxn ang="0">
                  <a:pos x="connsiteX0" y="connsiteY0"/>
                </a:cxn>
                <a:cxn ang="0">
                  <a:pos x="connsiteX1" y="connsiteY1"/>
                </a:cxn>
                <a:cxn ang="0">
                  <a:pos x="connsiteX2" y="connsiteY2"/>
                </a:cxn>
                <a:cxn ang="0">
                  <a:pos x="connsiteX3" y="connsiteY3"/>
                </a:cxn>
              </a:cxnLst>
              <a:rect l="l" t="t" r="r" b="b"/>
              <a:pathLst>
                <a:path w="284456" h="242870">
                  <a:moveTo>
                    <a:pt x="83171" y="0"/>
                  </a:moveTo>
                  <a:lnTo>
                    <a:pt x="284456" y="173299"/>
                  </a:lnTo>
                  <a:lnTo>
                    <a:pt x="145786" y="242871"/>
                  </a:lnTo>
                  <a:lnTo>
                    <a:pt x="0" y="46645"/>
                  </a:lnTo>
                  <a:close/>
                </a:path>
              </a:pathLst>
            </a:custGeom>
            <a:solidFill>
              <a:srgbClr val="FCDB81"/>
            </a:solidFill>
            <a:ln w="15756"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632BA1AD-04FC-4E1D-AA11-E10004F28917}"/>
                </a:ext>
              </a:extLst>
            </p:cNvPr>
            <p:cNvSpPr/>
            <p:nvPr/>
          </p:nvSpPr>
          <p:spPr>
            <a:xfrm>
              <a:off x="3384308" y="1692090"/>
              <a:ext cx="200653" cy="311336"/>
            </a:xfrm>
            <a:custGeom>
              <a:avLst/>
              <a:gdLst>
                <a:gd name="connsiteX0" fmla="*/ 200653 w 200653"/>
                <a:gd name="connsiteY0" fmla="*/ 59137 h 311336"/>
                <a:gd name="connsiteX1" fmla="*/ 117166 w 200653"/>
                <a:gd name="connsiteY1" fmla="*/ 311337 h 311336"/>
                <a:gd name="connsiteX2" fmla="*/ 0 w 200653"/>
                <a:gd name="connsiteY2" fmla="*/ 209666 h 311336"/>
                <a:gd name="connsiteX3" fmla="*/ 125863 w 200653"/>
                <a:gd name="connsiteY3" fmla="*/ 0 h 311336"/>
              </a:gdLst>
              <a:ahLst/>
              <a:cxnLst>
                <a:cxn ang="0">
                  <a:pos x="connsiteX0" y="connsiteY0"/>
                </a:cxn>
                <a:cxn ang="0">
                  <a:pos x="connsiteX1" y="connsiteY1"/>
                </a:cxn>
                <a:cxn ang="0">
                  <a:pos x="connsiteX2" y="connsiteY2"/>
                </a:cxn>
                <a:cxn ang="0">
                  <a:pos x="connsiteX3" y="connsiteY3"/>
                </a:cxn>
              </a:cxnLst>
              <a:rect l="l" t="t" r="r" b="b"/>
              <a:pathLst>
                <a:path w="200653" h="311336">
                  <a:moveTo>
                    <a:pt x="200653" y="59137"/>
                  </a:moveTo>
                  <a:lnTo>
                    <a:pt x="117166" y="311337"/>
                  </a:lnTo>
                  <a:lnTo>
                    <a:pt x="0" y="209666"/>
                  </a:lnTo>
                  <a:lnTo>
                    <a:pt x="125863" y="0"/>
                  </a:lnTo>
                  <a:close/>
                </a:path>
              </a:pathLst>
            </a:custGeom>
            <a:solidFill>
              <a:srgbClr val="F9A0A0"/>
            </a:solidFill>
            <a:ln w="15756"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5BA1310E-0E22-4C7B-BDB2-DE3B4F137303}"/>
                </a:ext>
              </a:extLst>
            </p:cNvPr>
            <p:cNvSpPr/>
            <p:nvPr/>
          </p:nvSpPr>
          <p:spPr>
            <a:xfrm>
              <a:off x="2824250" y="1333950"/>
              <a:ext cx="160649" cy="266746"/>
            </a:xfrm>
            <a:custGeom>
              <a:avLst/>
              <a:gdLst>
                <a:gd name="connsiteX0" fmla="*/ 65619 w 160649"/>
                <a:gd name="connsiteY0" fmla="*/ 257418 h 266746"/>
                <a:gd name="connsiteX1" fmla="*/ 0 w 160649"/>
                <a:gd name="connsiteY1" fmla="*/ 0 h 266746"/>
                <a:gd name="connsiteX2" fmla="*/ 153376 w 160649"/>
                <a:gd name="connsiteY2" fmla="*/ 22295 h 266746"/>
                <a:gd name="connsiteX3" fmla="*/ 160649 w 160649"/>
                <a:gd name="connsiteY3" fmla="*/ 266747 h 266746"/>
              </a:gdLst>
              <a:ahLst/>
              <a:cxnLst>
                <a:cxn ang="0">
                  <a:pos x="connsiteX0" y="connsiteY0"/>
                </a:cxn>
                <a:cxn ang="0">
                  <a:pos x="connsiteX1" y="connsiteY1"/>
                </a:cxn>
                <a:cxn ang="0">
                  <a:pos x="connsiteX2" y="connsiteY2"/>
                </a:cxn>
                <a:cxn ang="0">
                  <a:pos x="connsiteX3" y="connsiteY3"/>
                </a:cxn>
              </a:cxnLst>
              <a:rect l="l" t="t" r="r" b="b"/>
              <a:pathLst>
                <a:path w="160649" h="266746">
                  <a:moveTo>
                    <a:pt x="65619" y="257418"/>
                  </a:moveTo>
                  <a:lnTo>
                    <a:pt x="0" y="0"/>
                  </a:lnTo>
                  <a:lnTo>
                    <a:pt x="153376" y="22295"/>
                  </a:lnTo>
                  <a:lnTo>
                    <a:pt x="160649" y="266747"/>
                  </a:lnTo>
                  <a:close/>
                </a:path>
              </a:pathLst>
            </a:custGeom>
            <a:solidFill>
              <a:srgbClr val="1E1E1E"/>
            </a:solidFill>
            <a:ln w="15756"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1ADC75AA-2239-4533-8BFA-53D441D14891}"/>
                </a:ext>
              </a:extLst>
            </p:cNvPr>
            <p:cNvSpPr/>
            <p:nvPr/>
          </p:nvSpPr>
          <p:spPr>
            <a:xfrm>
              <a:off x="3447240" y="6588248"/>
              <a:ext cx="246507" cy="275759"/>
            </a:xfrm>
            <a:custGeom>
              <a:avLst/>
              <a:gdLst>
                <a:gd name="connsiteX0" fmla="*/ 0 w 246507"/>
                <a:gd name="connsiteY0" fmla="*/ 189743 h 275759"/>
                <a:gd name="connsiteX1" fmla="*/ 185948 w 246507"/>
                <a:gd name="connsiteY1" fmla="*/ 0 h 275759"/>
                <a:gd name="connsiteX2" fmla="*/ 246508 w 246507"/>
                <a:gd name="connsiteY2" fmla="*/ 142940 h 275759"/>
                <a:gd name="connsiteX3" fmla="*/ 41269 w 246507"/>
                <a:gd name="connsiteY3" fmla="*/ 275760 h 275759"/>
              </a:gdLst>
              <a:ahLst/>
              <a:cxnLst>
                <a:cxn ang="0">
                  <a:pos x="connsiteX0" y="connsiteY0"/>
                </a:cxn>
                <a:cxn ang="0">
                  <a:pos x="connsiteX1" y="connsiteY1"/>
                </a:cxn>
                <a:cxn ang="0">
                  <a:pos x="connsiteX2" y="connsiteY2"/>
                </a:cxn>
                <a:cxn ang="0">
                  <a:pos x="connsiteX3" y="connsiteY3"/>
                </a:cxn>
              </a:cxnLst>
              <a:rect l="l" t="t" r="r" b="b"/>
              <a:pathLst>
                <a:path w="246507" h="275759">
                  <a:moveTo>
                    <a:pt x="0" y="189743"/>
                  </a:moveTo>
                  <a:lnTo>
                    <a:pt x="185948" y="0"/>
                  </a:lnTo>
                  <a:lnTo>
                    <a:pt x="246508" y="142940"/>
                  </a:lnTo>
                  <a:lnTo>
                    <a:pt x="41269" y="275760"/>
                  </a:lnTo>
                  <a:close/>
                </a:path>
              </a:pathLst>
            </a:custGeom>
            <a:solidFill>
              <a:srgbClr val="1E1E1E"/>
            </a:solidFill>
            <a:ln w="15756"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73BE07F7-1982-4997-B1E2-C7B5FF873CC4}"/>
                </a:ext>
              </a:extLst>
            </p:cNvPr>
            <p:cNvSpPr/>
            <p:nvPr/>
          </p:nvSpPr>
          <p:spPr>
            <a:xfrm>
              <a:off x="3799845" y="1134404"/>
              <a:ext cx="194960" cy="259473"/>
            </a:xfrm>
            <a:custGeom>
              <a:avLst/>
              <a:gdLst>
                <a:gd name="connsiteX0" fmla="*/ 0 w 194960"/>
                <a:gd name="connsiteY0" fmla="*/ 112423 h 259473"/>
                <a:gd name="connsiteX1" fmla="*/ 44115 w 194960"/>
                <a:gd name="connsiteY1" fmla="*/ 259473 h 259473"/>
                <a:gd name="connsiteX2" fmla="*/ 194961 w 194960"/>
                <a:gd name="connsiteY2" fmla="*/ 211721 h 259473"/>
                <a:gd name="connsiteX3" fmla="*/ 107363 w 194960"/>
                <a:gd name="connsiteY3" fmla="*/ 0 h 259473"/>
              </a:gdLst>
              <a:ahLst/>
              <a:cxnLst>
                <a:cxn ang="0">
                  <a:pos x="connsiteX0" y="connsiteY0"/>
                </a:cxn>
                <a:cxn ang="0">
                  <a:pos x="connsiteX1" y="connsiteY1"/>
                </a:cxn>
                <a:cxn ang="0">
                  <a:pos x="connsiteX2" y="connsiteY2"/>
                </a:cxn>
                <a:cxn ang="0">
                  <a:pos x="connsiteX3" y="connsiteY3"/>
                </a:cxn>
              </a:cxnLst>
              <a:rect l="l" t="t" r="r" b="b"/>
              <a:pathLst>
                <a:path w="194960" h="259473">
                  <a:moveTo>
                    <a:pt x="0" y="112423"/>
                  </a:moveTo>
                  <a:lnTo>
                    <a:pt x="44115" y="259473"/>
                  </a:lnTo>
                  <a:lnTo>
                    <a:pt x="194961" y="211721"/>
                  </a:lnTo>
                  <a:lnTo>
                    <a:pt x="107363" y="0"/>
                  </a:lnTo>
                  <a:close/>
                </a:path>
              </a:pathLst>
            </a:custGeom>
            <a:solidFill>
              <a:srgbClr val="EA4E4E"/>
            </a:solidFill>
            <a:ln w="15756"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D761D795-8D05-4DF5-91D9-76D2AD0441C6}"/>
                </a:ext>
              </a:extLst>
            </p:cNvPr>
            <p:cNvSpPr/>
            <p:nvPr/>
          </p:nvSpPr>
          <p:spPr>
            <a:xfrm>
              <a:off x="3205317" y="3563272"/>
              <a:ext cx="241922" cy="318293"/>
            </a:xfrm>
            <a:custGeom>
              <a:avLst/>
              <a:gdLst>
                <a:gd name="connsiteX0" fmla="*/ 76846 w 241922"/>
                <a:gd name="connsiteY0" fmla="*/ 130290 h 318293"/>
                <a:gd name="connsiteX1" fmla="*/ 76846 w 241922"/>
                <a:gd name="connsiteY1" fmla="*/ 0 h 318293"/>
                <a:gd name="connsiteX2" fmla="*/ 154008 w 241922"/>
                <a:gd name="connsiteY2" fmla="*/ 109576 h 318293"/>
                <a:gd name="connsiteX3" fmla="*/ 241922 w 241922"/>
                <a:gd name="connsiteY3" fmla="*/ 107046 h 318293"/>
                <a:gd name="connsiteX4" fmla="*/ 197965 w 241922"/>
                <a:gd name="connsiteY4" fmla="*/ 187055 h 318293"/>
                <a:gd name="connsiteX5" fmla="*/ 241922 w 241922"/>
                <a:gd name="connsiteY5" fmla="*/ 252042 h 318293"/>
                <a:gd name="connsiteX6" fmla="*/ 126812 w 241922"/>
                <a:gd name="connsiteY6" fmla="*/ 224371 h 318293"/>
                <a:gd name="connsiteX7" fmla="*/ 76846 w 241922"/>
                <a:gd name="connsiteY7" fmla="*/ 318294 h 318293"/>
                <a:gd name="connsiteX8" fmla="*/ 76846 w 241922"/>
                <a:gd name="connsiteY8" fmla="*/ 202392 h 318293"/>
                <a:gd name="connsiteX9" fmla="*/ 0 w 241922"/>
                <a:gd name="connsiteY9" fmla="*/ 162230 h 31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922" h="318293">
                  <a:moveTo>
                    <a:pt x="76846" y="130290"/>
                  </a:moveTo>
                  <a:lnTo>
                    <a:pt x="76846" y="0"/>
                  </a:lnTo>
                  <a:lnTo>
                    <a:pt x="154008" y="109576"/>
                  </a:lnTo>
                  <a:lnTo>
                    <a:pt x="241922" y="107046"/>
                  </a:lnTo>
                  <a:lnTo>
                    <a:pt x="197965" y="187055"/>
                  </a:lnTo>
                  <a:lnTo>
                    <a:pt x="241922" y="252042"/>
                  </a:lnTo>
                  <a:lnTo>
                    <a:pt x="126812" y="224371"/>
                  </a:lnTo>
                  <a:lnTo>
                    <a:pt x="76846" y="318294"/>
                  </a:lnTo>
                  <a:lnTo>
                    <a:pt x="76846" y="202392"/>
                  </a:lnTo>
                  <a:lnTo>
                    <a:pt x="0" y="162230"/>
                  </a:lnTo>
                  <a:close/>
                </a:path>
              </a:pathLst>
            </a:custGeom>
            <a:solidFill>
              <a:srgbClr val="FCDB81"/>
            </a:solidFill>
            <a:ln w="15756"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AC914EAF-A536-4D81-BCA5-E534BAC7616E}"/>
                </a:ext>
              </a:extLst>
            </p:cNvPr>
            <p:cNvSpPr/>
            <p:nvPr/>
          </p:nvSpPr>
          <p:spPr>
            <a:xfrm>
              <a:off x="2647473" y="4828857"/>
              <a:ext cx="257101" cy="301058"/>
            </a:xfrm>
            <a:custGeom>
              <a:avLst/>
              <a:gdLst>
                <a:gd name="connsiteX0" fmla="*/ 108944 w 257101"/>
                <a:gd name="connsiteY0" fmla="*/ 106098 h 301058"/>
                <a:gd name="connsiteX1" fmla="*/ 184525 w 257101"/>
                <a:gd name="connsiteY1" fmla="*/ 0 h 301058"/>
                <a:gd name="connsiteX2" fmla="*/ 183893 w 257101"/>
                <a:gd name="connsiteY2" fmla="*/ 133927 h 301058"/>
                <a:gd name="connsiteX3" fmla="*/ 257102 w 257101"/>
                <a:gd name="connsiteY3" fmla="*/ 182944 h 301058"/>
                <a:gd name="connsiteX4" fmla="*/ 174880 w 257101"/>
                <a:gd name="connsiteY4" fmla="*/ 222632 h 301058"/>
                <a:gd name="connsiteX5" fmla="*/ 172982 w 257101"/>
                <a:gd name="connsiteY5" fmla="*/ 301059 h 301058"/>
                <a:gd name="connsiteX6" fmla="*/ 95188 w 257101"/>
                <a:gd name="connsiteY6" fmla="*/ 211721 h 301058"/>
                <a:gd name="connsiteX7" fmla="*/ 0 w 257101"/>
                <a:gd name="connsiteY7" fmla="*/ 259473 h 301058"/>
                <a:gd name="connsiteX8" fmla="*/ 67201 w 257101"/>
                <a:gd name="connsiteY8" fmla="*/ 164918 h 301058"/>
                <a:gd name="connsiteX9" fmla="*/ 27987 w 257101"/>
                <a:gd name="connsiteY9" fmla="*/ 87756 h 30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01" h="301058">
                  <a:moveTo>
                    <a:pt x="108944" y="106098"/>
                  </a:moveTo>
                  <a:lnTo>
                    <a:pt x="184525" y="0"/>
                  </a:lnTo>
                  <a:lnTo>
                    <a:pt x="183893" y="133927"/>
                  </a:lnTo>
                  <a:lnTo>
                    <a:pt x="257102" y="182944"/>
                  </a:lnTo>
                  <a:lnTo>
                    <a:pt x="174880" y="222632"/>
                  </a:lnTo>
                  <a:lnTo>
                    <a:pt x="172982" y="301059"/>
                  </a:lnTo>
                  <a:lnTo>
                    <a:pt x="95188" y="211721"/>
                  </a:lnTo>
                  <a:lnTo>
                    <a:pt x="0" y="259473"/>
                  </a:lnTo>
                  <a:lnTo>
                    <a:pt x="67201" y="164918"/>
                  </a:lnTo>
                  <a:lnTo>
                    <a:pt x="27987" y="87756"/>
                  </a:lnTo>
                  <a:close/>
                </a:path>
              </a:pathLst>
            </a:custGeom>
            <a:solidFill>
              <a:srgbClr val="EA4E4E"/>
            </a:solidFill>
            <a:ln w="15756" cap="flat">
              <a:noFill/>
              <a:prstDash val="solid"/>
              <a:miter/>
            </a:ln>
          </p:spPr>
          <p:txBody>
            <a:bodyPr rtlCol="0" anchor="ctr"/>
            <a:lstStyle/>
            <a:p>
              <a:endParaRPr lang="th-TH"/>
            </a:p>
          </p:txBody>
        </p:sp>
      </p:grpSp>
      <p:grpSp>
        <p:nvGrpSpPr>
          <p:cNvPr id="35" name="Graphic 28">
            <a:extLst>
              <a:ext uri="{FF2B5EF4-FFF2-40B4-BE49-F238E27FC236}">
                <a16:creationId xmlns:a16="http://schemas.microsoft.com/office/drawing/2014/main" id="{3B0C0E1B-A663-49E7-8CD9-CC5533B10AEB}"/>
              </a:ext>
            </a:extLst>
          </p:cNvPr>
          <p:cNvGrpSpPr/>
          <p:nvPr/>
        </p:nvGrpSpPr>
        <p:grpSpPr>
          <a:xfrm>
            <a:off x="9995942" y="240415"/>
            <a:ext cx="2046638" cy="6503579"/>
            <a:chOff x="7792901" y="624706"/>
            <a:chExt cx="2046638" cy="6503579"/>
          </a:xfrm>
        </p:grpSpPr>
        <p:sp>
          <p:nvSpPr>
            <p:cNvPr id="36" name="Freeform: Shape 35">
              <a:extLst>
                <a:ext uri="{FF2B5EF4-FFF2-40B4-BE49-F238E27FC236}">
                  <a16:creationId xmlns:a16="http://schemas.microsoft.com/office/drawing/2014/main" id="{070A0782-A62B-4972-AEAC-84CA61442FCA}"/>
                </a:ext>
              </a:extLst>
            </p:cNvPr>
            <p:cNvSpPr/>
            <p:nvPr/>
          </p:nvSpPr>
          <p:spPr>
            <a:xfrm>
              <a:off x="8425798" y="4549358"/>
              <a:ext cx="618188" cy="618349"/>
            </a:xfrm>
            <a:custGeom>
              <a:avLst/>
              <a:gdLst>
                <a:gd name="connsiteX0" fmla="*/ 29944 w 618188"/>
                <a:gd name="connsiteY0" fmla="*/ 169478 h 618349"/>
                <a:gd name="connsiteX1" fmla="*/ 171640 w 618188"/>
                <a:gd name="connsiteY1" fmla="*/ 574567 h 618349"/>
                <a:gd name="connsiteX2" fmla="*/ 583737 w 618188"/>
                <a:gd name="connsiteY2" fmla="*/ 492866 h 618349"/>
                <a:gd name="connsiteX3" fmla="*/ 465799 w 618188"/>
                <a:gd name="connsiteY3" fmla="*/ 30176 h 618349"/>
                <a:gd name="connsiteX4" fmla="*/ 29944 w 618188"/>
                <a:gd name="connsiteY4" fmla="*/ 169478 h 61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88" h="618349">
                  <a:moveTo>
                    <a:pt x="29944" y="169478"/>
                  </a:moveTo>
                  <a:cubicBezTo>
                    <a:pt x="-49535" y="302799"/>
                    <a:pt x="40029" y="496114"/>
                    <a:pt x="171640" y="574567"/>
                  </a:cubicBezTo>
                  <a:cubicBezTo>
                    <a:pt x="303251" y="653021"/>
                    <a:pt x="504257" y="626186"/>
                    <a:pt x="583737" y="492866"/>
                  </a:cubicBezTo>
                  <a:cubicBezTo>
                    <a:pt x="663216" y="359545"/>
                    <a:pt x="597411" y="108459"/>
                    <a:pt x="465799" y="30176"/>
                  </a:cubicBezTo>
                  <a:cubicBezTo>
                    <a:pt x="334359" y="-48278"/>
                    <a:pt x="109424" y="36158"/>
                    <a:pt x="29944" y="169478"/>
                  </a:cubicBezTo>
                  <a:close/>
                </a:path>
              </a:pathLst>
            </a:custGeom>
            <a:solidFill>
              <a:srgbClr val="EA4E4E"/>
            </a:solidFill>
            <a:ln w="17066"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97A6819C-0482-46C7-9C27-8B6A676A1BF3}"/>
                </a:ext>
              </a:extLst>
            </p:cNvPr>
            <p:cNvSpPr/>
            <p:nvPr/>
          </p:nvSpPr>
          <p:spPr>
            <a:xfrm>
              <a:off x="8008213" y="6689493"/>
              <a:ext cx="438658" cy="438792"/>
            </a:xfrm>
            <a:custGeom>
              <a:avLst/>
              <a:gdLst>
                <a:gd name="connsiteX0" fmla="*/ 21245 w 438658"/>
                <a:gd name="connsiteY0" fmla="*/ 120251 h 438792"/>
                <a:gd name="connsiteX1" fmla="*/ 121919 w 438658"/>
                <a:gd name="connsiteY1" fmla="*/ 407745 h 438792"/>
                <a:gd name="connsiteX2" fmla="*/ 414199 w 438658"/>
                <a:gd name="connsiteY2" fmla="*/ 349802 h 438792"/>
                <a:gd name="connsiteX3" fmla="*/ 330617 w 438658"/>
                <a:gd name="connsiteY3" fmla="*/ 21457 h 438792"/>
                <a:gd name="connsiteX4" fmla="*/ 21245 w 438658"/>
                <a:gd name="connsiteY4" fmla="*/ 120251 h 438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58" h="438792">
                  <a:moveTo>
                    <a:pt x="21245" y="120251"/>
                  </a:moveTo>
                  <a:cubicBezTo>
                    <a:pt x="-35159" y="214943"/>
                    <a:pt x="28424" y="352024"/>
                    <a:pt x="121919" y="407745"/>
                  </a:cubicBezTo>
                  <a:cubicBezTo>
                    <a:pt x="215244" y="463295"/>
                    <a:pt x="357965" y="444493"/>
                    <a:pt x="414199" y="349802"/>
                  </a:cubicBezTo>
                  <a:cubicBezTo>
                    <a:pt x="470603" y="255110"/>
                    <a:pt x="423941" y="77179"/>
                    <a:pt x="330617" y="21457"/>
                  </a:cubicBezTo>
                  <a:cubicBezTo>
                    <a:pt x="237122" y="-34263"/>
                    <a:pt x="77650" y="25560"/>
                    <a:pt x="21245" y="120251"/>
                  </a:cubicBezTo>
                  <a:close/>
                </a:path>
              </a:pathLst>
            </a:custGeom>
            <a:solidFill>
              <a:srgbClr val="FCD349"/>
            </a:solidFill>
            <a:ln w="17066"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12B4225A-9AE3-4331-9AB9-405D73881BCD}"/>
                </a:ext>
              </a:extLst>
            </p:cNvPr>
            <p:cNvSpPr/>
            <p:nvPr/>
          </p:nvSpPr>
          <p:spPr>
            <a:xfrm>
              <a:off x="9362977" y="2773115"/>
              <a:ext cx="342859" cy="342792"/>
            </a:xfrm>
            <a:custGeom>
              <a:avLst/>
              <a:gdLst>
                <a:gd name="connsiteX0" fmla="*/ 16607 w 342859"/>
                <a:gd name="connsiteY0" fmla="*/ 93936 h 342792"/>
                <a:gd name="connsiteX1" fmla="*/ 95232 w 342859"/>
                <a:gd name="connsiteY1" fmla="*/ 318530 h 342792"/>
                <a:gd name="connsiteX2" fmla="*/ 323757 w 342859"/>
                <a:gd name="connsiteY2" fmla="*/ 273235 h 342792"/>
                <a:gd name="connsiteX3" fmla="*/ 258293 w 342859"/>
                <a:gd name="connsiteY3" fmla="*/ 16679 h 342792"/>
                <a:gd name="connsiteX4" fmla="*/ 16607 w 342859"/>
                <a:gd name="connsiteY4" fmla="*/ 93936 h 34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59" h="342792">
                  <a:moveTo>
                    <a:pt x="16607" y="93936"/>
                  </a:moveTo>
                  <a:cubicBezTo>
                    <a:pt x="-27491" y="167946"/>
                    <a:pt x="22248" y="274944"/>
                    <a:pt x="95232" y="318530"/>
                  </a:cubicBezTo>
                  <a:cubicBezTo>
                    <a:pt x="168216" y="361944"/>
                    <a:pt x="279659" y="347245"/>
                    <a:pt x="323757" y="273235"/>
                  </a:cubicBezTo>
                  <a:cubicBezTo>
                    <a:pt x="367855" y="199225"/>
                    <a:pt x="331278" y="60264"/>
                    <a:pt x="258293" y="16679"/>
                  </a:cubicBezTo>
                  <a:cubicBezTo>
                    <a:pt x="185138" y="-26736"/>
                    <a:pt x="60535" y="20097"/>
                    <a:pt x="16607" y="93936"/>
                  </a:cubicBezTo>
                  <a:close/>
                </a:path>
              </a:pathLst>
            </a:custGeom>
            <a:solidFill>
              <a:srgbClr val="8DCEBF"/>
            </a:solidFill>
            <a:ln w="17066"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8F45A50D-5073-4D06-A388-77729DBCA446}"/>
                </a:ext>
              </a:extLst>
            </p:cNvPr>
            <p:cNvSpPr/>
            <p:nvPr/>
          </p:nvSpPr>
          <p:spPr>
            <a:xfrm>
              <a:off x="8791921" y="786300"/>
              <a:ext cx="342895" cy="342792"/>
            </a:xfrm>
            <a:custGeom>
              <a:avLst/>
              <a:gdLst>
                <a:gd name="connsiteX0" fmla="*/ 16607 w 342895"/>
                <a:gd name="connsiteY0" fmla="*/ 93936 h 342792"/>
                <a:gd name="connsiteX1" fmla="*/ 95232 w 342895"/>
                <a:gd name="connsiteY1" fmla="*/ 318530 h 342792"/>
                <a:gd name="connsiteX2" fmla="*/ 323757 w 342895"/>
                <a:gd name="connsiteY2" fmla="*/ 273235 h 342792"/>
                <a:gd name="connsiteX3" fmla="*/ 258464 w 342895"/>
                <a:gd name="connsiteY3" fmla="*/ 16679 h 342792"/>
                <a:gd name="connsiteX4" fmla="*/ 16607 w 342895"/>
                <a:gd name="connsiteY4" fmla="*/ 93936 h 34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5" h="342792">
                  <a:moveTo>
                    <a:pt x="16607" y="93936"/>
                  </a:moveTo>
                  <a:cubicBezTo>
                    <a:pt x="-27491" y="167946"/>
                    <a:pt x="22248" y="275115"/>
                    <a:pt x="95232" y="318530"/>
                  </a:cubicBezTo>
                  <a:cubicBezTo>
                    <a:pt x="168217" y="361944"/>
                    <a:pt x="279659" y="347245"/>
                    <a:pt x="323757" y="273235"/>
                  </a:cubicBezTo>
                  <a:cubicBezTo>
                    <a:pt x="367855" y="199225"/>
                    <a:pt x="331448" y="60264"/>
                    <a:pt x="258464" y="16679"/>
                  </a:cubicBezTo>
                  <a:cubicBezTo>
                    <a:pt x="185309" y="-26736"/>
                    <a:pt x="60706" y="20097"/>
                    <a:pt x="16607" y="93936"/>
                  </a:cubicBezTo>
                  <a:close/>
                </a:path>
              </a:pathLst>
            </a:custGeom>
            <a:solidFill>
              <a:srgbClr val="AFAFAF"/>
            </a:solidFill>
            <a:ln w="17066"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FC45FC41-9C5D-4ED5-A3C0-4B3912CCA188}"/>
                </a:ext>
              </a:extLst>
            </p:cNvPr>
            <p:cNvSpPr/>
            <p:nvPr/>
          </p:nvSpPr>
          <p:spPr>
            <a:xfrm>
              <a:off x="8963301" y="3300462"/>
              <a:ext cx="632651" cy="606486"/>
            </a:xfrm>
            <a:custGeom>
              <a:avLst/>
              <a:gdLst>
                <a:gd name="connsiteX0" fmla="*/ 13929 w 632651"/>
                <a:gd name="connsiteY0" fmla="*/ 431804 h 606486"/>
                <a:gd name="connsiteX1" fmla="*/ 412865 w 632651"/>
                <a:gd name="connsiteY1" fmla="*/ 590079 h 606486"/>
                <a:gd name="connsiteX2" fmla="*/ 621050 w 632651"/>
                <a:gd name="connsiteY2" fmla="*/ 225157 h 606486"/>
                <a:gd name="connsiteX3" fmla="*/ 194083 w 632651"/>
                <a:gd name="connsiteY3" fmla="*/ 11161 h 606486"/>
                <a:gd name="connsiteX4" fmla="*/ 13929 w 632651"/>
                <a:gd name="connsiteY4" fmla="*/ 431804 h 60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51" h="606486">
                  <a:moveTo>
                    <a:pt x="13929" y="431804"/>
                  </a:moveTo>
                  <a:cubicBezTo>
                    <a:pt x="62643" y="579311"/>
                    <a:pt x="267409" y="638109"/>
                    <a:pt x="412865" y="590079"/>
                  </a:cubicBezTo>
                  <a:cubicBezTo>
                    <a:pt x="558321" y="542049"/>
                    <a:pt x="669763" y="372493"/>
                    <a:pt x="621050" y="225157"/>
                  </a:cubicBezTo>
                  <a:cubicBezTo>
                    <a:pt x="572337" y="77650"/>
                    <a:pt x="339710" y="-37039"/>
                    <a:pt x="194083" y="11161"/>
                  </a:cubicBezTo>
                  <a:cubicBezTo>
                    <a:pt x="48798" y="59190"/>
                    <a:pt x="-34784" y="284468"/>
                    <a:pt x="13929" y="431804"/>
                  </a:cubicBezTo>
                  <a:close/>
                </a:path>
              </a:pathLst>
            </a:custGeom>
            <a:solidFill>
              <a:srgbClr val="FCD349"/>
            </a:solidFill>
            <a:ln w="17066"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BAFD3509-9783-4B6A-AEA9-414D4FF17D40}"/>
                </a:ext>
              </a:extLst>
            </p:cNvPr>
            <p:cNvSpPr/>
            <p:nvPr/>
          </p:nvSpPr>
          <p:spPr>
            <a:xfrm>
              <a:off x="8769239" y="5325742"/>
              <a:ext cx="616924" cy="618227"/>
            </a:xfrm>
            <a:custGeom>
              <a:avLst/>
              <a:gdLst>
                <a:gd name="connsiteX0" fmla="*/ 32624 w 616924"/>
                <a:gd name="connsiteY0" fmla="*/ 162250 h 618227"/>
                <a:gd name="connsiteX1" fmla="*/ 165090 w 616924"/>
                <a:gd name="connsiteY1" fmla="*/ 570587 h 618227"/>
                <a:gd name="connsiteX2" fmla="*/ 579067 w 616924"/>
                <a:gd name="connsiteY2" fmla="*/ 498286 h 618227"/>
                <a:gd name="connsiteX3" fmla="*/ 471898 w 616924"/>
                <a:gd name="connsiteY3" fmla="*/ 32861 h 618227"/>
                <a:gd name="connsiteX4" fmla="*/ 32624 w 616924"/>
                <a:gd name="connsiteY4" fmla="*/ 162250 h 618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924" h="618227">
                  <a:moveTo>
                    <a:pt x="32624" y="162250"/>
                  </a:moveTo>
                  <a:cubicBezTo>
                    <a:pt x="-49932" y="293862"/>
                    <a:pt x="35188" y="489056"/>
                    <a:pt x="165090" y="570587"/>
                  </a:cubicBezTo>
                  <a:cubicBezTo>
                    <a:pt x="294821" y="651946"/>
                    <a:pt x="496510" y="629897"/>
                    <a:pt x="579067" y="498286"/>
                  </a:cubicBezTo>
                  <a:cubicBezTo>
                    <a:pt x="661623" y="366675"/>
                    <a:pt x="601628" y="114392"/>
                    <a:pt x="471898" y="32861"/>
                  </a:cubicBezTo>
                  <a:cubicBezTo>
                    <a:pt x="341825" y="-48328"/>
                    <a:pt x="115180" y="30810"/>
                    <a:pt x="32624" y="162250"/>
                  </a:cubicBezTo>
                  <a:close/>
                </a:path>
              </a:pathLst>
            </a:custGeom>
            <a:solidFill>
              <a:srgbClr val="FC9854"/>
            </a:solidFill>
            <a:ln w="17066"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13AEED20-94AC-4730-929B-113BD799EC45}"/>
                </a:ext>
              </a:extLst>
            </p:cNvPr>
            <p:cNvSpPr/>
            <p:nvPr/>
          </p:nvSpPr>
          <p:spPr>
            <a:xfrm>
              <a:off x="9404881" y="3981985"/>
              <a:ext cx="308858" cy="348513"/>
            </a:xfrm>
            <a:custGeom>
              <a:avLst/>
              <a:gdLst>
                <a:gd name="connsiteX0" fmla="*/ 308859 w 308858"/>
                <a:gd name="connsiteY0" fmla="*/ 0 h 348513"/>
                <a:gd name="connsiteX1" fmla="*/ 0 w 308858"/>
                <a:gd name="connsiteY1" fmla="*/ 188016 h 348513"/>
                <a:gd name="connsiteX2" fmla="*/ 254334 w 308858"/>
                <a:gd name="connsiteY2" fmla="*/ 348513 h 348513"/>
              </a:gdLst>
              <a:ahLst/>
              <a:cxnLst>
                <a:cxn ang="0">
                  <a:pos x="connsiteX0" y="connsiteY0"/>
                </a:cxn>
                <a:cxn ang="0">
                  <a:pos x="connsiteX1" y="connsiteY1"/>
                </a:cxn>
                <a:cxn ang="0">
                  <a:pos x="connsiteX2" y="connsiteY2"/>
                </a:cxn>
              </a:cxnLst>
              <a:rect l="l" t="t" r="r" b="b"/>
              <a:pathLst>
                <a:path w="308858" h="348513">
                  <a:moveTo>
                    <a:pt x="308859" y="0"/>
                  </a:moveTo>
                  <a:lnTo>
                    <a:pt x="0" y="188016"/>
                  </a:lnTo>
                  <a:lnTo>
                    <a:pt x="254334" y="348513"/>
                  </a:lnTo>
                  <a:close/>
                </a:path>
              </a:pathLst>
            </a:custGeom>
            <a:solidFill>
              <a:srgbClr val="AFAFAF"/>
            </a:solidFill>
            <a:ln w="17066"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8BAC5487-A7FA-4E43-ABF3-711830A80384}"/>
                </a:ext>
              </a:extLst>
            </p:cNvPr>
            <p:cNvSpPr/>
            <p:nvPr/>
          </p:nvSpPr>
          <p:spPr>
            <a:xfrm>
              <a:off x="8991417" y="4264693"/>
              <a:ext cx="275699" cy="361503"/>
            </a:xfrm>
            <a:custGeom>
              <a:avLst/>
              <a:gdLst>
                <a:gd name="connsiteX0" fmla="*/ 275700 w 275699"/>
                <a:gd name="connsiteY0" fmla="*/ 361503 h 361503"/>
                <a:gd name="connsiteX1" fmla="*/ 265273 w 275699"/>
                <a:gd name="connsiteY1" fmla="*/ 0 h 361503"/>
                <a:gd name="connsiteX2" fmla="*/ 0 w 275699"/>
                <a:gd name="connsiteY2" fmla="*/ 141525 h 361503"/>
              </a:gdLst>
              <a:ahLst/>
              <a:cxnLst>
                <a:cxn ang="0">
                  <a:pos x="connsiteX0" y="connsiteY0"/>
                </a:cxn>
                <a:cxn ang="0">
                  <a:pos x="connsiteX1" y="connsiteY1"/>
                </a:cxn>
                <a:cxn ang="0">
                  <a:pos x="connsiteX2" y="connsiteY2"/>
                </a:cxn>
              </a:cxnLst>
              <a:rect l="l" t="t" r="r" b="b"/>
              <a:pathLst>
                <a:path w="275699" h="361503">
                  <a:moveTo>
                    <a:pt x="275700" y="361503"/>
                  </a:moveTo>
                  <a:lnTo>
                    <a:pt x="265273" y="0"/>
                  </a:lnTo>
                  <a:lnTo>
                    <a:pt x="0" y="141525"/>
                  </a:lnTo>
                  <a:close/>
                </a:path>
              </a:pathLst>
            </a:custGeom>
            <a:solidFill>
              <a:srgbClr val="FC9854"/>
            </a:solidFill>
            <a:ln w="17066"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7824CFA5-99BD-4983-AFD4-A4C907330C04}"/>
                </a:ext>
              </a:extLst>
            </p:cNvPr>
            <p:cNvSpPr/>
            <p:nvPr/>
          </p:nvSpPr>
          <p:spPr>
            <a:xfrm>
              <a:off x="8620854" y="1900308"/>
              <a:ext cx="296552" cy="358597"/>
            </a:xfrm>
            <a:custGeom>
              <a:avLst/>
              <a:gdLst>
                <a:gd name="connsiteX0" fmla="*/ 296552 w 296552"/>
                <a:gd name="connsiteY0" fmla="*/ 358598 h 358597"/>
                <a:gd name="connsiteX1" fmla="*/ 249890 w 296552"/>
                <a:gd name="connsiteY1" fmla="*/ 0 h 358597"/>
                <a:gd name="connsiteX2" fmla="*/ 0 w 296552"/>
                <a:gd name="connsiteY2" fmla="*/ 167505 h 358597"/>
              </a:gdLst>
              <a:ahLst/>
              <a:cxnLst>
                <a:cxn ang="0">
                  <a:pos x="connsiteX0" y="connsiteY0"/>
                </a:cxn>
                <a:cxn ang="0">
                  <a:pos x="connsiteX1" y="connsiteY1"/>
                </a:cxn>
                <a:cxn ang="0">
                  <a:pos x="connsiteX2" y="connsiteY2"/>
                </a:cxn>
              </a:cxnLst>
              <a:rect l="l" t="t" r="r" b="b"/>
              <a:pathLst>
                <a:path w="296552" h="358597">
                  <a:moveTo>
                    <a:pt x="296552" y="358598"/>
                  </a:moveTo>
                  <a:lnTo>
                    <a:pt x="249890" y="0"/>
                  </a:lnTo>
                  <a:lnTo>
                    <a:pt x="0" y="167505"/>
                  </a:lnTo>
                  <a:close/>
                </a:path>
              </a:pathLst>
            </a:custGeom>
            <a:solidFill>
              <a:srgbClr val="FC9854"/>
            </a:solidFill>
            <a:ln w="17066"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5C196469-CA78-47F5-8088-6A0A5088EB7B}"/>
                </a:ext>
              </a:extLst>
            </p:cNvPr>
            <p:cNvSpPr/>
            <p:nvPr/>
          </p:nvSpPr>
          <p:spPr>
            <a:xfrm>
              <a:off x="8978939" y="1515217"/>
              <a:ext cx="300654" cy="325267"/>
            </a:xfrm>
            <a:custGeom>
              <a:avLst/>
              <a:gdLst>
                <a:gd name="connsiteX0" fmla="*/ 136226 w 300654"/>
                <a:gd name="connsiteY0" fmla="*/ 325267 h 325267"/>
                <a:gd name="connsiteX1" fmla="*/ 300655 w 300654"/>
                <a:gd name="connsiteY1" fmla="*/ 3248 h 325267"/>
                <a:gd name="connsiteX2" fmla="*/ 0 w 300654"/>
                <a:gd name="connsiteY2" fmla="*/ 0 h 325267"/>
              </a:gdLst>
              <a:ahLst/>
              <a:cxnLst>
                <a:cxn ang="0">
                  <a:pos x="connsiteX0" y="connsiteY0"/>
                </a:cxn>
                <a:cxn ang="0">
                  <a:pos x="connsiteX1" y="connsiteY1"/>
                </a:cxn>
                <a:cxn ang="0">
                  <a:pos x="connsiteX2" y="connsiteY2"/>
                </a:cxn>
              </a:cxnLst>
              <a:rect l="l" t="t" r="r" b="b"/>
              <a:pathLst>
                <a:path w="300654" h="325267">
                  <a:moveTo>
                    <a:pt x="136226" y="325267"/>
                  </a:moveTo>
                  <a:lnTo>
                    <a:pt x="300655" y="3248"/>
                  </a:lnTo>
                  <a:lnTo>
                    <a:pt x="0" y="0"/>
                  </a:lnTo>
                  <a:close/>
                </a:path>
              </a:pathLst>
            </a:custGeom>
            <a:solidFill>
              <a:srgbClr val="FC9854"/>
            </a:solidFill>
            <a:ln w="17066" cap="flat">
              <a:noFill/>
              <a:prstDash val="solid"/>
              <a:miter/>
            </a:ln>
          </p:spPr>
          <p:txBody>
            <a:bodyPr rtlCol="0" anchor="ctr"/>
            <a:lstStyle/>
            <a:p>
              <a:endParaRPr lang="th-TH"/>
            </a:p>
          </p:txBody>
        </p:sp>
        <p:sp>
          <p:nvSpPr>
            <p:cNvPr id="46" name="Freeform: Shape 45">
              <a:extLst>
                <a:ext uri="{FF2B5EF4-FFF2-40B4-BE49-F238E27FC236}">
                  <a16:creationId xmlns:a16="http://schemas.microsoft.com/office/drawing/2014/main" id="{56450337-962A-4BF3-8DDF-5E09E5DF6C56}"/>
                </a:ext>
              </a:extLst>
            </p:cNvPr>
            <p:cNvSpPr/>
            <p:nvPr/>
          </p:nvSpPr>
          <p:spPr>
            <a:xfrm>
              <a:off x="9399924" y="2130029"/>
              <a:ext cx="343727" cy="321678"/>
            </a:xfrm>
            <a:custGeom>
              <a:avLst/>
              <a:gdLst>
                <a:gd name="connsiteX0" fmla="*/ 343727 w 343727"/>
                <a:gd name="connsiteY0" fmla="*/ 321678 h 321678"/>
                <a:gd name="connsiteX1" fmla="*/ 178615 w 343727"/>
                <a:gd name="connsiteY1" fmla="*/ 0 h 321678"/>
                <a:gd name="connsiteX2" fmla="*/ 0 w 343727"/>
                <a:gd name="connsiteY2" fmla="*/ 242028 h 321678"/>
              </a:gdLst>
              <a:ahLst/>
              <a:cxnLst>
                <a:cxn ang="0">
                  <a:pos x="connsiteX0" y="connsiteY0"/>
                </a:cxn>
                <a:cxn ang="0">
                  <a:pos x="connsiteX1" y="connsiteY1"/>
                </a:cxn>
                <a:cxn ang="0">
                  <a:pos x="connsiteX2" y="connsiteY2"/>
                </a:cxn>
              </a:cxnLst>
              <a:rect l="l" t="t" r="r" b="b"/>
              <a:pathLst>
                <a:path w="343727" h="321678">
                  <a:moveTo>
                    <a:pt x="343727" y="321678"/>
                  </a:moveTo>
                  <a:lnTo>
                    <a:pt x="178615" y="0"/>
                  </a:lnTo>
                  <a:lnTo>
                    <a:pt x="0" y="242028"/>
                  </a:lnTo>
                  <a:close/>
                </a:path>
              </a:pathLst>
            </a:custGeom>
            <a:solidFill>
              <a:srgbClr val="1E1E1E"/>
            </a:solidFill>
            <a:ln w="17066" cap="flat">
              <a:noFill/>
              <a:prstDash val="solid"/>
              <a:miter/>
            </a:ln>
          </p:spPr>
          <p:txBody>
            <a:bodyPr rtlCol="0" anchor="ctr"/>
            <a:lstStyle/>
            <a:p>
              <a:endParaRPr lang="th-TH"/>
            </a:p>
          </p:txBody>
        </p:sp>
        <p:sp>
          <p:nvSpPr>
            <p:cNvPr id="47" name="Freeform: Shape 46">
              <a:extLst>
                <a:ext uri="{FF2B5EF4-FFF2-40B4-BE49-F238E27FC236}">
                  <a16:creationId xmlns:a16="http://schemas.microsoft.com/office/drawing/2014/main" id="{F8DB87D8-78F5-4C6B-9DFE-B47E8411278C}"/>
                </a:ext>
              </a:extLst>
            </p:cNvPr>
            <p:cNvSpPr/>
            <p:nvPr/>
          </p:nvSpPr>
          <p:spPr>
            <a:xfrm>
              <a:off x="9492052" y="5844710"/>
              <a:ext cx="296723" cy="351248"/>
            </a:xfrm>
            <a:custGeom>
              <a:avLst/>
              <a:gdLst>
                <a:gd name="connsiteX0" fmla="*/ 0 w 296723"/>
                <a:gd name="connsiteY0" fmla="*/ 351248 h 351248"/>
                <a:gd name="connsiteX1" fmla="*/ 296723 w 296723"/>
                <a:gd name="connsiteY1" fmla="*/ 144431 h 351248"/>
                <a:gd name="connsiteX2" fmla="*/ 32988 w 296723"/>
                <a:gd name="connsiteY2" fmla="*/ 0 h 351248"/>
              </a:gdLst>
              <a:ahLst/>
              <a:cxnLst>
                <a:cxn ang="0">
                  <a:pos x="connsiteX0" y="connsiteY0"/>
                </a:cxn>
                <a:cxn ang="0">
                  <a:pos x="connsiteX1" y="connsiteY1"/>
                </a:cxn>
                <a:cxn ang="0">
                  <a:pos x="connsiteX2" y="connsiteY2"/>
                </a:cxn>
              </a:cxnLst>
              <a:rect l="l" t="t" r="r" b="b"/>
              <a:pathLst>
                <a:path w="296723" h="351248">
                  <a:moveTo>
                    <a:pt x="0" y="351248"/>
                  </a:moveTo>
                  <a:lnTo>
                    <a:pt x="296723" y="144431"/>
                  </a:lnTo>
                  <a:lnTo>
                    <a:pt x="32988" y="0"/>
                  </a:lnTo>
                  <a:close/>
                </a:path>
              </a:pathLst>
            </a:custGeom>
            <a:solidFill>
              <a:srgbClr val="FCD349"/>
            </a:solidFill>
            <a:ln w="17066" cap="flat">
              <a:noFill/>
              <a:prstDash val="solid"/>
              <a:miter/>
            </a:ln>
          </p:spPr>
          <p:txBody>
            <a:bodyPr rtlCol="0" anchor="ctr"/>
            <a:lstStyle/>
            <a:p>
              <a:endParaRPr lang="th-TH"/>
            </a:p>
          </p:txBody>
        </p:sp>
        <p:sp>
          <p:nvSpPr>
            <p:cNvPr id="48" name="Freeform: Shape 47">
              <a:extLst>
                <a:ext uri="{FF2B5EF4-FFF2-40B4-BE49-F238E27FC236}">
                  <a16:creationId xmlns:a16="http://schemas.microsoft.com/office/drawing/2014/main" id="{908DC9CB-9990-49C0-A8BF-E8FD88055AC8}"/>
                </a:ext>
              </a:extLst>
            </p:cNvPr>
            <p:cNvSpPr/>
            <p:nvPr/>
          </p:nvSpPr>
          <p:spPr>
            <a:xfrm>
              <a:off x="7792901" y="624706"/>
              <a:ext cx="285613" cy="360648"/>
            </a:xfrm>
            <a:custGeom>
              <a:avLst/>
              <a:gdLst>
                <a:gd name="connsiteX0" fmla="*/ 285613 w 285613"/>
                <a:gd name="connsiteY0" fmla="*/ 360649 h 360648"/>
                <a:gd name="connsiteX1" fmla="*/ 258607 w 285613"/>
                <a:gd name="connsiteY1" fmla="*/ 0 h 360648"/>
                <a:gd name="connsiteX2" fmla="*/ 0 w 285613"/>
                <a:gd name="connsiteY2" fmla="*/ 153660 h 360648"/>
              </a:gdLst>
              <a:ahLst/>
              <a:cxnLst>
                <a:cxn ang="0">
                  <a:pos x="connsiteX0" y="connsiteY0"/>
                </a:cxn>
                <a:cxn ang="0">
                  <a:pos x="connsiteX1" y="connsiteY1"/>
                </a:cxn>
                <a:cxn ang="0">
                  <a:pos x="connsiteX2" y="connsiteY2"/>
                </a:cxn>
              </a:cxnLst>
              <a:rect l="l" t="t" r="r" b="b"/>
              <a:pathLst>
                <a:path w="285613" h="360648">
                  <a:moveTo>
                    <a:pt x="285613" y="360649"/>
                  </a:moveTo>
                  <a:lnTo>
                    <a:pt x="258607" y="0"/>
                  </a:lnTo>
                  <a:lnTo>
                    <a:pt x="0" y="153660"/>
                  </a:lnTo>
                  <a:close/>
                </a:path>
              </a:pathLst>
            </a:custGeom>
            <a:solidFill>
              <a:srgbClr val="8DCEBF"/>
            </a:solidFill>
            <a:ln w="17066"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EDE762EF-E724-406C-824E-E4CCA887010D}"/>
                </a:ext>
              </a:extLst>
            </p:cNvPr>
            <p:cNvSpPr/>
            <p:nvPr/>
          </p:nvSpPr>
          <p:spPr>
            <a:xfrm>
              <a:off x="9201653" y="6365001"/>
              <a:ext cx="296552" cy="351248"/>
            </a:xfrm>
            <a:custGeom>
              <a:avLst/>
              <a:gdLst>
                <a:gd name="connsiteX0" fmla="*/ 0 w 296552"/>
                <a:gd name="connsiteY0" fmla="*/ 351248 h 351248"/>
                <a:gd name="connsiteX1" fmla="*/ 296552 w 296552"/>
                <a:gd name="connsiteY1" fmla="*/ 144431 h 351248"/>
                <a:gd name="connsiteX2" fmla="*/ 32817 w 296552"/>
                <a:gd name="connsiteY2" fmla="*/ 0 h 351248"/>
              </a:gdLst>
              <a:ahLst/>
              <a:cxnLst>
                <a:cxn ang="0">
                  <a:pos x="connsiteX0" y="connsiteY0"/>
                </a:cxn>
                <a:cxn ang="0">
                  <a:pos x="connsiteX1" y="connsiteY1"/>
                </a:cxn>
                <a:cxn ang="0">
                  <a:pos x="connsiteX2" y="connsiteY2"/>
                </a:cxn>
              </a:cxnLst>
              <a:rect l="l" t="t" r="r" b="b"/>
              <a:pathLst>
                <a:path w="296552" h="351248">
                  <a:moveTo>
                    <a:pt x="0" y="351248"/>
                  </a:moveTo>
                  <a:lnTo>
                    <a:pt x="296552" y="144431"/>
                  </a:lnTo>
                  <a:lnTo>
                    <a:pt x="32817" y="0"/>
                  </a:lnTo>
                  <a:close/>
                </a:path>
              </a:pathLst>
            </a:custGeom>
            <a:solidFill>
              <a:srgbClr val="8DCEBF"/>
            </a:solidFill>
            <a:ln w="17066" cap="flat">
              <a:noFill/>
              <a:prstDash val="solid"/>
              <a:miter/>
            </a:ln>
          </p:spPr>
          <p:txBody>
            <a:bodyPr rtlCol="0" anchor="ctr"/>
            <a:lstStyle/>
            <a:p>
              <a:endParaRPr lang="th-TH"/>
            </a:p>
          </p:txBody>
        </p:sp>
        <p:sp>
          <p:nvSpPr>
            <p:cNvPr id="50" name="Freeform: Shape 49">
              <a:extLst>
                <a:ext uri="{FF2B5EF4-FFF2-40B4-BE49-F238E27FC236}">
                  <a16:creationId xmlns:a16="http://schemas.microsoft.com/office/drawing/2014/main" id="{FE3A1CC2-F936-437C-9D0D-60B0FDC470E9}"/>
                </a:ext>
              </a:extLst>
            </p:cNvPr>
            <p:cNvSpPr/>
            <p:nvPr/>
          </p:nvSpPr>
          <p:spPr>
            <a:xfrm>
              <a:off x="8912279" y="2526913"/>
              <a:ext cx="216902" cy="344752"/>
            </a:xfrm>
            <a:custGeom>
              <a:avLst/>
              <a:gdLst>
                <a:gd name="connsiteX0" fmla="*/ 216902 w 216902"/>
                <a:gd name="connsiteY0" fmla="*/ 281853 h 344752"/>
                <a:gd name="connsiteX1" fmla="*/ 132979 w 216902"/>
                <a:gd name="connsiteY1" fmla="*/ 0 h 344752"/>
                <a:gd name="connsiteX2" fmla="*/ 0 w 216902"/>
                <a:gd name="connsiteY2" fmla="*/ 108536 h 344752"/>
                <a:gd name="connsiteX3" fmla="*/ 132124 w 216902"/>
                <a:gd name="connsiteY3" fmla="*/ 344753 h 344752"/>
              </a:gdLst>
              <a:ahLst/>
              <a:cxnLst>
                <a:cxn ang="0">
                  <a:pos x="connsiteX0" y="connsiteY0"/>
                </a:cxn>
                <a:cxn ang="0">
                  <a:pos x="connsiteX1" y="connsiteY1"/>
                </a:cxn>
                <a:cxn ang="0">
                  <a:pos x="connsiteX2" y="connsiteY2"/>
                </a:cxn>
                <a:cxn ang="0">
                  <a:pos x="connsiteX3" y="connsiteY3"/>
                </a:cxn>
              </a:cxnLst>
              <a:rect l="l" t="t" r="r" b="b"/>
              <a:pathLst>
                <a:path w="216902" h="344752">
                  <a:moveTo>
                    <a:pt x="216902" y="281853"/>
                  </a:moveTo>
                  <a:lnTo>
                    <a:pt x="132979" y="0"/>
                  </a:lnTo>
                  <a:lnTo>
                    <a:pt x="0" y="108536"/>
                  </a:lnTo>
                  <a:lnTo>
                    <a:pt x="132124" y="344753"/>
                  </a:lnTo>
                  <a:close/>
                </a:path>
              </a:pathLst>
            </a:custGeom>
            <a:solidFill>
              <a:srgbClr val="8DCEBF"/>
            </a:solidFill>
            <a:ln w="17066"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6A8D6B40-877B-45E9-A7DA-A541A314B7DD}"/>
                </a:ext>
              </a:extLst>
            </p:cNvPr>
            <p:cNvSpPr/>
            <p:nvPr/>
          </p:nvSpPr>
          <p:spPr>
            <a:xfrm>
              <a:off x="8411815" y="5805739"/>
              <a:ext cx="217585" cy="344581"/>
            </a:xfrm>
            <a:custGeom>
              <a:avLst/>
              <a:gdLst>
                <a:gd name="connsiteX0" fmla="*/ 0 w 217585"/>
                <a:gd name="connsiteY0" fmla="*/ 63071 h 344581"/>
                <a:gd name="connsiteX1" fmla="*/ 84949 w 217585"/>
                <a:gd name="connsiteY1" fmla="*/ 344582 h 344581"/>
                <a:gd name="connsiteX2" fmla="*/ 217586 w 217585"/>
                <a:gd name="connsiteY2" fmla="*/ 235533 h 344581"/>
                <a:gd name="connsiteX3" fmla="*/ 84607 w 217585"/>
                <a:gd name="connsiteY3" fmla="*/ 0 h 344581"/>
              </a:gdLst>
              <a:ahLst/>
              <a:cxnLst>
                <a:cxn ang="0">
                  <a:pos x="connsiteX0" y="connsiteY0"/>
                </a:cxn>
                <a:cxn ang="0">
                  <a:pos x="connsiteX1" y="connsiteY1"/>
                </a:cxn>
                <a:cxn ang="0">
                  <a:pos x="connsiteX2" y="connsiteY2"/>
                </a:cxn>
                <a:cxn ang="0">
                  <a:pos x="connsiteX3" y="connsiteY3"/>
                </a:cxn>
              </a:cxnLst>
              <a:rect l="l" t="t" r="r" b="b"/>
              <a:pathLst>
                <a:path w="217585" h="344581">
                  <a:moveTo>
                    <a:pt x="0" y="63071"/>
                  </a:moveTo>
                  <a:lnTo>
                    <a:pt x="84949" y="344582"/>
                  </a:lnTo>
                  <a:lnTo>
                    <a:pt x="217586" y="235533"/>
                  </a:lnTo>
                  <a:lnTo>
                    <a:pt x="84607" y="0"/>
                  </a:lnTo>
                  <a:close/>
                </a:path>
              </a:pathLst>
            </a:custGeom>
            <a:solidFill>
              <a:srgbClr val="FCDB81"/>
            </a:solidFill>
            <a:ln w="17066"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0DF6BFF9-B369-43DF-B374-EBE01D554002}"/>
                </a:ext>
              </a:extLst>
            </p:cNvPr>
            <p:cNvSpPr/>
            <p:nvPr/>
          </p:nvSpPr>
          <p:spPr>
            <a:xfrm>
              <a:off x="9251904" y="1047912"/>
              <a:ext cx="222029" cy="344410"/>
            </a:xfrm>
            <a:custGeom>
              <a:avLst/>
              <a:gdLst>
                <a:gd name="connsiteX0" fmla="*/ 0 w 222029"/>
                <a:gd name="connsiteY0" fmla="*/ 65293 h 344410"/>
                <a:gd name="connsiteX1" fmla="*/ 92299 w 222029"/>
                <a:gd name="connsiteY1" fmla="*/ 344411 h 344410"/>
                <a:gd name="connsiteX2" fmla="*/ 222030 w 222029"/>
                <a:gd name="connsiteY2" fmla="*/ 231943 h 344410"/>
                <a:gd name="connsiteX3" fmla="*/ 82898 w 222029"/>
                <a:gd name="connsiteY3" fmla="*/ 0 h 344410"/>
              </a:gdLst>
              <a:ahLst/>
              <a:cxnLst>
                <a:cxn ang="0">
                  <a:pos x="connsiteX0" y="connsiteY0"/>
                </a:cxn>
                <a:cxn ang="0">
                  <a:pos x="connsiteX1" y="connsiteY1"/>
                </a:cxn>
                <a:cxn ang="0">
                  <a:pos x="connsiteX2" y="connsiteY2"/>
                </a:cxn>
                <a:cxn ang="0">
                  <a:pos x="connsiteX3" y="connsiteY3"/>
                </a:cxn>
              </a:cxnLst>
              <a:rect l="l" t="t" r="r" b="b"/>
              <a:pathLst>
                <a:path w="222029" h="344410">
                  <a:moveTo>
                    <a:pt x="0" y="65293"/>
                  </a:moveTo>
                  <a:lnTo>
                    <a:pt x="92299" y="344411"/>
                  </a:lnTo>
                  <a:lnTo>
                    <a:pt x="222030" y="231943"/>
                  </a:lnTo>
                  <a:lnTo>
                    <a:pt x="82898" y="0"/>
                  </a:lnTo>
                  <a:close/>
                </a:path>
              </a:pathLst>
            </a:custGeom>
            <a:solidFill>
              <a:srgbClr val="F9A0A0"/>
            </a:solidFill>
            <a:ln w="17066"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4404EBD1-7F50-4ADE-AE1D-2166C9E0DF37}"/>
                </a:ext>
              </a:extLst>
            </p:cNvPr>
            <p:cNvSpPr/>
            <p:nvPr/>
          </p:nvSpPr>
          <p:spPr>
            <a:xfrm>
              <a:off x="8557271" y="1367539"/>
              <a:ext cx="177760" cy="295184"/>
            </a:xfrm>
            <a:custGeom>
              <a:avLst/>
              <a:gdLst>
                <a:gd name="connsiteX0" fmla="*/ 104947 w 177760"/>
                <a:gd name="connsiteY0" fmla="*/ 284930 h 295184"/>
                <a:gd name="connsiteX1" fmla="*/ 177760 w 177760"/>
                <a:gd name="connsiteY1" fmla="*/ 0 h 295184"/>
                <a:gd name="connsiteX2" fmla="*/ 7862 w 177760"/>
                <a:gd name="connsiteY2" fmla="*/ 24784 h 295184"/>
                <a:gd name="connsiteX3" fmla="*/ 0 w 177760"/>
                <a:gd name="connsiteY3" fmla="*/ 295185 h 295184"/>
              </a:gdLst>
              <a:ahLst/>
              <a:cxnLst>
                <a:cxn ang="0">
                  <a:pos x="connsiteX0" y="connsiteY0"/>
                </a:cxn>
                <a:cxn ang="0">
                  <a:pos x="connsiteX1" y="connsiteY1"/>
                </a:cxn>
                <a:cxn ang="0">
                  <a:pos x="connsiteX2" y="connsiteY2"/>
                </a:cxn>
                <a:cxn ang="0">
                  <a:pos x="connsiteX3" y="connsiteY3"/>
                </a:cxn>
              </a:cxnLst>
              <a:rect l="l" t="t" r="r" b="b"/>
              <a:pathLst>
                <a:path w="177760" h="295184">
                  <a:moveTo>
                    <a:pt x="104947" y="284930"/>
                  </a:moveTo>
                  <a:lnTo>
                    <a:pt x="177760" y="0"/>
                  </a:lnTo>
                  <a:lnTo>
                    <a:pt x="7862" y="24784"/>
                  </a:lnTo>
                  <a:lnTo>
                    <a:pt x="0" y="295185"/>
                  </a:lnTo>
                  <a:close/>
                </a:path>
              </a:pathLst>
            </a:custGeom>
            <a:solidFill>
              <a:srgbClr val="1E1E1E"/>
            </a:solidFill>
            <a:ln w="17066"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176071B7-D51B-45EC-B9E3-6EC31C414A16}"/>
                </a:ext>
              </a:extLst>
            </p:cNvPr>
            <p:cNvSpPr/>
            <p:nvPr/>
          </p:nvSpPr>
          <p:spPr>
            <a:xfrm>
              <a:off x="8692129" y="6341926"/>
              <a:ext cx="272794" cy="305098"/>
            </a:xfrm>
            <a:custGeom>
              <a:avLst/>
              <a:gdLst>
                <a:gd name="connsiteX0" fmla="*/ 272794 w 272794"/>
                <a:gd name="connsiteY0" fmla="*/ 209894 h 305098"/>
                <a:gd name="connsiteX1" fmla="*/ 66831 w 272794"/>
                <a:gd name="connsiteY1" fmla="*/ 0 h 305098"/>
                <a:gd name="connsiteX2" fmla="*/ 0 w 272794"/>
                <a:gd name="connsiteY2" fmla="*/ 158104 h 305098"/>
                <a:gd name="connsiteX3" fmla="*/ 227157 w 272794"/>
                <a:gd name="connsiteY3" fmla="*/ 305099 h 305098"/>
              </a:gdLst>
              <a:ahLst/>
              <a:cxnLst>
                <a:cxn ang="0">
                  <a:pos x="connsiteX0" y="connsiteY0"/>
                </a:cxn>
                <a:cxn ang="0">
                  <a:pos x="connsiteX1" y="connsiteY1"/>
                </a:cxn>
                <a:cxn ang="0">
                  <a:pos x="connsiteX2" y="connsiteY2"/>
                </a:cxn>
                <a:cxn ang="0">
                  <a:pos x="connsiteX3" y="connsiteY3"/>
                </a:cxn>
              </a:cxnLst>
              <a:rect l="l" t="t" r="r" b="b"/>
              <a:pathLst>
                <a:path w="272794" h="305098">
                  <a:moveTo>
                    <a:pt x="272794" y="209894"/>
                  </a:moveTo>
                  <a:lnTo>
                    <a:pt x="66831" y="0"/>
                  </a:lnTo>
                  <a:lnTo>
                    <a:pt x="0" y="158104"/>
                  </a:lnTo>
                  <a:lnTo>
                    <a:pt x="227157" y="305099"/>
                  </a:lnTo>
                  <a:close/>
                </a:path>
              </a:pathLst>
            </a:custGeom>
            <a:solidFill>
              <a:srgbClr val="1E1E1E"/>
            </a:solidFill>
            <a:ln w="17066" cap="flat">
              <a:noFill/>
              <a:prstDash val="solid"/>
              <a:miter/>
            </a:ln>
          </p:spPr>
          <p:txBody>
            <a:bodyPr rtlCol="0" anchor="ctr"/>
            <a:lstStyle/>
            <a:p>
              <a:endParaRPr lang="th-TH"/>
            </a:p>
          </p:txBody>
        </p:sp>
        <p:sp>
          <p:nvSpPr>
            <p:cNvPr id="55" name="Freeform: Shape 54">
              <a:extLst>
                <a:ext uri="{FF2B5EF4-FFF2-40B4-BE49-F238E27FC236}">
                  <a16:creationId xmlns:a16="http://schemas.microsoft.com/office/drawing/2014/main" id="{B53072D1-DA5E-4D06-86F5-3BA3885E4B32}"/>
                </a:ext>
              </a:extLst>
            </p:cNvPr>
            <p:cNvSpPr/>
            <p:nvPr/>
          </p:nvSpPr>
          <p:spPr>
            <a:xfrm>
              <a:off x="8325327" y="760590"/>
              <a:ext cx="215705" cy="287322"/>
            </a:xfrm>
            <a:custGeom>
              <a:avLst/>
              <a:gdLst>
                <a:gd name="connsiteX0" fmla="*/ 215706 w 215705"/>
                <a:gd name="connsiteY0" fmla="*/ 124603 h 287322"/>
                <a:gd name="connsiteX1" fmla="*/ 166992 w 215705"/>
                <a:gd name="connsiteY1" fmla="*/ 287322 h 287322"/>
                <a:gd name="connsiteX2" fmla="*/ 0 w 215705"/>
                <a:gd name="connsiteY2" fmla="*/ 234336 h 287322"/>
                <a:gd name="connsiteX3" fmla="*/ 96914 w 215705"/>
                <a:gd name="connsiteY3" fmla="*/ 0 h 287322"/>
              </a:gdLst>
              <a:ahLst/>
              <a:cxnLst>
                <a:cxn ang="0">
                  <a:pos x="connsiteX0" y="connsiteY0"/>
                </a:cxn>
                <a:cxn ang="0">
                  <a:pos x="connsiteX1" y="connsiteY1"/>
                </a:cxn>
                <a:cxn ang="0">
                  <a:pos x="connsiteX2" y="connsiteY2"/>
                </a:cxn>
                <a:cxn ang="0">
                  <a:pos x="connsiteX3" y="connsiteY3"/>
                </a:cxn>
              </a:cxnLst>
              <a:rect l="l" t="t" r="r" b="b"/>
              <a:pathLst>
                <a:path w="215705" h="287322">
                  <a:moveTo>
                    <a:pt x="215706" y="124603"/>
                  </a:moveTo>
                  <a:lnTo>
                    <a:pt x="166992" y="287322"/>
                  </a:lnTo>
                  <a:lnTo>
                    <a:pt x="0" y="234336"/>
                  </a:lnTo>
                  <a:lnTo>
                    <a:pt x="96914" y="0"/>
                  </a:lnTo>
                  <a:close/>
                </a:path>
              </a:pathLst>
            </a:custGeom>
            <a:solidFill>
              <a:srgbClr val="EA4E4E"/>
            </a:solidFill>
            <a:ln w="17066"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7CBE327D-0395-4763-86CD-D61ACB7734B7}"/>
                </a:ext>
              </a:extLst>
            </p:cNvPr>
            <p:cNvSpPr/>
            <p:nvPr/>
          </p:nvSpPr>
          <p:spPr>
            <a:xfrm>
              <a:off x="9571873" y="1580168"/>
              <a:ext cx="267666" cy="352273"/>
            </a:xfrm>
            <a:custGeom>
              <a:avLst/>
              <a:gdLst>
                <a:gd name="connsiteX0" fmla="*/ 182717 w 267666"/>
                <a:gd name="connsiteY0" fmla="*/ 144089 h 352273"/>
                <a:gd name="connsiteX1" fmla="*/ 182717 w 267666"/>
                <a:gd name="connsiteY1" fmla="*/ 0 h 352273"/>
                <a:gd name="connsiteX2" fmla="*/ 97255 w 267666"/>
                <a:gd name="connsiteY2" fmla="*/ 121185 h 352273"/>
                <a:gd name="connsiteX3" fmla="*/ 0 w 267666"/>
                <a:gd name="connsiteY3" fmla="*/ 118450 h 352273"/>
                <a:gd name="connsiteX4" fmla="*/ 48542 w 267666"/>
                <a:gd name="connsiteY4" fmla="*/ 206988 h 352273"/>
                <a:gd name="connsiteX5" fmla="*/ 0 w 267666"/>
                <a:gd name="connsiteY5" fmla="*/ 278947 h 352273"/>
                <a:gd name="connsiteX6" fmla="*/ 127338 w 267666"/>
                <a:gd name="connsiteY6" fmla="*/ 248181 h 352273"/>
                <a:gd name="connsiteX7" fmla="*/ 182717 w 267666"/>
                <a:gd name="connsiteY7" fmla="*/ 352273 h 352273"/>
                <a:gd name="connsiteX8" fmla="*/ 182717 w 267666"/>
                <a:gd name="connsiteY8" fmla="*/ 223910 h 352273"/>
                <a:gd name="connsiteX9" fmla="*/ 267666 w 267666"/>
                <a:gd name="connsiteY9" fmla="*/ 179470 h 35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666" h="352273">
                  <a:moveTo>
                    <a:pt x="182717" y="144089"/>
                  </a:moveTo>
                  <a:lnTo>
                    <a:pt x="182717" y="0"/>
                  </a:lnTo>
                  <a:lnTo>
                    <a:pt x="97255" y="121185"/>
                  </a:lnTo>
                  <a:lnTo>
                    <a:pt x="0" y="118450"/>
                  </a:lnTo>
                  <a:lnTo>
                    <a:pt x="48542" y="206988"/>
                  </a:lnTo>
                  <a:lnTo>
                    <a:pt x="0" y="278947"/>
                  </a:lnTo>
                  <a:lnTo>
                    <a:pt x="127338" y="248181"/>
                  </a:lnTo>
                  <a:lnTo>
                    <a:pt x="182717" y="352273"/>
                  </a:lnTo>
                  <a:lnTo>
                    <a:pt x="182717" y="223910"/>
                  </a:lnTo>
                  <a:lnTo>
                    <a:pt x="267666" y="179470"/>
                  </a:lnTo>
                  <a:close/>
                </a:path>
              </a:pathLst>
            </a:custGeom>
            <a:solidFill>
              <a:srgbClr val="FCDB81"/>
            </a:solidFill>
            <a:ln w="17066"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B9EAF66B-8BBF-4757-BDF5-24562677C659}"/>
                </a:ext>
              </a:extLst>
            </p:cNvPr>
            <p:cNvSpPr/>
            <p:nvPr/>
          </p:nvSpPr>
          <p:spPr>
            <a:xfrm>
              <a:off x="9349843" y="4729605"/>
              <a:ext cx="284587" cy="333300"/>
            </a:xfrm>
            <a:custGeom>
              <a:avLst/>
              <a:gdLst>
                <a:gd name="connsiteX0" fmla="*/ 163916 w 284587"/>
                <a:gd name="connsiteY0" fmla="*/ 117595 h 333300"/>
                <a:gd name="connsiteX1" fmla="*/ 80334 w 284587"/>
                <a:gd name="connsiteY1" fmla="*/ 0 h 333300"/>
                <a:gd name="connsiteX2" fmla="*/ 81018 w 284587"/>
                <a:gd name="connsiteY2" fmla="*/ 148362 h 333300"/>
                <a:gd name="connsiteX3" fmla="*/ 0 w 284587"/>
                <a:gd name="connsiteY3" fmla="*/ 202544 h 333300"/>
                <a:gd name="connsiteX4" fmla="*/ 91102 w 284587"/>
                <a:gd name="connsiteY4" fmla="*/ 246472 h 333300"/>
                <a:gd name="connsiteX5" fmla="*/ 93153 w 284587"/>
                <a:gd name="connsiteY5" fmla="*/ 333301 h 333300"/>
                <a:gd name="connsiteX6" fmla="*/ 179128 w 284587"/>
                <a:gd name="connsiteY6" fmla="*/ 234507 h 333300"/>
                <a:gd name="connsiteX7" fmla="*/ 284588 w 284587"/>
                <a:gd name="connsiteY7" fmla="*/ 287151 h 333300"/>
                <a:gd name="connsiteX8" fmla="*/ 210065 w 284587"/>
                <a:gd name="connsiteY8" fmla="*/ 182546 h 333300"/>
                <a:gd name="connsiteX9" fmla="*/ 253651 w 284587"/>
                <a:gd name="connsiteY9" fmla="*/ 97084 h 33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587" h="333300">
                  <a:moveTo>
                    <a:pt x="163916" y="117595"/>
                  </a:moveTo>
                  <a:lnTo>
                    <a:pt x="80334" y="0"/>
                  </a:lnTo>
                  <a:lnTo>
                    <a:pt x="81018" y="148362"/>
                  </a:lnTo>
                  <a:lnTo>
                    <a:pt x="0" y="202544"/>
                  </a:lnTo>
                  <a:lnTo>
                    <a:pt x="91102" y="246472"/>
                  </a:lnTo>
                  <a:lnTo>
                    <a:pt x="93153" y="333301"/>
                  </a:lnTo>
                  <a:lnTo>
                    <a:pt x="179128" y="234507"/>
                  </a:lnTo>
                  <a:lnTo>
                    <a:pt x="284588" y="287151"/>
                  </a:lnTo>
                  <a:lnTo>
                    <a:pt x="210065" y="182546"/>
                  </a:lnTo>
                  <a:lnTo>
                    <a:pt x="253651" y="97084"/>
                  </a:lnTo>
                  <a:close/>
                </a:path>
              </a:pathLst>
            </a:custGeom>
            <a:solidFill>
              <a:srgbClr val="EA4E4E"/>
            </a:solidFill>
            <a:ln w="17066" cap="flat">
              <a:noFill/>
              <a:prstDash val="solid"/>
              <a:miter/>
            </a:ln>
          </p:spPr>
          <p:txBody>
            <a:bodyPr rtlCol="0" anchor="ctr"/>
            <a:lstStyle/>
            <a:p>
              <a:endParaRPr lang="th-TH"/>
            </a:p>
          </p:txBody>
        </p:sp>
      </p:grpSp>
      <p:sp>
        <p:nvSpPr>
          <p:cNvPr id="58" name="Freeform: Shape 57">
            <a:extLst>
              <a:ext uri="{FF2B5EF4-FFF2-40B4-BE49-F238E27FC236}">
                <a16:creationId xmlns:a16="http://schemas.microsoft.com/office/drawing/2014/main" id="{CB1F8401-0CF3-414E-9406-289B3C7AAE2A}"/>
              </a:ext>
            </a:extLst>
          </p:cNvPr>
          <p:cNvSpPr/>
          <p:nvPr/>
        </p:nvSpPr>
        <p:spPr>
          <a:xfrm rot="531604" flipH="1">
            <a:off x="9009837" y="3789312"/>
            <a:ext cx="441704" cy="423455"/>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endParaRPr lang="th-TH" dirty="0"/>
          </a:p>
        </p:txBody>
      </p:sp>
      <p:grpSp>
        <p:nvGrpSpPr>
          <p:cNvPr id="59" name="Group 58">
            <a:extLst>
              <a:ext uri="{FF2B5EF4-FFF2-40B4-BE49-F238E27FC236}">
                <a16:creationId xmlns:a16="http://schemas.microsoft.com/office/drawing/2014/main" id="{D940F581-1B74-4593-95C3-91378B91F8ED}"/>
              </a:ext>
            </a:extLst>
          </p:cNvPr>
          <p:cNvGrpSpPr/>
          <p:nvPr/>
        </p:nvGrpSpPr>
        <p:grpSpPr>
          <a:xfrm>
            <a:off x="788471" y="4110811"/>
            <a:ext cx="2593527" cy="2556201"/>
            <a:chOff x="967479" y="4125960"/>
            <a:chExt cx="2593527" cy="2556201"/>
          </a:xfrm>
        </p:grpSpPr>
        <p:grpSp>
          <p:nvGrpSpPr>
            <p:cNvPr id="60" name="Graphic 143">
              <a:extLst>
                <a:ext uri="{FF2B5EF4-FFF2-40B4-BE49-F238E27FC236}">
                  <a16:creationId xmlns:a16="http://schemas.microsoft.com/office/drawing/2014/main" id="{CC18A20B-F403-49E6-A505-71DBC8BE5E97}"/>
                </a:ext>
              </a:extLst>
            </p:cNvPr>
            <p:cNvGrpSpPr/>
            <p:nvPr/>
          </p:nvGrpSpPr>
          <p:grpSpPr>
            <a:xfrm rot="18954445" flipH="1">
              <a:off x="1231396" y="4125960"/>
              <a:ext cx="1308732" cy="2556201"/>
              <a:chOff x="10445531" y="3270549"/>
              <a:chExt cx="1876002" cy="3664187"/>
            </a:xfrm>
          </p:grpSpPr>
          <p:sp>
            <p:nvSpPr>
              <p:cNvPr id="74" name="Freeform: Shape 73">
                <a:extLst>
                  <a:ext uri="{FF2B5EF4-FFF2-40B4-BE49-F238E27FC236}">
                    <a16:creationId xmlns:a16="http://schemas.microsoft.com/office/drawing/2014/main" id="{1B5A2EC8-8C72-41FF-9FC7-115832F2305A}"/>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FB258B0E-28F0-40FA-B6D5-9120B14F3750}"/>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0F2AA204-8140-4490-9A75-0AEA6BB21236}"/>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D1F2B048-B921-4D19-83C2-4F10B7897E8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A08E263F-255A-49CA-A670-99FBFB22E611}"/>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B760EA7C-81F5-42C9-ACF2-0B63F5EF6E62}"/>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FA820A01-7E72-4920-8495-B9588A7280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32AAA1A3-0DAB-4988-B290-CCFB5BCC17B2}"/>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61" name="Graphic 153">
              <a:extLst>
                <a:ext uri="{FF2B5EF4-FFF2-40B4-BE49-F238E27FC236}">
                  <a16:creationId xmlns:a16="http://schemas.microsoft.com/office/drawing/2014/main" id="{64F82296-D749-4020-94A9-A75D22676FF4}"/>
                </a:ext>
              </a:extLst>
            </p:cNvPr>
            <p:cNvGrpSpPr/>
            <p:nvPr/>
          </p:nvGrpSpPr>
          <p:grpSpPr>
            <a:xfrm rot="16370446" flipH="1">
              <a:off x="1070594" y="5236488"/>
              <a:ext cx="1038100" cy="1244330"/>
              <a:chOff x="11161825" y="3187825"/>
              <a:chExt cx="1068908" cy="1281259"/>
            </a:xfrm>
          </p:grpSpPr>
          <p:sp>
            <p:nvSpPr>
              <p:cNvPr id="69" name="Freeform: Shape 68">
                <a:extLst>
                  <a:ext uri="{FF2B5EF4-FFF2-40B4-BE49-F238E27FC236}">
                    <a16:creationId xmlns:a16="http://schemas.microsoft.com/office/drawing/2014/main" id="{8DAAFBAF-3A96-408A-B8E2-277E8BB9D498}"/>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7DE3C85D-91F6-447A-B869-BA33E389578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B087738E-6BAA-457D-B2E4-80E9509D8EA8}"/>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0512C6D9-6AB9-41AE-BBB0-EF6068BC976A}"/>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3C56F8A7-0D74-4CCD-9ED6-BAB6C4D22A07}"/>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id="{97E1E348-C418-4FD3-9CE5-1A538E772A0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7994465" flipH="1">
              <a:off x="2206853" y="4815428"/>
              <a:ext cx="1590158" cy="1066815"/>
            </a:xfrm>
            <a:prstGeom prst="rect">
              <a:avLst/>
            </a:prstGeom>
          </p:spPr>
        </p:pic>
        <p:grpSp>
          <p:nvGrpSpPr>
            <p:cNvPr id="63" name="Graphic 243">
              <a:extLst>
                <a:ext uri="{FF2B5EF4-FFF2-40B4-BE49-F238E27FC236}">
                  <a16:creationId xmlns:a16="http://schemas.microsoft.com/office/drawing/2014/main" id="{597C418B-A376-482C-8E7E-1110649EB6E0}"/>
                </a:ext>
              </a:extLst>
            </p:cNvPr>
            <p:cNvGrpSpPr/>
            <p:nvPr/>
          </p:nvGrpSpPr>
          <p:grpSpPr>
            <a:xfrm flipH="1">
              <a:off x="2423385" y="5676997"/>
              <a:ext cx="1137621" cy="875629"/>
              <a:chOff x="7982733" y="5589867"/>
              <a:chExt cx="1630724" cy="1255170"/>
            </a:xfrm>
          </p:grpSpPr>
          <p:sp>
            <p:nvSpPr>
              <p:cNvPr id="64" name="Freeform: Shape 63">
                <a:extLst>
                  <a:ext uri="{FF2B5EF4-FFF2-40B4-BE49-F238E27FC236}">
                    <a16:creationId xmlns:a16="http://schemas.microsoft.com/office/drawing/2014/main" id="{BBC8C318-35C6-426B-BBE8-A07EFF10C96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BFD7DB39-30A9-4B2B-A5AA-ECDBBB7A1AA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1BE0CF26-65D1-474A-BF41-27D7FAFAC34C}"/>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A24BA0F4-FA5A-4614-92F0-4616ED145F8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0EDFA502-60FE-449C-A9A9-B280BF1DD738}"/>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grpSp>
        <p:nvGrpSpPr>
          <p:cNvPr id="82" name="Group 81">
            <a:extLst>
              <a:ext uri="{FF2B5EF4-FFF2-40B4-BE49-F238E27FC236}">
                <a16:creationId xmlns:a16="http://schemas.microsoft.com/office/drawing/2014/main" id="{2869A514-971A-49C1-9AB7-11874B3081AD}"/>
              </a:ext>
            </a:extLst>
          </p:cNvPr>
          <p:cNvGrpSpPr/>
          <p:nvPr/>
        </p:nvGrpSpPr>
        <p:grpSpPr>
          <a:xfrm flipH="1">
            <a:off x="8444907" y="4107480"/>
            <a:ext cx="2593527" cy="2556201"/>
            <a:chOff x="967479" y="4125960"/>
            <a:chExt cx="2593527" cy="2556201"/>
          </a:xfrm>
        </p:grpSpPr>
        <p:grpSp>
          <p:nvGrpSpPr>
            <p:cNvPr id="83" name="Graphic 143">
              <a:extLst>
                <a:ext uri="{FF2B5EF4-FFF2-40B4-BE49-F238E27FC236}">
                  <a16:creationId xmlns:a16="http://schemas.microsoft.com/office/drawing/2014/main" id="{91419DE7-5ED0-4BA9-B931-34CF3A9E9FD6}"/>
                </a:ext>
              </a:extLst>
            </p:cNvPr>
            <p:cNvGrpSpPr/>
            <p:nvPr/>
          </p:nvGrpSpPr>
          <p:grpSpPr>
            <a:xfrm rot="18954445" flipH="1">
              <a:off x="1231396" y="4125960"/>
              <a:ext cx="1308732" cy="2556201"/>
              <a:chOff x="10445531" y="3270549"/>
              <a:chExt cx="1876002" cy="3664187"/>
            </a:xfrm>
          </p:grpSpPr>
          <p:sp>
            <p:nvSpPr>
              <p:cNvPr id="97" name="Freeform: Shape 96">
                <a:extLst>
                  <a:ext uri="{FF2B5EF4-FFF2-40B4-BE49-F238E27FC236}">
                    <a16:creationId xmlns:a16="http://schemas.microsoft.com/office/drawing/2014/main" id="{00FBB50E-1AA8-49A1-9F5F-78AA024AA03C}"/>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F9DEF54A-3090-4C0B-978C-1F1FEF2B9AFB}"/>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7EB24552-702E-4DC7-AAD8-84361E6F59E9}"/>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D6DA6F1D-66E0-420B-8D4B-C8C9494FE20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1" name="Freeform: Shape 100">
                <a:extLst>
                  <a:ext uri="{FF2B5EF4-FFF2-40B4-BE49-F238E27FC236}">
                    <a16:creationId xmlns:a16="http://schemas.microsoft.com/office/drawing/2014/main" id="{1C986E08-0062-4FAE-A2D5-48A230B587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8BB3DD2D-375C-49CF-B1F8-8FE1070243EE}"/>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DF695D26-57AE-480F-8979-B8B660601081}"/>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EAA7AA66-3BF5-42BA-B4A9-C000751FD395}"/>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84" name="Graphic 153">
              <a:extLst>
                <a:ext uri="{FF2B5EF4-FFF2-40B4-BE49-F238E27FC236}">
                  <a16:creationId xmlns:a16="http://schemas.microsoft.com/office/drawing/2014/main" id="{1244E9C6-F2B8-4996-8460-0BB8E5740F22}"/>
                </a:ext>
              </a:extLst>
            </p:cNvPr>
            <p:cNvGrpSpPr/>
            <p:nvPr/>
          </p:nvGrpSpPr>
          <p:grpSpPr>
            <a:xfrm rot="16370446" flipH="1">
              <a:off x="1070594" y="5236488"/>
              <a:ext cx="1038100" cy="1244330"/>
              <a:chOff x="11161825" y="3187825"/>
              <a:chExt cx="1068908" cy="1281259"/>
            </a:xfrm>
          </p:grpSpPr>
          <p:sp>
            <p:nvSpPr>
              <p:cNvPr id="92" name="Freeform: Shape 91">
                <a:extLst>
                  <a:ext uri="{FF2B5EF4-FFF2-40B4-BE49-F238E27FC236}">
                    <a16:creationId xmlns:a16="http://schemas.microsoft.com/office/drawing/2014/main" id="{93FA8CDE-3682-4253-A5AE-2BC827276DCB}"/>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F30B3035-4833-4516-9F74-52E80A557B40}"/>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EFBF2FEA-780B-4C4B-84F0-A108C8FC58FE}"/>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C43136E6-C795-411D-9ADD-9CC545E66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789FDBC2-59D3-4574-ABA1-636F3FD2F244}"/>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85" name="Graphic 84">
              <a:extLst>
                <a:ext uri="{FF2B5EF4-FFF2-40B4-BE49-F238E27FC236}">
                  <a16:creationId xmlns:a16="http://schemas.microsoft.com/office/drawing/2014/main" id="{1B9CBEBE-28AD-4D1C-92AE-FF7A52368D6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7994465" flipH="1">
              <a:off x="2206853" y="4815428"/>
              <a:ext cx="1590158" cy="1066815"/>
            </a:xfrm>
            <a:prstGeom prst="rect">
              <a:avLst/>
            </a:prstGeom>
          </p:spPr>
        </p:pic>
        <p:grpSp>
          <p:nvGrpSpPr>
            <p:cNvPr id="86" name="Graphic 243">
              <a:extLst>
                <a:ext uri="{FF2B5EF4-FFF2-40B4-BE49-F238E27FC236}">
                  <a16:creationId xmlns:a16="http://schemas.microsoft.com/office/drawing/2014/main" id="{13EC741F-71F2-4265-BD3C-D7B0FA5A717F}"/>
                </a:ext>
              </a:extLst>
            </p:cNvPr>
            <p:cNvGrpSpPr/>
            <p:nvPr/>
          </p:nvGrpSpPr>
          <p:grpSpPr>
            <a:xfrm flipH="1">
              <a:off x="2423385" y="5676997"/>
              <a:ext cx="1137621" cy="875629"/>
              <a:chOff x="7982733" y="5589867"/>
              <a:chExt cx="1630724" cy="1255170"/>
            </a:xfrm>
          </p:grpSpPr>
          <p:sp>
            <p:nvSpPr>
              <p:cNvPr id="87" name="Freeform: Shape 86">
                <a:extLst>
                  <a:ext uri="{FF2B5EF4-FFF2-40B4-BE49-F238E27FC236}">
                    <a16:creationId xmlns:a16="http://schemas.microsoft.com/office/drawing/2014/main" id="{A721E052-ABEF-4847-9BE6-F1F713A8EE3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478B3DA4-A2DC-4978-8BB0-A0A1C487F3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32D28039-75EE-4296-BB53-861109B68CCC}"/>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E0A7828F-EE1F-4A5D-A0A4-39AD5EFE1151}"/>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7E3D11DA-02A1-442A-A270-DCA6B463DDB2}"/>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sp>
        <p:nvSpPr>
          <p:cNvPr id="108" name="Oval 107">
            <a:extLst>
              <a:ext uri="{FF2B5EF4-FFF2-40B4-BE49-F238E27FC236}">
                <a16:creationId xmlns:a16="http://schemas.microsoft.com/office/drawing/2014/main" id="{25CF5EC6-654A-4813-8849-13DCF8D3849A}"/>
              </a:ext>
            </a:extLst>
          </p:cNvPr>
          <p:cNvSpPr/>
          <p:nvPr/>
        </p:nvSpPr>
        <p:spPr>
          <a:xfrm>
            <a:off x="1209519" y="6089503"/>
            <a:ext cx="1716238" cy="478562"/>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aphic 108">
            <a:extLst>
              <a:ext uri="{FF2B5EF4-FFF2-40B4-BE49-F238E27FC236}">
                <a16:creationId xmlns:a16="http://schemas.microsoft.com/office/drawing/2014/main" id="{CAD76B8A-3A2F-4B00-925A-50008F04264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55103" y="3930984"/>
            <a:ext cx="1791508" cy="2428488"/>
          </a:xfrm>
          <a:prstGeom prst="rect">
            <a:avLst/>
          </a:prstGeom>
        </p:spPr>
      </p:pic>
      <p:sp>
        <p:nvSpPr>
          <p:cNvPr id="110" name="Oval 109">
            <a:extLst>
              <a:ext uri="{FF2B5EF4-FFF2-40B4-BE49-F238E27FC236}">
                <a16:creationId xmlns:a16="http://schemas.microsoft.com/office/drawing/2014/main" id="{0E19083F-9215-40DD-AD69-8CA43E5B6BBF}"/>
              </a:ext>
            </a:extLst>
          </p:cNvPr>
          <p:cNvSpPr/>
          <p:nvPr/>
        </p:nvSpPr>
        <p:spPr>
          <a:xfrm>
            <a:off x="8814657" y="6153160"/>
            <a:ext cx="1716238" cy="478562"/>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Graphic 110">
            <a:extLst>
              <a:ext uri="{FF2B5EF4-FFF2-40B4-BE49-F238E27FC236}">
                <a16:creationId xmlns:a16="http://schemas.microsoft.com/office/drawing/2014/main" id="{FF04D63C-F9C0-44A8-906B-22AC379946F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77174" y="3900813"/>
            <a:ext cx="1862429" cy="2491628"/>
          </a:xfrm>
          <a:prstGeom prst="rect">
            <a:avLst/>
          </a:prstGeom>
        </p:spPr>
      </p:pic>
      <p:sp>
        <p:nvSpPr>
          <p:cNvPr id="2" name="TextBox 1">
            <a:extLst>
              <a:ext uri="{FF2B5EF4-FFF2-40B4-BE49-F238E27FC236}">
                <a16:creationId xmlns:a16="http://schemas.microsoft.com/office/drawing/2014/main" id="{11EF566D-DC81-4F7D-891B-096753BCD778}"/>
              </a:ext>
            </a:extLst>
          </p:cNvPr>
          <p:cNvSpPr txBox="1"/>
          <p:nvPr/>
        </p:nvSpPr>
        <p:spPr>
          <a:xfrm>
            <a:off x="2982730" y="1870285"/>
            <a:ext cx="5687444" cy="3914528"/>
          </a:xfrm>
          <a:prstGeom prst="rect">
            <a:avLst/>
          </a:prstGeom>
          <a:noFill/>
        </p:spPr>
        <p:txBody>
          <a:bodyPr wrap="square" rtlCol="0">
            <a:spAutoFit/>
          </a:bodyPr>
          <a:lstStyle/>
          <a:p>
            <a:pPr algn="ctr"/>
            <a:r>
              <a:rPr lang="en-US" sz="4000">
                <a:solidFill>
                  <a:schemeClr val="tx2">
                    <a:lumMod val="10000"/>
                  </a:schemeClr>
                </a:solidFill>
                <a:latin typeface="Arial (Body)"/>
              </a:rPr>
              <a:t>Về nhà em hãy tìm hiểu về mối liên hệ giữa các khái niệm nóng, lạnh và nhiệt độ; dụng cụ đo nhiệt độ để chuẩn bị cho bài học sau.</a:t>
            </a:r>
          </a:p>
        </p:txBody>
      </p:sp>
    </p:spTree>
    <p:extLst>
      <p:ext uri="{BB962C8B-B14F-4D97-AF65-F5344CB8AC3E}">
        <p14:creationId xmlns:p14="http://schemas.microsoft.com/office/powerpoint/2010/main" val="35610020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endParaRPr lang="en-US"/>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grpSp>
        <p:nvGrpSpPr>
          <p:cNvPr id="3" name="Group 2">
            <a:extLst>
              <a:ext uri="{FF2B5EF4-FFF2-40B4-BE49-F238E27FC236}">
                <a16:creationId xmlns:a16="http://schemas.microsoft.com/office/drawing/2014/main" id="{7DA8F65D-9E45-418B-855F-A6062E6886B4}"/>
              </a:ext>
            </a:extLst>
          </p:cNvPr>
          <p:cNvGrpSpPr/>
          <p:nvPr/>
        </p:nvGrpSpPr>
        <p:grpSpPr>
          <a:xfrm>
            <a:off x="2449611" y="1569257"/>
            <a:ext cx="7344558" cy="3702150"/>
            <a:chOff x="2449611" y="1569257"/>
            <a:chExt cx="7344558" cy="3702150"/>
          </a:xfrm>
        </p:grpSpPr>
        <p:sp>
          <p:nvSpPr>
            <p:cNvPr id="256" name="Rectangle 255">
              <a:extLst>
                <a:ext uri="{FF2B5EF4-FFF2-40B4-BE49-F238E27FC236}">
                  <a16:creationId xmlns:a16="http://schemas.microsoft.com/office/drawing/2014/main" id="{1A4A2219-830A-4F4D-A0EC-62DAAD49CB9F}"/>
                </a:ext>
              </a:extLst>
            </p:cNvPr>
            <p:cNvSpPr/>
            <p:nvPr/>
          </p:nvSpPr>
          <p:spPr>
            <a:xfrm>
              <a:off x="2449611" y="2592362"/>
              <a:ext cx="7235446"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tx1">
                      <a:lumMod val="20000"/>
                      <a:lumOff val="80000"/>
                    </a:schemeClr>
                  </a:solidFill>
                  <a:latin typeface="UVN Bai Sau Nang" panose="04030905020802020C03" pitchFamily="82" charset="0"/>
                  <a:ea typeface="Adobe Gothic Std B" panose="020B0800000000000000" pitchFamily="34" charset="-128"/>
                </a:rPr>
                <a:t>Chúc em</a:t>
              </a:r>
            </a:p>
            <a:p>
              <a:pPr algn="ctr"/>
              <a:r>
                <a:rPr lang="en-US" sz="11500">
                  <a:solidFill>
                    <a:schemeClr val="tx1">
                      <a:lumMod val="20000"/>
                      <a:lumOff val="80000"/>
                    </a:schemeClr>
                  </a:solidFill>
                  <a:latin typeface="UVN Bai Sau Nang" panose="04030905020802020C03" pitchFamily="82" charset="0"/>
                  <a:ea typeface="Adobe Gothic Std B" panose="020B0800000000000000" pitchFamily="34" charset="-128"/>
                </a:rPr>
                <a:t>học tốt</a:t>
              </a:r>
              <a:endParaRPr lang="th-TH" sz="11500" dirty="0">
                <a:solidFill>
                  <a:schemeClr val="tx1">
                    <a:lumMod val="20000"/>
                    <a:lumOff val="80000"/>
                  </a:schemeClr>
                </a:solidFill>
                <a:latin typeface="UVN Bai Sau Nang" panose="04030905020802020C03" pitchFamily="82" charset="0"/>
                <a:ea typeface="Adobe Gothic Std B" panose="020B0800000000000000" pitchFamily="34" charset="-128"/>
              </a:endParaRPr>
            </a:p>
          </p:txBody>
        </p:sp>
        <p:sp>
          <p:nvSpPr>
            <p:cNvPr id="132" name="Rectangle 131">
              <a:extLst>
                <a:ext uri="{FF2B5EF4-FFF2-40B4-BE49-F238E27FC236}">
                  <a16:creationId xmlns:a16="http://schemas.microsoft.com/office/drawing/2014/main" id="{A677772F-52ED-4F39-9C36-32234CA0FF43}"/>
                </a:ext>
              </a:extLst>
            </p:cNvPr>
            <p:cNvSpPr/>
            <p:nvPr/>
          </p:nvSpPr>
          <p:spPr>
            <a:xfrm>
              <a:off x="2558723" y="1569257"/>
              <a:ext cx="7235446" cy="3702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tx1"/>
                  </a:solidFill>
                  <a:latin typeface="UVN Bai Sau Nang" panose="04030905020802020C03" pitchFamily="82" charset="0"/>
                  <a:ea typeface="Adobe Gothic Std B" panose="020B0800000000000000" pitchFamily="34" charset="-128"/>
                </a:rPr>
                <a:t>Chúc em</a:t>
              </a:r>
            </a:p>
            <a:p>
              <a:pPr algn="ctr"/>
              <a:r>
                <a:rPr lang="en-US" sz="11500">
                  <a:solidFill>
                    <a:schemeClr val="tx1"/>
                  </a:solidFill>
                  <a:latin typeface="UVN Bai Sau Nang" panose="04030905020802020C03" pitchFamily="82" charset="0"/>
                  <a:ea typeface="Adobe Gothic Std B" panose="020B0800000000000000" pitchFamily="34" charset="-128"/>
                </a:rPr>
                <a:t>học tốt</a:t>
              </a:r>
              <a:endParaRPr lang="th-TH" sz="11500" dirty="0">
                <a:solidFill>
                  <a:schemeClr val="tx1"/>
                </a:solidFill>
                <a:latin typeface="UVN Bai Sau Nang" panose="04030905020802020C03" pitchFamily="82" charset="0"/>
                <a:ea typeface="Adobe Gothic Std B" panose="020B0800000000000000" pitchFamily="34" charset="-128"/>
              </a:endParaRPr>
            </a:p>
          </p:txBody>
        </p:sp>
      </p:grpSp>
    </p:spTree>
    <p:extLst>
      <p:ext uri="{BB962C8B-B14F-4D97-AF65-F5344CB8AC3E}">
        <p14:creationId xmlns:p14="http://schemas.microsoft.com/office/powerpoint/2010/main" val="34418258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Graphic 170">
            <a:extLst>
              <a:ext uri="{FF2B5EF4-FFF2-40B4-BE49-F238E27FC236}">
                <a16:creationId xmlns:a16="http://schemas.microsoft.com/office/drawing/2014/main" id="{EA143DDA-6261-434B-B65C-5870957FCC0E}"/>
              </a:ext>
            </a:extLst>
          </p:cNvPr>
          <p:cNvSpPr/>
          <p:nvPr/>
        </p:nvSpPr>
        <p:spPr>
          <a:xfrm>
            <a:off x="10651152" y="3220583"/>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07818" y="886401"/>
            <a:ext cx="1450746" cy="679720"/>
          </a:xfrm>
          <a:prstGeom prst="rect">
            <a:avLst/>
          </a:prstGeom>
        </p:spPr>
      </p:pic>
      <p:pic>
        <p:nvPicPr>
          <p:cNvPr id="2052" name="Picture 4" descr="Ô nhiễm tiếng ồn đô thị - vấn đề chưa được quan tâm | Tạp chí Tuyên giáo">
            <a:extLst>
              <a:ext uri="{FF2B5EF4-FFF2-40B4-BE49-F238E27FC236}">
                <a16:creationId xmlns:a16="http://schemas.microsoft.com/office/drawing/2014/main" id="{7B9196E5-F618-4824-BE01-9CE03ED32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510" y="1940764"/>
            <a:ext cx="8494362" cy="4778079"/>
          </a:xfrm>
          <a:prstGeom prst="rect">
            <a:avLst/>
          </a:prstGeom>
          <a:noFill/>
          <a:extLst>
            <a:ext uri="{909E8E84-426E-40DD-AFC4-6F175D3DCCD1}">
              <a14:hiddenFill xmlns:a14="http://schemas.microsoft.com/office/drawing/2010/main">
                <a:solidFill>
                  <a:srgbClr val="FFFFFF"/>
                </a:solidFill>
              </a14:hiddenFill>
            </a:ext>
          </a:extLst>
        </p:spPr>
      </p:pic>
      <p:pic>
        <p:nvPicPr>
          <p:cNvPr id="51" name="Graphic 50">
            <a:extLst>
              <a:ext uri="{FF2B5EF4-FFF2-40B4-BE49-F238E27FC236}">
                <a16:creationId xmlns:a16="http://schemas.microsoft.com/office/drawing/2014/main" id="{295484A4-4A61-4336-B0BF-9C8A8901BD0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4582" y="206681"/>
            <a:ext cx="1450746" cy="679720"/>
          </a:xfrm>
          <a:prstGeom prst="rect">
            <a:avLst/>
          </a:prstGeom>
        </p:spPr>
      </p:pic>
      <p:pic>
        <p:nvPicPr>
          <p:cNvPr id="52" name="Graphic 51">
            <a:extLst>
              <a:ext uri="{FF2B5EF4-FFF2-40B4-BE49-F238E27FC236}">
                <a16:creationId xmlns:a16="http://schemas.microsoft.com/office/drawing/2014/main" id="{BF00ACBB-3FC6-4ED3-8932-711C8DD69B3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14100" y="206681"/>
            <a:ext cx="1450746" cy="679720"/>
          </a:xfrm>
          <a:prstGeom prst="rect">
            <a:avLst/>
          </a:prstGeom>
        </p:spPr>
      </p:pic>
      <p:pic>
        <p:nvPicPr>
          <p:cNvPr id="55" name="Graphic 54">
            <a:extLst>
              <a:ext uri="{FF2B5EF4-FFF2-40B4-BE49-F238E27FC236}">
                <a16:creationId xmlns:a16="http://schemas.microsoft.com/office/drawing/2014/main" id="{E4862CD8-D4F0-4F65-8924-220AF8BD1E4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592639" y="1413583"/>
            <a:ext cx="1450746" cy="679720"/>
          </a:xfrm>
          <a:prstGeom prst="rect">
            <a:avLst/>
          </a:prstGeom>
        </p:spPr>
      </p:pic>
      <p:pic>
        <p:nvPicPr>
          <p:cNvPr id="56" name="Graphic 55">
            <a:extLst>
              <a:ext uri="{FF2B5EF4-FFF2-40B4-BE49-F238E27FC236}">
                <a16:creationId xmlns:a16="http://schemas.microsoft.com/office/drawing/2014/main" id="{526FA3DD-04B2-44F8-ACAA-0393FF04916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1215" y="2724481"/>
            <a:ext cx="1450746" cy="679720"/>
          </a:xfrm>
          <a:prstGeom prst="rect">
            <a:avLst/>
          </a:prstGeom>
        </p:spPr>
      </p:pic>
      <p:sp>
        <p:nvSpPr>
          <p:cNvPr id="57" name="TextBox 56">
            <a:extLst>
              <a:ext uri="{FF2B5EF4-FFF2-40B4-BE49-F238E27FC236}">
                <a16:creationId xmlns:a16="http://schemas.microsoft.com/office/drawing/2014/main" id="{9D2C82D3-7C7E-4E62-BA65-787DF17D88E0}"/>
              </a:ext>
            </a:extLst>
          </p:cNvPr>
          <p:cNvSpPr txBox="1"/>
          <p:nvPr/>
        </p:nvSpPr>
        <p:spPr>
          <a:xfrm>
            <a:off x="2124639" y="1028861"/>
            <a:ext cx="7226103" cy="769441"/>
          </a:xfrm>
          <a:prstGeom prst="rect">
            <a:avLst/>
          </a:prstGeom>
          <a:noFill/>
        </p:spPr>
        <p:txBody>
          <a:bodyPr wrap="square" rtlCol="0">
            <a:spAutoFit/>
          </a:bodyPr>
          <a:lstStyle/>
          <a:p>
            <a:pPr algn="ctr">
              <a:buClr>
                <a:srgbClr val="000000"/>
              </a:buClr>
              <a:buFont typeface="Arial"/>
              <a:buNone/>
              <a:defRPr/>
            </a:pPr>
            <a:r>
              <a:rPr lang="en-US" sz="4400" b="1" kern="0">
                <a:solidFill>
                  <a:srgbClr val="C00000"/>
                </a:solidFill>
                <a:latin typeface="UTM Windsor BT" panose="02040603050506020204" pitchFamily="18" charset="0"/>
                <a:cs typeface="Arial"/>
                <a:sym typeface="Arial"/>
              </a:rPr>
              <a:t>Ô NHIỄM TIẾNG ỒN</a:t>
            </a:r>
            <a:endParaRPr lang="en-US" sz="4400" kern="0">
              <a:solidFill>
                <a:srgbClr val="C00000"/>
              </a:solidFill>
              <a:latin typeface="UTM Windsor BT" panose="02040603050506020204" pitchFamily="18" charset="0"/>
              <a:cs typeface="Arial"/>
              <a:sym typeface="Arial"/>
            </a:endParaRPr>
          </a:p>
        </p:txBody>
      </p:sp>
    </p:spTree>
    <p:extLst>
      <p:ext uri="{BB962C8B-B14F-4D97-AF65-F5344CB8AC3E}">
        <p14:creationId xmlns:p14="http://schemas.microsoft.com/office/powerpoint/2010/main" val="7848228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par>
                          <p:cTn id="10" fill="hold">
                            <p:stCondLst>
                              <p:cond delay="5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57"/>
                                        </p:tgtEl>
                                        <p:attrNameLst>
                                          <p:attrName>ppt_x</p:attrName>
                                          <p:attrName>ppt_y</p:attrName>
                                        </p:attrNameLst>
                                      </p:cBhvr>
                                    </p:animMotion>
                                    <p:animRot by="1500000">
                                      <p:cBhvr>
                                        <p:cTn id="13" dur="125" fill="hold">
                                          <p:stCondLst>
                                            <p:cond delay="0"/>
                                          </p:stCondLst>
                                        </p:cTn>
                                        <p:tgtEl>
                                          <p:spTgt spid="57"/>
                                        </p:tgtEl>
                                        <p:attrNameLst>
                                          <p:attrName>r</p:attrName>
                                        </p:attrNameLst>
                                      </p:cBhvr>
                                    </p:animRot>
                                    <p:animRot by="-1500000">
                                      <p:cBhvr>
                                        <p:cTn id="14" dur="125" fill="hold">
                                          <p:stCondLst>
                                            <p:cond delay="125"/>
                                          </p:stCondLst>
                                        </p:cTn>
                                        <p:tgtEl>
                                          <p:spTgt spid="57"/>
                                        </p:tgtEl>
                                        <p:attrNameLst>
                                          <p:attrName>r</p:attrName>
                                        </p:attrNameLst>
                                      </p:cBhvr>
                                    </p:animRot>
                                    <p:animRot by="-1500000">
                                      <p:cBhvr>
                                        <p:cTn id="15" dur="125" fill="hold">
                                          <p:stCondLst>
                                            <p:cond delay="250"/>
                                          </p:stCondLst>
                                        </p:cTn>
                                        <p:tgtEl>
                                          <p:spTgt spid="57"/>
                                        </p:tgtEl>
                                        <p:attrNameLst>
                                          <p:attrName>r</p:attrName>
                                        </p:attrNameLst>
                                      </p:cBhvr>
                                    </p:animRot>
                                    <p:animRot by="1500000">
                                      <p:cBhvr>
                                        <p:cTn id="16" dur="125" fill="hold">
                                          <p:stCondLst>
                                            <p:cond delay="375"/>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Graphic 200">
            <a:extLst>
              <a:ext uri="{FF2B5EF4-FFF2-40B4-BE49-F238E27FC236}">
                <a16:creationId xmlns:a16="http://schemas.microsoft.com/office/drawing/2014/main" id="{E9FD9B3B-4183-486B-A5C1-D6AC912655C5}"/>
              </a:ext>
            </a:extLst>
          </p:cNvPr>
          <p:cNvSpPr/>
          <p:nvPr/>
        </p:nvSpPr>
        <p:spPr>
          <a:xfrm rot="-2299724">
            <a:off x="3606563" y="2173795"/>
            <a:ext cx="5274291" cy="527429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624" name="Freeform: Shape 623">
            <a:extLst>
              <a:ext uri="{FF2B5EF4-FFF2-40B4-BE49-F238E27FC236}">
                <a16:creationId xmlns:a16="http://schemas.microsoft.com/office/drawing/2014/main" id="{4F3197E4-900E-46BC-958E-09E84D40DFB3}"/>
              </a:ext>
            </a:extLst>
          </p:cNvPr>
          <p:cNvSpPr/>
          <p:nvPr/>
        </p:nvSpPr>
        <p:spPr>
          <a:xfrm rot="21068396">
            <a:off x="1714879" y="4710477"/>
            <a:ext cx="2392770" cy="2293911"/>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chemeClr val="bg1">
              <a:lumMod val="95000"/>
            </a:schemeClr>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389" name="Rectangle 388">
            <a:extLst>
              <a:ext uri="{FF2B5EF4-FFF2-40B4-BE49-F238E27FC236}">
                <a16:creationId xmlns:a16="http://schemas.microsoft.com/office/drawing/2014/main" id="{49A368E9-A5E2-458E-AEA7-1DF59DEF9D98}"/>
              </a:ext>
            </a:extLst>
          </p:cNvPr>
          <p:cNvSpPr/>
          <p:nvPr/>
        </p:nvSpPr>
        <p:spPr>
          <a:xfrm>
            <a:off x="835290" y="562807"/>
            <a:ext cx="3487724" cy="163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36F63"/>
                </a:solidFill>
                <a:effectLst/>
                <a:uLnTx/>
                <a:uFillTx/>
                <a:latin typeface="Arial Rounded MT Bold" panose="020F0704030504030204" pitchFamily="34" charset="0"/>
                <a:ea typeface="Adobe Gothic Std B" panose="020B0800000000000000" pitchFamily="34" charset="-128"/>
              </a:rPr>
              <a:t>01</a:t>
            </a:r>
            <a:endParaRPr kumimoji="0" lang="th-TH" sz="11500" b="0" i="0" u="none" strike="noStrike" kern="1200" cap="none" spc="0" normalizeH="0" baseline="0" noProof="0" dirty="0">
              <a:ln>
                <a:noFill/>
              </a:ln>
              <a:solidFill>
                <a:srgbClr val="F36F63"/>
              </a:solidFill>
              <a:effectLst/>
              <a:uLnTx/>
              <a:uFillTx/>
              <a:latin typeface="Arial Rounded MT Bold" panose="020F0704030504030204" pitchFamily="34" charset="0"/>
              <a:ea typeface="Adobe Gothic Std B" panose="020B0800000000000000" pitchFamily="34" charset="-128"/>
              <a:cs typeface="Cordia New" panose="020B0304020202020204" pitchFamily="34" charset="-34"/>
            </a:endParaRPr>
          </a:p>
        </p:txBody>
      </p:sp>
      <p:pic>
        <p:nvPicPr>
          <p:cNvPr id="614" name="Graphic 613">
            <a:extLst>
              <a:ext uri="{FF2B5EF4-FFF2-40B4-BE49-F238E27FC236}">
                <a16:creationId xmlns:a16="http://schemas.microsoft.com/office/drawing/2014/main" id="{C0D92059-C413-4334-866F-F3B34C13F7D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6393502" y="4503930"/>
            <a:ext cx="574076" cy="1148152"/>
          </a:xfrm>
          <a:prstGeom prst="rect">
            <a:avLst/>
          </a:prstGeom>
        </p:spPr>
      </p:pic>
      <p:pic>
        <p:nvPicPr>
          <p:cNvPr id="618" name="Graphic 617">
            <a:extLst>
              <a:ext uri="{FF2B5EF4-FFF2-40B4-BE49-F238E27FC236}">
                <a16:creationId xmlns:a16="http://schemas.microsoft.com/office/drawing/2014/main" id="{08A4AE19-4D80-4FF9-80C2-DAFA5FC704D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0881100" y="4665209"/>
            <a:ext cx="574076" cy="1148152"/>
          </a:xfrm>
          <a:prstGeom prst="rect">
            <a:avLst/>
          </a:prstGeom>
        </p:spPr>
      </p:pic>
      <p:pic>
        <p:nvPicPr>
          <p:cNvPr id="626" name="Graphic 625">
            <a:extLst>
              <a:ext uri="{FF2B5EF4-FFF2-40B4-BE49-F238E27FC236}">
                <a16:creationId xmlns:a16="http://schemas.microsoft.com/office/drawing/2014/main" id="{E022C4CE-3FE3-4F7D-9026-C68589AF502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757162" y="661384"/>
            <a:ext cx="2444487" cy="1145318"/>
          </a:xfrm>
          <a:prstGeom prst="rect">
            <a:avLst/>
          </a:prstGeom>
        </p:spPr>
      </p:pic>
      <p:pic>
        <p:nvPicPr>
          <p:cNvPr id="628" name="Graphic 627">
            <a:extLst>
              <a:ext uri="{FF2B5EF4-FFF2-40B4-BE49-F238E27FC236}">
                <a16:creationId xmlns:a16="http://schemas.microsoft.com/office/drawing/2014/main" id="{1DCDCE6E-B771-4438-8390-404856DCEB2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14707" y="1090624"/>
            <a:ext cx="1460633" cy="684352"/>
          </a:xfrm>
          <a:prstGeom prst="rect">
            <a:avLst/>
          </a:prstGeom>
        </p:spPr>
      </p:pic>
      <p:pic>
        <p:nvPicPr>
          <p:cNvPr id="630" name="Graphic 629">
            <a:extLst>
              <a:ext uri="{FF2B5EF4-FFF2-40B4-BE49-F238E27FC236}">
                <a16:creationId xmlns:a16="http://schemas.microsoft.com/office/drawing/2014/main" id="{A0E90F4D-CCA7-47AD-B71F-E5BC9EB8C7D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3937" y="2542345"/>
            <a:ext cx="1090936" cy="511137"/>
          </a:xfrm>
          <a:prstGeom prst="rect">
            <a:avLst/>
          </a:prstGeom>
        </p:spPr>
      </p:pic>
      <p:grpSp>
        <p:nvGrpSpPr>
          <p:cNvPr id="653" name="Group 652">
            <a:extLst>
              <a:ext uri="{FF2B5EF4-FFF2-40B4-BE49-F238E27FC236}">
                <a16:creationId xmlns:a16="http://schemas.microsoft.com/office/drawing/2014/main" id="{C1555562-9381-4526-ACF6-47B2A9A0ECB8}"/>
              </a:ext>
            </a:extLst>
          </p:cNvPr>
          <p:cNvGrpSpPr/>
          <p:nvPr/>
        </p:nvGrpSpPr>
        <p:grpSpPr>
          <a:xfrm rot="2203426">
            <a:off x="621607" y="4142220"/>
            <a:ext cx="3150979" cy="1613152"/>
            <a:chOff x="6803638" y="4315000"/>
            <a:chExt cx="4477890" cy="2292469"/>
          </a:xfrm>
        </p:grpSpPr>
        <p:grpSp>
          <p:nvGrpSpPr>
            <p:cNvPr id="631" name="Graphic 143">
              <a:extLst>
                <a:ext uri="{FF2B5EF4-FFF2-40B4-BE49-F238E27FC236}">
                  <a16:creationId xmlns:a16="http://schemas.microsoft.com/office/drawing/2014/main" id="{BE8941C1-214B-4A4F-9D56-6A8D8EF5593F}"/>
                </a:ext>
              </a:extLst>
            </p:cNvPr>
            <p:cNvGrpSpPr/>
            <p:nvPr/>
          </p:nvGrpSpPr>
          <p:grpSpPr>
            <a:xfrm rot="17668063" flipH="1">
              <a:off x="7697731" y="3547295"/>
              <a:ext cx="1876002" cy="3664187"/>
              <a:chOff x="10445531" y="3270549"/>
              <a:chExt cx="1876002" cy="3664187"/>
            </a:xfrm>
          </p:grpSpPr>
          <p:sp>
            <p:nvSpPr>
              <p:cNvPr id="632" name="Freeform: Shape 631">
                <a:extLst>
                  <a:ext uri="{FF2B5EF4-FFF2-40B4-BE49-F238E27FC236}">
                    <a16:creationId xmlns:a16="http://schemas.microsoft.com/office/drawing/2014/main" id="{BF1D2CFB-223A-4F56-8EC2-FB6966EE8B9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3" name="Freeform: Shape 632">
                <a:extLst>
                  <a:ext uri="{FF2B5EF4-FFF2-40B4-BE49-F238E27FC236}">
                    <a16:creationId xmlns:a16="http://schemas.microsoft.com/office/drawing/2014/main" id="{DE954BF6-8425-46F0-A9E2-A0881162492E}"/>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4" name="Freeform: Shape 633">
                <a:extLst>
                  <a:ext uri="{FF2B5EF4-FFF2-40B4-BE49-F238E27FC236}">
                    <a16:creationId xmlns:a16="http://schemas.microsoft.com/office/drawing/2014/main" id="{BDDB9157-E258-41EA-A112-262660169651}"/>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5" name="Freeform: Shape 634">
                <a:extLst>
                  <a:ext uri="{FF2B5EF4-FFF2-40B4-BE49-F238E27FC236}">
                    <a16:creationId xmlns:a16="http://schemas.microsoft.com/office/drawing/2014/main" id="{9BAC57C1-7996-48B0-92DF-D8CB336598AA}"/>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6" name="Freeform: Shape 635">
                <a:extLst>
                  <a:ext uri="{FF2B5EF4-FFF2-40B4-BE49-F238E27FC236}">
                    <a16:creationId xmlns:a16="http://schemas.microsoft.com/office/drawing/2014/main" id="{AB10EB3A-9636-4AA4-9120-7CF108D017B7}"/>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7" name="Freeform: Shape 636">
                <a:extLst>
                  <a:ext uri="{FF2B5EF4-FFF2-40B4-BE49-F238E27FC236}">
                    <a16:creationId xmlns:a16="http://schemas.microsoft.com/office/drawing/2014/main" id="{7D51FA9C-4CEC-4106-8721-1F810DC73AA3}"/>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8" name="Freeform: Shape 637">
                <a:extLst>
                  <a:ext uri="{FF2B5EF4-FFF2-40B4-BE49-F238E27FC236}">
                    <a16:creationId xmlns:a16="http://schemas.microsoft.com/office/drawing/2014/main" id="{C152B6C4-AF22-493F-9519-B186A13B8E03}"/>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9" name="Freeform: Shape 638">
                <a:extLst>
                  <a:ext uri="{FF2B5EF4-FFF2-40B4-BE49-F238E27FC236}">
                    <a16:creationId xmlns:a16="http://schemas.microsoft.com/office/drawing/2014/main" id="{6891024E-DC46-47BB-B6C6-36114B351230}"/>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40" name="Graphic 153">
              <a:extLst>
                <a:ext uri="{FF2B5EF4-FFF2-40B4-BE49-F238E27FC236}">
                  <a16:creationId xmlns:a16="http://schemas.microsoft.com/office/drawing/2014/main" id="{847AF2D6-C056-4529-B43D-FA832BF4FC10}"/>
                </a:ext>
              </a:extLst>
            </p:cNvPr>
            <p:cNvGrpSpPr/>
            <p:nvPr/>
          </p:nvGrpSpPr>
          <p:grpSpPr>
            <a:xfrm rot="16370446" flipH="1">
              <a:off x="8139892" y="4836513"/>
              <a:ext cx="1488064" cy="1783685"/>
              <a:chOff x="11161825" y="3187825"/>
              <a:chExt cx="1068908" cy="1281259"/>
            </a:xfrm>
          </p:grpSpPr>
          <p:sp>
            <p:nvSpPr>
              <p:cNvPr id="641" name="Freeform: Shape 640">
                <a:extLst>
                  <a:ext uri="{FF2B5EF4-FFF2-40B4-BE49-F238E27FC236}">
                    <a16:creationId xmlns:a16="http://schemas.microsoft.com/office/drawing/2014/main" id="{80EC192A-7B1E-449C-8ED2-C9DAEA038BCA}"/>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2" name="Freeform: Shape 641">
                <a:extLst>
                  <a:ext uri="{FF2B5EF4-FFF2-40B4-BE49-F238E27FC236}">
                    <a16:creationId xmlns:a16="http://schemas.microsoft.com/office/drawing/2014/main" id="{C39E0F48-6D36-4E0F-AA54-B97C7DE447B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3" name="Freeform: Shape 642">
                <a:extLst>
                  <a:ext uri="{FF2B5EF4-FFF2-40B4-BE49-F238E27FC236}">
                    <a16:creationId xmlns:a16="http://schemas.microsoft.com/office/drawing/2014/main" id="{848DA629-5EE9-41E3-AC8B-2F0236C07C4A}"/>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4" name="Freeform: Shape 643">
                <a:extLst>
                  <a:ext uri="{FF2B5EF4-FFF2-40B4-BE49-F238E27FC236}">
                    <a16:creationId xmlns:a16="http://schemas.microsoft.com/office/drawing/2014/main" id="{8E883717-CB85-425D-9628-929C7F19734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5" name="Freeform: Shape 644">
                <a:extLst>
                  <a:ext uri="{FF2B5EF4-FFF2-40B4-BE49-F238E27FC236}">
                    <a16:creationId xmlns:a16="http://schemas.microsoft.com/office/drawing/2014/main" id="{57053D72-93D8-4DAE-BBF2-46DF7F451F50}"/>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646" name="Graphic 645">
              <a:extLst>
                <a:ext uri="{FF2B5EF4-FFF2-40B4-BE49-F238E27FC236}">
                  <a16:creationId xmlns:a16="http://schemas.microsoft.com/office/drawing/2014/main" id="{AC308E05-FD13-40D4-8B5D-BCE5CCDDC30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617883" flipH="1">
              <a:off x="9292893" y="4618835"/>
              <a:ext cx="2292469" cy="1684800"/>
            </a:xfrm>
            <a:prstGeom prst="rect">
              <a:avLst/>
            </a:prstGeom>
          </p:spPr>
        </p:pic>
        <p:grpSp>
          <p:nvGrpSpPr>
            <p:cNvPr id="647" name="Graphic 243">
              <a:extLst>
                <a:ext uri="{FF2B5EF4-FFF2-40B4-BE49-F238E27FC236}">
                  <a16:creationId xmlns:a16="http://schemas.microsoft.com/office/drawing/2014/main" id="{FD47EA68-55B3-4308-AE80-D81865145B2E}"/>
                </a:ext>
              </a:extLst>
            </p:cNvPr>
            <p:cNvGrpSpPr/>
            <p:nvPr/>
          </p:nvGrpSpPr>
          <p:grpSpPr>
            <a:xfrm rot="20559226" flipH="1">
              <a:off x="9304117" y="5138542"/>
              <a:ext cx="1630724" cy="1255170"/>
              <a:chOff x="7982733" y="5589867"/>
              <a:chExt cx="1630724" cy="1255170"/>
            </a:xfrm>
          </p:grpSpPr>
          <p:sp>
            <p:nvSpPr>
              <p:cNvPr id="648" name="Freeform: Shape 647">
                <a:extLst>
                  <a:ext uri="{FF2B5EF4-FFF2-40B4-BE49-F238E27FC236}">
                    <a16:creationId xmlns:a16="http://schemas.microsoft.com/office/drawing/2014/main" id="{1F898A77-5BA1-4CF6-9E52-5652EE35EBA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9" name="Freeform: Shape 648">
                <a:extLst>
                  <a:ext uri="{FF2B5EF4-FFF2-40B4-BE49-F238E27FC236}">
                    <a16:creationId xmlns:a16="http://schemas.microsoft.com/office/drawing/2014/main" id="{03AAC1F6-1749-4127-A361-C57BD515923F}"/>
                  </a:ext>
                </a:extLst>
              </p:cNvPr>
              <p:cNvSpPr/>
              <p:nvPr/>
            </p:nvSpPr>
            <p:spPr>
              <a:xfrm>
                <a:off x="8178632" y="5864164"/>
                <a:ext cx="1434825" cy="980873"/>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0" name="Freeform: Shape 649">
                <a:extLst>
                  <a:ext uri="{FF2B5EF4-FFF2-40B4-BE49-F238E27FC236}">
                    <a16:creationId xmlns:a16="http://schemas.microsoft.com/office/drawing/2014/main" id="{D7D711D0-BD10-40B1-B639-475836A5EEB2}"/>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1" name="Freeform: Shape 650">
                <a:extLst>
                  <a:ext uri="{FF2B5EF4-FFF2-40B4-BE49-F238E27FC236}">
                    <a16:creationId xmlns:a16="http://schemas.microsoft.com/office/drawing/2014/main" id="{907D2B8C-DEFB-45AE-AD71-859C906B6B0D}"/>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2" name="Freeform: Shape 651">
                <a:extLst>
                  <a:ext uri="{FF2B5EF4-FFF2-40B4-BE49-F238E27FC236}">
                    <a16:creationId xmlns:a16="http://schemas.microsoft.com/office/drawing/2014/main" id="{7DF59780-DD9C-4DD6-9B34-C4C422C90F1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610" name="Graphic 609">
            <a:extLst>
              <a:ext uri="{FF2B5EF4-FFF2-40B4-BE49-F238E27FC236}">
                <a16:creationId xmlns:a16="http://schemas.microsoft.com/office/drawing/2014/main" id="{564D57CB-0647-41E3-BFFD-2E0114698DD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00245" y="2436191"/>
            <a:ext cx="1739900" cy="3479800"/>
          </a:xfrm>
          <a:prstGeom prst="rect">
            <a:avLst/>
          </a:prstGeom>
        </p:spPr>
      </p:pic>
      <p:pic>
        <p:nvPicPr>
          <p:cNvPr id="655" name="Graphic 654">
            <a:extLst>
              <a:ext uri="{FF2B5EF4-FFF2-40B4-BE49-F238E27FC236}">
                <a16:creationId xmlns:a16="http://schemas.microsoft.com/office/drawing/2014/main" id="{C2BCCF60-5FD7-4E8D-960F-ABC58C4D0CE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44831" y="511008"/>
            <a:ext cx="1000125" cy="1085850"/>
          </a:xfrm>
          <a:prstGeom prst="rect">
            <a:avLst/>
          </a:prstGeom>
        </p:spPr>
      </p:pic>
      <p:grpSp>
        <p:nvGrpSpPr>
          <p:cNvPr id="680" name="Group 679">
            <a:extLst>
              <a:ext uri="{FF2B5EF4-FFF2-40B4-BE49-F238E27FC236}">
                <a16:creationId xmlns:a16="http://schemas.microsoft.com/office/drawing/2014/main" id="{442CE4F7-F7FF-4B07-B98E-0862FEBDEDDB}"/>
              </a:ext>
            </a:extLst>
          </p:cNvPr>
          <p:cNvGrpSpPr/>
          <p:nvPr/>
        </p:nvGrpSpPr>
        <p:grpSpPr>
          <a:xfrm>
            <a:off x="8415249" y="5187651"/>
            <a:ext cx="1121974" cy="574398"/>
            <a:chOff x="6803638" y="4315000"/>
            <a:chExt cx="4477890" cy="2292469"/>
          </a:xfrm>
        </p:grpSpPr>
        <p:grpSp>
          <p:nvGrpSpPr>
            <p:cNvPr id="658" name="Graphic 143">
              <a:extLst>
                <a:ext uri="{FF2B5EF4-FFF2-40B4-BE49-F238E27FC236}">
                  <a16:creationId xmlns:a16="http://schemas.microsoft.com/office/drawing/2014/main" id="{4AE629F3-09D7-40F2-8D8F-CE86CBF7777A}"/>
                </a:ext>
              </a:extLst>
            </p:cNvPr>
            <p:cNvGrpSpPr/>
            <p:nvPr/>
          </p:nvGrpSpPr>
          <p:grpSpPr>
            <a:xfrm rot="17668063" flipH="1">
              <a:off x="7697731" y="3547295"/>
              <a:ext cx="1876002" cy="3664187"/>
              <a:chOff x="10445531" y="3270549"/>
              <a:chExt cx="1876002" cy="3664187"/>
            </a:xfrm>
          </p:grpSpPr>
          <p:sp>
            <p:nvSpPr>
              <p:cNvPr id="659" name="Freeform: Shape 658">
                <a:extLst>
                  <a:ext uri="{FF2B5EF4-FFF2-40B4-BE49-F238E27FC236}">
                    <a16:creationId xmlns:a16="http://schemas.microsoft.com/office/drawing/2014/main" id="{B7A79B56-7C82-442D-80E0-448C7C34173A}"/>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0" name="Freeform: Shape 659">
                <a:extLst>
                  <a:ext uri="{FF2B5EF4-FFF2-40B4-BE49-F238E27FC236}">
                    <a16:creationId xmlns:a16="http://schemas.microsoft.com/office/drawing/2014/main" id="{8198D920-E326-4902-BA3E-B6A0F2615506}"/>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1" name="Freeform: Shape 660">
                <a:extLst>
                  <a:ext uri="{FF2B5EF4-FFF2-40B4-BE49-F238E27FC236}">
                    <a16:creationId xmlns:a16="http://schemas.microsoft.com/office/drawing/2014/main" id="{A5E43C9E-A2A9-458F-B05D-B77D55C78B2F}"/>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2" name="Freeform: Shape 661">
                <a:extLst>
                  <a:ext uri="{FF2B5EF4-FFF2-40B4-BE49-F238E27FC236}">
                    <a16:creationId xmlns:a16="http://schemas.microsoft.com/office/drawing/2014/main" id="{CD23244D-715B-4B8D-BB48-9FDB7507C7E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3" name="Freeform: Shape 662">
                <a:extLst>
                  <a:ext uri="{FF2B5EF4-FFF2-40B4-BE49-F238E27FC236}">
                    <a16:creationId xmlns:a16="http://schemas.microsoft.com/office/drawing/2014/main" id="{812F9DA1-D1CD-4774-9B44-7FE125051BE0}"/>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4" name="Freeform: Shape 663">
                <a:extLst>
                  <a:ext uri="{FF2B5EF4-FFF2-40B4-BE49-F238E27FC236}">
                    <a16:creationId xmlns:a16="http://schemas.microsoft.com/office/drawing/2014/main" id="{D91F2461-73CB-4B71-80D0-A80D6EE55887}"/>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5" name="Freeform: Shape 664">
                <a:extLst>
                  <a:ext uri="{FF2B5EF4-FFF2-40B4-BE49-F238E27FC236}">
                    <a16:creationId xmlns:a16="http://schemas.microsoft.com/office/drawing/2014/main" id="{46CE885E-2A38-477A-BD30-F5CF8C110A44}"/>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6" name="Freeform: Shape 665">
                <a:extLst>
                  <a:ext uri="{FF2B5EF4-FFF2-40B4-BE49-F238E27FC236}">
                    <a16:creationId xmlns:a16="http://schemas.microsoft.com/office/drawing/2014/main" id="{4C9BE0EB-84DA-4B22-BC5B-0C2EE8FF582F}"/>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67" name="Graphic 153">
              <a:extLst>
                <a:ext uri="{FF2B5EF4-FFF2-40B4-BE49-F238E27FC236}">
                  <a16:creationId xmlns:a16="http://schemas.microsoft.com/office/drawing/2014/main" id="{4B66AD50-4435-4FC5-90F3-99AC46C7AFC5}"/>
                </a:ext>
              </a:extLst>
            </p:cNvPr>
            <p:cNvGrpSpPr/>
            <p:nvPr/>
          </p:nvGrpSpPr>
          <p:grpSpPr>
            <a:xfrm rot="16370446" flipH="1">
              <a:off x="8139892" y="4836513"/>
              <a:ext cx="1488064" cy="1783685"/>
              <a:chOff x="11161825" y="3187825"/>
              <a:chExt cx="1068908" cy="1281259"/>
            </a:xfrm>
          </p:grpSpPr>
          <p:sp>
            <p:nvSpPr>
              <p:cNvPr id="668" name="Freeform: Shape 667">
                <a:extLst>
                  <a:ext uri="{FF2B5EF4-FFF2-40B4-BE49-F238E27FC236}">
                    <a16:creationId xmlns:a16="http://schemas.microsoft.com/office/drawing/2014/main" id="{7D52F86B-144D-49A2-ABE3-7A7BE4B5C8C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9" name="Freeform: Shape 668">
                <a:extLst>
                  <a:ext uri="{FF2B5EF4-FFF2-40B4-BE49-F238E27FC236}">
                    <a16:creationId xmlns:a16="http://schemas.microsoft.com/office/drawing/2014/main" id="{1285F63D-441A-43F7-A02D-6908815D40B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0" name="Freeform: Shape 669">
                <a:extLst>
                  <a:ext uri="{FF2B5EF4-FFF2-40B4-BE49-F238E27FC236}">
                    <a16:creationId xmlns:a16="http://schemas.microsoft.com/office/drawing/2014/main" id="{85971C77-1449-4459-B727-BF0D91254AC7}"/>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1" name="Freeform: Shape 670">
                <a:extLst>
                  <a:ext uri="{FF2B5EF4-FFF2-40B4-BE49-F238E27FC236}">
                    <a16:creationId xmlns:a16="http://schemas.microsoft.com/office/drawing/2014/main" id="{3127457E-D1B3-4605-9DA4-9E0ECD1D2D27}"/>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2" name="Freeform: Shape 671">
                <a:extLst>
                  <a:ext uri="{FF2B5EF4-FFF2-40B4-BE49-F238E27FC236}">
                    <a16:creationId xmlns:a16="http://schemas.microsoft.com/office/drawing/2014/main" id="{94E2611A-3861-4BE4-8B8F-756683ABCCAB}"/>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673" name="Graphic 672">
              <a:extLst>
                <a:ext uri="{FF2B5EF4-FFF2-40B4-BE49-F238E27FC236}">
                  <a16:creationId xmlns:a16="http://schemas.microsoft.com/office/drawing/2014/main" id="{2535B512-1580-48CD-86AE-17D38D85BB9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617883" flipH="1">
              <a:off x="9292893" y="4618835"/>
              <a:ext cx="2292469" cy="1684800"/>
            </a:xfrm>
            <a:prstGeom prst="rect">
              <a:avLst/>
            </a:prstGeom>
          </p:spPr>
        </p:pic>
        <p:grpSp>
          <p:nvGrpSpPr>
            <p:cNvPr id="674" name="Graphic 243">
              <a:extLst>
                <a:ext uri="{FF2B5EF4-FFF2-40B4-BE49-F238E27FC236}">
                  <a16:creationId xmlns:a16="http://schemas.microsoft.com/office/drawing/2014/main" id="{C5E7A942-3DB8-4487-9C35-C1F15D0AF26D}"/>
                </a:ext>
              </a:extLst>
            </p:cNvPr>
            <p:cNvGrpSpPr/>
            <p:nvPr/>
          </p:nvGrpSpPr>
          <p:grpSpPr>
            <a:xfrm rot="20559226" flipH="1">
              <a:off x="9304117" y="5138542"/>
              <a:ext cx="1630724" cy="1255170"/>
              <a:chOff x="7982733" y="5589867"/>
              <a:chExt cx="1630724" cy="1255170"/>
            </a:xfrm>
          </p:grpSpPr>
          <p:sp>
            <p:nvSpPr>
              <p:cNvPr id="675" name="Freeform: Shape 674">
                <a:extLst>
                  <a:ext uri="{FF2B5EF4-FFF2-40B4-BE49-F238E27FC236}">
                    <a16:creationId xmlns:a16="http://schemas.microsoft.com/office/drawing/2014/main" id="{DCD6E511-0F76-4D05-AA1A-E97E5E00350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6" name="Freeform: Shape 675">
                <a:extLst>
                  <a:ext uri="{FF2B5EF4-FFF2-40B4-BE49-F238E27FC236}">
                    <a16:creationId xmlns:a16="http://schemas.microsoft.com/office/drawing/2014/main" id="{3511BFC3-1885-47E6-8FAD-32615C3D3C25}"/>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7" name="Freeform: Shape 676">
                <a:extLst>
                  <a:ext uri="{FF2B5EF4-FFF2-40B4-BE49-F238E27FC236}">
                    <a16:creationId xmlns:a16="http://schemas.microsoft.com/office/drawing/2014/main" id="{E783375A-EB52-4FFC-BB92-E601A754FC2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8" name="Freeform: Shape 677">
                <a:extLst>
                  <a:ext uri="{FF2B5EF4-FFF2-40B4-BE49-F238E27FC236}">
                    <a16:creationId xmlns:a16="http://schemas.microsoft.com/office/drawing/2014/main" id="{368C3015-6BBC-46DB-A49A-2074CCD96D5A}"/>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9" name="Freeform: Shape 678">
                <a:extLst>
                  <a:ext uri="{FF2B5EF4-FFF2-40B4-BE49-F238E27FC236}">
                    <a16:creationId xmlns:a16="http://schemas.microsoft.com/office/drawing/2014/main" id="{76DBA213-70C0-40E2-98E0-70A4F63135E0}"/>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703" name="Group 702">
            <a:extLst>
              <a:ext uri="{FF2B5EF4-FFF2-40B4-BE49-F238E27FC236}">
                <a16:creationId xmlns:a16="http://schemas.microsoft.com/office/drawing/2014/main" id="{99A4AA29-DA8E-4ED1-963C-CA7EE67A58AC}"/>
              </a:ext>
            </a:extLst>
          </p:cNvPr>
          <p:cNvGrpSpPr/>
          <p:nvPr/>
        </p:nvGrpSpPr>
        <p:grpSpPr>
          <a:xfrm>
            <a:off x="7000947" y="5893910"/>
            <a:ext cx="1121974" cy="574398"/>
            <a:chOff x="6803638" y="4315000"/>
            <a:chExt cx="4477890" cy="2292469"/>
          </a:xfrm>
        </p:grpSpPr>
        <p:grpSp>
          <p:nvGrpSpPr>
            <p:cNvPr id="704" name="Graphic 143">
              <a:extLst>
                <a:ext uri="{FF2B5EF4-FFF2-40B4-BE49-F238E27FC236}">
                  <a16:creationId xmlns:a16="http://schemas.microsoft.com/office/drawing/2014/main" id="{7B5776EF-3A01-47C1-9291-97DA27ED258C}"/>
                </a:ext>
              </a:extLst>
            </p:cNvPr>
            <p:cNvGrpSpPr/>
            <p:nvPr/>
          </p:nvGrpSpPr>
          <p:grpSpPr>
            <a:xfrm rot="17668063" flipH="1">
              <a:off x="7697731" y="3547295"/>
              <a:ext cx="1876002" cy="3664187"/>
              <a:chOff x="10445531" y="3270549"/>
              <a:chExt cx="1876002" cy="3664187"/>
            </a:xfrm>
          </p:grpSpPr>
          <p:sp>
            <p:nvSpPr>
              <p:cNvPr id="718" name="Freeform: Shape 717">
                <a:extLst>
                  <a:ext uri="{FF2B5EF4-FFF2-40B4-BE49-F238E27FC236}">
                    <a16:creationId xmlns:a16="http://schemas.microsoft.com/office/drawing/2014/main" id="{775C1767-2676-4597-9E6A-307A5D98BE54}"/>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9" name="Freeform: Shape 718">
                <a:extLst>
                  <a:ext uri="{FF2B5EF4-FFF2-40B4-BE49-F238E27FC236}">
                    <a16:creationId xmlns:a16="http://schemas.microsoft.com/office/drawing/2014/main" id="{45F362AC-91F4-4325-877C-DF1706560762}"/>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0" name="Freeform: Shape 719">
                <a:extLst>
                  <a:ext uri="{FF2B5EF4-FFF2-40B4-BE49-F238E27FC236}">
                    <a16:creationId xmlns:a16="http://schemas.microsoft.com/office/drawing/2014/main" id="{1721567E-AF53-4D94-992A-C67EC33C8592}"/>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1" name="Freeform: Shape 720">
                <a:extLst>
                  <a:ext uri="{FF2B5EF4-FFF2-40B4-BE49-F238E27FC236}">
                    <a16:creationId xmlns:a16="http://schemas.microsoft.com/office/drawing/2014/main" id="{12989DE8-A2CC-4AB8-98A1-4C969E80B92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2" name="Freeform: Shape 721">
                <a:extLst>
                  <a:ext uri="{FF2B5EF4-FFF2-40B4-BE49-F238E27FC236}">
                    <a16:creationId xmlns:a16="http://schemas.microsoft.com/office/drawing/2014/main" id="{92D893F3-6328-42B2-B5AB-2298F644BD55}"/>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3" name="Freeform: Shape 722">
                <a:extLst>
                  <a:ext uri="{FF2B5EF4-FFF2-40B4-BE49-F238E27FC236}">
                    <a16:creationId xmlns:a16="http://schemas.microsoft.com/office/drawing/2014/main" id="{EDA87AEB-AAC7-4006-AE91-28166632CEC4}"/>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4" name="Freeform: Shape 723">
                <a:extLst>
                  <a:ext uri="{FF2B5EF4-FFF2-40B4-BE49-F238E27FC236}">
                    <a16:creationId xmlns:a16="http://schemas.microsoft.com/office/drawing/2014/main" id="{9118378E-4917-4620-92A1-53391C92DC0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5" name="Freeform: Shape 724">
                <a:extLst>
                  <a:ext uri="{FF2B5EF4-FFF2-40B4-BE49-F238E27FC236}">
                    <a16:creationId xmlns:a16="http://schemas.microsoft.com/office/drawing/2014/main" id="{0FE96F07-6143-4D9B-A15A-3B0CFB51DCE3}"/>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05" name="Graphic 153">
              <a:extLst>
                <a:ext uri="{FF2B5EF4-FFF2-40B4-BE49-F238E27FC236}">
                  <a16:creationId xmlns:a16="http://schemas.microsoft.com/office/drawing/2014/main" id="{80077CDC-83A9-47E4-9685-27EF491F3864}"/>
                </a:ext>
              </a:extLst>
            </p:cNvPr>
            <p:cNvGrpSpPr/>
            <p:nvPr/>
          </p:nvGrpSpPr>
          <p:grpSpPr>
            <a:xfrm rot="16370446" flipH="1">
              <a:off x="8139892" y="4836513"/>
              <a:ext cx="1488064" cy="1783685"/>
              <a:chOff x="11161825" y="3187825"/>
              <a:chExt cx="1068908" cy="1281259"/>
            </a:xfrm>
          </p:grpSpPr>
          <p:sp>
            <p:nvSpPr>
              <p:cNvPr id="713" name="Freeform: Shape 712">
                <a:extLst>
                  <a:ext uri="{FF2B5EF4-FFF2-40B4-BE49-F238E27FC236}">
                    <a16:creationId xmlns:a16="http://schemas.microsoft.com/office/drawing/2014/main" id="{2B277381-DB2A-4E9D-B599-F7FB12245C22}"/>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4" name="Freeform: Shape 713">
                <a:extLst>
                  <a:ext uri="{FF2B5EF4-FFF2-40B4-BE49-F238E27FC236}">
                    <a16:creationId xmlns:a16="http://schemas.microsoft.com/office/drawing/2014/main" id="{E37AF43F-A1FC-48C9-9AFA-BB85CB060D14}"/>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5" name="Freeform: Shape 714">
                <a:extLst>
                  <a:ext uri="{FF2B5EF4-FFF2-40B4-BE49-F238E27FC236}">
                    <a16:creationId xmlns:a16="http://schemas.microsoft.com/office/drawing/2014/main" id="{E8F5DF08-5E5D-4E3F-8292-F3A6BF26D7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6" name="Freeform: Shape 715">
                <a:extLst>
                  <a:ext uri="{FF2B5EF4-FFF2-40B4-BE49-F238E27FC236}">
                    <a16:creationId xmlns:a16="http://schemas.microsoft.com/office/drawing/2014/main" id="{861C5C9A-B779-418B-9A4F-5604883F0F9B}"/>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7" name="Freeform: Shape 716">
                <a:extLst>
                  <a:ext uri="{FF2B5EF4-FFF2-40B4-BE49-F238E27FC236}">
                    <a16:creationId xmlns:a16="http://schemas.microsoft.com/office/drawing/2014/main" id="{443D6D0E-66D2-4EBD-B7E4-D898A22436A7}"/>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06" name="Graphic 705">
              <a:extLst>
                <a:ext uri="{FF2B5EF4-FFF2-40B4-BE49-F238E27FC236}">
                  <a16:creationId xmlns:a16="http://schemas.microsoft.com/office/drawing/2014/main" id="{BE8FCD88-816C-47D2-81DD-A570E38EF0F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617883" flipH="1">
              <a:off x="9292893" y="4618835"/>
              <a:ext cx="2292469" cy="1684800"/>
            </a:xfrm>
            <a:prstGeom prst="rect">
              <a:avLst/>
            </a:prstGeom>
          </p:spPr>
        </p:pic>
        <p:grpSp>
          <p:nvGrpSpPr>
            <p:cNvPr id="707" name="Graphic 243">
              <a:extLst>
                <a:ext uri="{FF2B5EF4-FFF2-40B4-BE49-F238E27FC236}">
                  <a16:creationId xmlns:a16="http://schemas.microsoft.com/office/drawing/2014/main" id="{D65637D4-92D6-4456-9C90-0D0C14B9A913}"/>
                </a:ext>
              </a:extLst>
            </p:cNvPr>
            <p:cNvGrpSpPr/>
            <p:nvPr/>
          </p:nvGrpSpPr>
          <p:grpSpPr>
            <a:xfrm rot="20559226" flipH="1">
              <a:off x="9304117" y="5138542"/>
              <a:ext cx="1630724" cy="1255170"/>
              <a:chOff x="7982733" y="5589867"/>
              <a:chExt cx="1630724" cy="1255170"/>
            </a:xfrm>
          </p:grpSpPr>
          <p:sp>
            <p:nvSpPr>
              <p:cNvPr id="708" name="Freeform: Shape 707">
                <a:extLst>
                  <a:ext uri="{FF2B5EF4-FFF2-40B4-BE49-F238E27FC236}">
                    <a16:creationId xmlns:a16="http://schemas.microsoft.com/office/drawing/2014/main" id="{CD443EFB-425B-4493-B21A-653A7CA7A31C}"/>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9" name="Freeform: Shape 708">
                <a:extLst>
                  <a:ext uri="{FF2B5EF4-FFF2-40B4-BE49-F238E27FC236}">
                    <a16:creationId xmlns:a16="http://schemas.microsoft.com/office/drawing/2014/main" id="{51437342-515D-4777-B53F-BF4ACF3D7AC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0" name="Freeform: Shape 709">
                <a:extLst>
                  <a:ext uri="{FF2B5EF4-FFF2-40B4-BE49-F238E27FC236}">
                    <a16:creationId xmlns:a16="http://schemas.microsoft.com/office/drawing/2014/main" id="{F001E08C-A2EE-4DDC-9FC7-B84806A9B298}"/>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1" name="Freeform: Shape 710">
                <a:extLst>
                  <a:ext uri="{FF2B5EF4-FFF2-40B4-BE49-F238E27FC236}">
                    <a16:creationId xmlns:a16="http://schemas.microsoft.com/office/drawing/2014/main" id="{C8E3F1FA-798C-4EC5-B5D2-F5D898B5E99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2" name="Freeform: Shape 711">
                <a:extLst>
                  <a:ext uri="{FF2B5EF4-FFF2-40B4-BE49-F238E27FC236}">
                    <a16:creationId xmlns:a16="http://schemas.microsoft.com/office/drawing/2014/main" id="{D621B828-C8A0-4B96-8345-CC1EDFF38C96}"/>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726" name="Group 725">
            <a:extLst>
              <a:ext uri="{FF2B5EF4-FFF2-40B4-BE49-F238E27FC236}">
                <a16:creationId xmlns:a16="http://schemas.microsoft.com/office/drawing/2014/main" id="{36ED32D1-28B0-4DFA-B71A-73A7165E5A5C}"/>
              </a:ext>
            </a:extLst>
          </p:cNvPr>
          <p:cNvGrpSpPr/>
          <p:nvPr/>
        </p:nvGrpSpPr>
        <p:grpSpPr>
          <a:xfrm>
            <a:off x="4197125" y="5810025"/>
            <a:ext cx="1121974" cy="574398"/>
            <a:chOff x="6803638" y="4315000"/>
            <a:chExt cx="4477890" cy="2292469"/>
          </a:xfrm>
        </p:grpSpPr>
        <p:grpSp>
          <p:nvGrpSpPr>
            <p:cNvPr id="727" name="Graphic 143">
              <a:extLst>
                <a:ext uri="{FF2B5EF4-FFF2-40B4-BE49-F238E27FC236}">
                  <a16:creationId xmlns:a16="http://schemas.microsoft.com/office/drawing/2014/main" id="{63D47DCB-B32C-4D41-A2EE-315FE2906981}"/>
                </a:ext>
              </a:extLst>
            </p:cNvPr>
            <p:cNvGrpSpPr/>
            <p:nvPr/>
          </p:nvGrpSpPr>
          <p:grpSpPr>
            <a:xfrm rot="17668063" flipH="1">
              <a:off x="7697731" y="3547295"/>
              <a:ext cx="1876002" cy="3664187"/>
              <a:chOff x="10445531" y="3270549"/>
              <a:chExt cx="1876002" cy="3664187"/>
            </a:xfrm>
          </p:grpSpPr>
          <p:sp>
            <p:nvSpPr>
              <p:cNvPr id="741" name="Freeform: Shape 740">
                <a:extLst>
                  <a:ext uri="{FF2B5EF4-FFF2-40B4-BE49-F238E27FC236}">
                    <a16:creationId xmlns:a16="http://schemas.microsoft.com/office/drawing/2014/main" id="{CB18F289-F8D8-49A0-8AFC-FEC4E007B6C0}"/>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2" name="Freeform: Shape 741">
                <a:extLst>
                  <a:ext uri="{FF2B5EF4-FFF2-40B4-BE49-F238E27FC236}">
                    <a16:creationId xmlns:a16="http://schemas.microsoft.com/office/drawing/2014/main" id="{0C3D28F6-9553-4A4B-A1A3-E2A90D8997E7}"/>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3" name="Freeform: Shape 742">
                <a:extLst>
                  <a:ext uri="{FF2B5EF4-FFF2-40B4-BE49-F238E27FC236}">
                    <a16:creationId xmlns:a16="http://schemas.microsoft.com/office/drawing/2014/main" id="{40C45ECD-4DE6-4817-A42E-26AD5C475C33}"/>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4" name="Freeform: Shape 743">
                <a:extLst>
                  <a:ext uri="{FF2B5EF4-FFF2-40B4-BE49-F238E27FC236}">
                    <a16:creationId xmlns:a16="http://schemas.microsoft.com/office/drawing/2014/main" id="{2BD6FFAD-9339-4C65-860F-40ABD6A03766}"/>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5" name="Freeform: Shape 744">
                <a:extLst>
                  <a:ext uri="{FF2B5EF4-FFF2-40B4-BE49-F238E27FC236}">
                    <a16:creationId xmlns:a16="http://schemas.microsoft.com/office/drawing/2014/main" id="{47E8474D-95C7-4C74-9A5B-CE06824AFC23}"/>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6" name="Freeform: Shape 745">
                <a:extLst>
                  <a:ext uri="{FF2B5EF4-FFF2-40B4-BE49-F238E27FC236}">
                    <a16:creationId xmlns:a16="http://schemas.microsoft.com/office/drawing/2014/main" id="{56A53526-F790-43A0-91D6-5306B64F88EE}"/>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7" name="Freeform: Shape 746">
                <a:extLst>
                  <a:ext uri="{FF2B5EF4-FFF2-40B4-BE49-F238E27FC236}">
                    <a16:creationId xmlns:a16="http://schemas.microsoft.com/office/drawing/2014/main" id="{3DF71B4E-C5EF-45BA-AD37-82C938A47737}"/>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8" name="Freeform: Shape 747">
                <a:extLst>
                  <a:ext uri="{FF2B5EF4-FFF2-40B4-BE49-F238E27FC236}">
                    <a16:creationId xmlns:a16="http://schemas.microsoft.com/office/drawing/2014/main" id="{74082678-9F53-4D41-875C-AD06CBC43A4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28" name="Graphic 153">
              <a:extLst>
                <a:ext uri="{FF2B5EF4-FFF2-40B4-BE49-F238E27FC236}">
                  <a16:creationId xmlns:a16="http://schemas.microsoft.com/office/drawing/2014/main" id="{61616BE0-2EC1-4767-9A25-38C16479DB53}"/>
                </a:ext>
              </a:extLst>
            </p:cNvPr>
            <p:cNvGrpSpPr/>
            <p:nvPr/>
          </p:nvGrpSpPr>
          <p:grpSpPr>
            <a:xfrm rot="16370446" flipH="1">
              <a:off x="8139892" y="4836513"/>
              <a:ext cx="1488064" cy="1783685"/>
              <a:chOff x="11161825" y="3187825"/>
              <a:chExt cx="1068908" cy="1281259"/>
            </a:xfrm>
          </p:grpSpPr>
          <p:sp>
            <p:nvSpPr>
              <p:cNvPr id="736" name="Freeform: Shape 735">
                <a:extLst>
                  <a:ext uri="{FF2B5EF4-FFF2-40B4-BE49-F238E27FC236}">
                    <a16:creationId xmlns:a16="http://schemas.microsoft.com/office/drawing/2014/main" id="{433EF7F0-AD13-4302-8898-052FFCBDF1DD}"/>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7" name="Freeform: Shape 736">
                <a:extLst>
                  <a:ext uri="{FF2B5EF4-FFF2-40B4-BE49-F238E27FC236}">
                    <a16:creationId xmlns:a16="http://schemas.microsoft.com/office/drawing/2014/main" id="{EE2CBDEE-B995-4223-B0CD-376647DF1A8A}"/>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8" name="Freeform: Shape 737">
                <a:extLst>
                  <a:ext uri="{FF2B5EF4-FFF2-40B4-BE49-F238E27FC236}">
                    <a16:creationId xmlns:a16="http://schemas.microsoft.com/office/drawing/2014/main" id="{7178BB9A-408F-48D4-A758-7EF0233DA68E}"/>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9" name="Freeform: Shape 738">
                <a:extLst>
                  <a:ext uri="{FF2B5EF4-FFF2-40B4-BE49-F238E27FC236}">
                    <a16:creationId xmlns:a16="http://schemas.microsoft.com/office/drawing/2014/main" id="{786F23B5-20AC-48BB-A5B9-5C4D50D618ED}"/>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0" name="Freeform: Shape 739">
                <a:extLst>
                  <a:ext uri="{FF2B5EF4-FFF2-40B4-BE49-F238E27FC236}">
                    <a16:creationId xmlns:a16="http://schemas.microsoft.com/office/drawing/2014/main" id="{2475F52B-F267-49D3-87FD-B107859D0FF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29" name="Graphic 728">
              <a:extLst>
                <a:ext uri="{FF2B5EF4-FFF2-40B4-BE49-F238E27FC236}">
                  <a16:creationId xmlns:a16="http://schemas.microsoft.com/office/drawing/2014/main" id="{16FDDDF4-A3C6-4980-A20F-FD793A66B04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617883" flipH="1">
              <a:off x="9292893" y="4618835"/>
              <a:ext cx="2292469" cy="1684800"/>
            </a:xfrm>
            <a:prstGeom prst="rect">
              <a:avLst/>
            </a:prstGeom>
          </p:spPr>
        </p:pic>
        <p:grpSp>
          <p:nvGrpSpPr>
            <p:cNvPr id="730" name="Graphic 243">
              <a:extLst>
                <a:ext uri="{FF2B5EF4-FFF2-40B4-BE49-F238E27FC236}">
                  <a16:creationId xmlns:a16="http://schemas.microsoft.com/office/drawing/2014/main" id="{960FE639-E19D-4C6B-B0A9-F2967E3B2B18}"/>
                </a:ext>
              </a:extLst>
            </p:cNvPr>
            <p:cNvGrpSpPr/>
            <p:nvPr/>
          </p:nvGrpSpPr>
          <p:grpSpPr>
            <a:xfrm rot="20559226" flipH="1">
              <a:off x="9304117" y="5138542"/>
              <a:ext cx="1630724" cy="1255170"/>
              <a:chOff x="7982733" y="5589867"/>
              <a:chExt cx="1630724" cy="1255170"/>
            </a:xfrm>
          </p:grpSpPr>
          <p:sp>
            <p:nvSpPr>
              <p:cNvPr id="731" name="Freeform: Shape 730">
                <a:extLst>
                  <a:ext uri="{FF2B5EF4-FFF2-40B4-BE49-F238E27FC236}">
                    <a16:creationId xmlns:a16="http://schemas.microsoft.com/office/drawing/2014/main" id="{360B37E0-7B25-4B4F-B176-B65785479B53}"/>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2" name="Freeform: Shape 731">
                <a:extLst>
                  <a:ext uri="{FF2B5EF4-FFF2-40B4-BE49-F238E27FC236}">
                    <a16:creationId xmlns:a16="http://schemas.microsoft.com/office/drawing/2014/main" id="{9CDADA91-FA80-44CE-AB97-EED74DA7189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3" name="Freeform: Shape 732">
                <a:extLst>
                  <a:ext uri="{FF2B5EF4-FFF2-40B4-BE49-F238E27FC236}">
                    <a16:creationId xmlns:a16="http://schemas.microsoft.com/office/drawing/2014/main" id="{037D1E69-AE86-49FA-A948-7AB581978D4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4" name="Freeform: Shape 733">
                <a:extLst>
                  <a:ext uri="{FF2B5EF4-FFF2-40B4-BE49-F238E27FC236}">
                    <a16:creationId xmlns:a16="http://schemas.microsoft.com/office/drawing/2014/main" id="{48AABD18-A0E3-4C42-A956-EF8F16CD2AB5}"/>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5" name="Freeform: Shape 734">
                <a:extLst>
                  <a:ext uri="{FF2B5EF4-FFF2-40B4-BE49-F238E27FC236}">
                    <a16:creationId xmlns:a16="http://schemas.microsoft.com/office/drawing/2014/main" id="{F1DFF864-75AF-4783-BD61-077FD4D4DE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612" name="Graphic 611">
            <a:extLst>
              <a:ext uri="{FF2B5EF4-FFF2-40B4-BE49-F238E27FC236}">
                <a16:creationId xmlns:a16="http://schemas.microsoft.com/office/drawing/2014/main" id="{754EF4D2-FD07-47DC-89A6-BB783AA71E6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4553295" y="5049881"/>
            <a:ext cx="574076" cy="1148152"/>
          </a:xfrm>
          <a:prstGeom prst="rect">
            <a:avLst/>
          </a:prstGeom>
        </p:spPr>
      </p:pic>
      <p:pic>
        <p:nvPicPr>
          <p:cNvPr id="616" name="Graphic 615">
            <a:extLst>
              <a:ext uri="{FF2B5EF4-FFF2-40B4-BE49-F238E27FC236}">
                <a16:creationId xmlns:a16="http://schemas.microsoft.com/office/drawing/2014/main" id="{C8858F23-51F3-4FEE-A1FE-DCBB9824324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8836213" y="4898542"/>
            <a:ext cx="574076" cy="1148152"/>
          </a:xfrm>
          <a:prstGeom prst="rect">
            <a:avLst/>
          </a:prstGeom>
        </p:spPr>
      </p:pic>
      <p:pic>
        <p:nvPicPr>
          <p:cNvPr id="750" name="Graphic 749">
            <a:extLst>
              <a:ext uri="{FF2B5EF4-FFF2-40B4-BE49-F238E27FC236}">
                <a16:creationId xmlns:a16="http://schemas.microsoft.com/office/drawing/2014/main" id="{8F3AD826-984F-41A0-9AB1-1DD9037A1BF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000375">
            <a:off x="7546687" y="5727791"/>
            <a:ext cx="586071" cy="504361"/>
          </a:xfrm>
          <a:prstGeom prst="rect">
            <a:avLst/>
          </a:prstGeom>
        </p:spPr>
      </p:pic>
      <p:sp>
        <p:nvSpPr>
          <p:cNvPr id="6" name="TextBox 5">
            <a:extLst>
              <a:ext uri="{FF2B5EF4-FFF2-40B4-BE49-F238E27FC236}">
                <a16:creationId xmlns:a16="http://schemas.microsoft.com/office/drawing/2014/main" id="{FF58B4F8-046C-44FC-BBDF-CFE9EF86BA05}"/>
              </a:ext>
            </a:extLst>
          </p:cNvPr>
          <p:cNvSpPr txBox="1"/>
          <p:nvPr/>
        </p:nvSpPr>
        <p:spPr>
          <a:xfrm>
            <a:off x="2935426" y="1926134"/>
            <a:ext cx="8018806" cy="2123658"/>
          </a:xfrm>
          <a:prstGeom prst="rect">
            <a:avLst/>
          </a:prstGeom>
          <a:noFill/>
        </p:spPr>
        <p:txBody>
          <a:bodyPr wrap="square" rtlCol="0">
            <a:spAutoFit/>
          </a:bodyPr>
          <a:lstStyle/>
          <a:p>
            <a:r>
              <a:rPr lang="en-US" sz="6600" b="1">
                <a:solidFill>
                  <a:schemeClr val="tx2">
                    <a:lumMod val="50000"/>
                  </a:schemeClr>
                </a:solidFill>
              </a:rPr>
              <a:t>Tìm hiểu nguyên nhân và tác hại của tiếng ồn</a:t>
            </a:r>
          </a:p>
        </p:txBody>
      </p:sp>
    </p:spTree>
    <p:extLst>
      <p:ext uri="{BB962C8B-B14F-4D97-AF65-F5344CB8AC3E}">
        <p14:creationId xmlns:p14="http://schemas.microsoft.com/office/powerpoint/2010/main" val="22427967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randombar(horizontal)">
                                      <p:cBhvr>
                                        <p:cTn id="7" dur="500"/>
                                        <p:tgtEl>
                                          <p:spTgt spid="389"/>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6"/>
                                        </p:tgtEl>
                                        <p:attrNameLst>
                                          <p:attrName>ppt_x</p:attrName>
                                          <p:attrName>ppt_y</p:attrName>
                                        </p:attrNameLst>
                                      </p:cBhvr>
                                    </p:animMotion>
                                    <p:animRot by="1500000">
                                      <p:cBhvr>
                                        <p:cTn id="17" dur="125" fill="hold">
                                          <p:stCondLst>
                                            <p:cond delay="0"/>
                                          </p:stCondLst>
                                        </p:cTn>
                                        <p:tgtEl>
                                          <p:spTgt spid="6"/>
                                        </p:tgtEl>
                                        <p:attrNameLst>
                                          <p:attrName>r</p:attrName>
                                        </p:attrNameLst>
                                      </p:cBhvr>
                                    </p:animRot>
                                    <p:animRot by="-1500000">
                                      <p:cBhvr>
                                        <p:cTn id="18" dur="125" fill="hold">
                                          <p:stCondLst>
                                            <p:cond delay="125"/>
                                          </p:stCondLst>
                                        </p:cTn>
                                        <p:tgtEl>
                                          <p:spTgt spid="6"/>
                                        </p:tgtEl>
                                        <p:attrNameLst>
                                          <p:attrName>r</p:attrName>
                                        </p:attrNameLst>
                                      </p:cBhvr>
                                    </p:animRot>
                                    <p:animRot by="-1500000">
                                      <p:cBhvr>
                                        <p:cTn id="19" dur="125" fill="hold">
                                          <p:stCondLst>
                                            <p:cond delay="250"/>
                                          </p:stCondLst>
                                        </p:cTn>
                                        <p:tgtEl>
                                          <p:spTgt spid="6"/>
                                        </p:tgtEl>
                                        <p:attrNameLst>
                                          <p:attrName>r</p:attrName>
                                        </p:attrNameLst>
                                      </p:cBhvr>
                                    </p:animRot>
                                    <p:animRot by="1500000">
                                      <p:cBhvr>
                                        <p:cTn id="2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949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2"/>
          <a:srcRect l="6944" r="6004" b="-3571"/>
          <a:stretch/>
        </p:blipFill>
        <p:spPr>
          <a:xfrm>
            <a:off x="8652514" y="8669978"/>
            <a:ext cx="4312071" cy="2709265"/>
          </a:xfrm>
          <a:prstGeom prst="rect">
            <a:avLst/>
          </a:prstGeom>
        </p:spPr>
      </p:pic>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876156" y="5012476"/>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38004" y="69540"/>
            <a:ext cx="3941012" cy="6750285"/>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751361" y="5240151"/>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229004" y="98970"/>
            <a:ext cx="1751940" cy="1902106"/>
          </a:xfrm>
          <a:prstGeom prst="rect">
            <a:avLst/>
          </a:prstGeom>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582711" y="84135"/>
            <a:ext cx="1712149" cy="931662"/>
          </a:xfrm>
          <a:prstGeom prst="rect">
            <a:avLst/>
          </a:prstGeom>
        </p:spPr>
      </p:pic>
      <p:sp>
        <p:nvSpPr>
          <p:cNvPr id="81" name="TextBox 80">
            <a:extLst>
              <a:ext uri="{FF2B5EF4-FFF2-40B4-BE49-F238E27FC236}">
                <a16:creationId xmlns:a16="http://schemas.microsoft.com/office/drawing/2014/main" id="{9A7F32B3-EDC4-47E6-B1F2-D0CDE10AA5F4}"/>
              </a:ext>
            </a:extLst>
          </p:cNvPr>
          <p:cNvSpPr txBox="1"/>
          <p:nvPr/>
        </p:nvSpPr>
        <p:spPr>
          <a:xfrm>
            <a:off x="3862374" y="1159516"/>
            <a:ext cx="7482167" cy="1938992"/>
          </a:xfrm>
          <a:prstGeom prst="rect">
            <a:avLst/>
          </a:prstGeom>
          <a:noFill/>
        </p:spPr>
        <p:txBody>
          <a:bodyPr wrap="square" rtlCol="0">
            <a:spAutoFit/>
          </a:bodyPr>
          <a:lstStyle/>
          <a:p>
            <a:pPr algn="ctr">
              <a:buClr>
                <a:srgbClr val="000000"/>
              </a:buClr>
              <a:buFont typeface="Arial"/>
              <a:buNone/>
              <a:defRPr/>
            </a:pPr>
            <a:r>
              <a:rPr lang="en-US" sz="6000" b="1" kern="0" dirty="0" smtClean="0">
                <a:solidFill>
                  <a:schemeClr val="accent6">
                    <a:lumMod val="50000"/>
                  </a:schemeClr>
                </a:solidFill>
                <a:latin typeface="UTM Windsor BT" panose="02040603050506020204" pitchFamily="18" charset="0"/>
                <a:cs typeface="Arial"/>
                <a:sym typeface="Arial"/>
              </a:rPr>
              <a:t>CHIA SẺ NHÓM ĐÔI </a:t>
            </a:r>
          </a:p>
          <a:p>
            <a:pPr algn="ctr">
              <a:buClr>
                <a:srgbClr val="000000"/>
              </a:buClr>
              <a:buFont typeface="Arial"/>
              <a:buNone/>
              <a:defRPr/>
            </a:pPr>
            <a:r>
              <a:rPr lang="en-US" sz="6000" b="1" kern="0" dirty="0" smtClean="0">
                <a:solidFill>
                  <a:schemeClr val="accent6">
                    <a:lumMod val="50000"/>
                  </a:schemeClr>
                </a:solidFill>
                <a:latin typeface="UTM Windsor BT" panose="02040603050506020204" pitchFamily="18" charset="0"/>
                <a:cs typeface="Arial"/>
                <a:sym typeface="Arial"/>
              </a:rPr>
              <a:t>THEO KĨ THUẬT Ổ BI </a:t>
            </a:r>
            <a:endParaRPr lang="en-US" sz="6000" kern="0" dirty="0">
              <a:solidFill>
                <a:schemeClr val="accent6">
                  <a:lumMod val="50000"/>
                </a:schemeClr>
              </a:solidFill>
              <a:latin typeface="UTM Windsor BT" panose="02040603050506020204" pitchFamily="18" charset="0"/>
              <a:cs typeface="Arial"/>
              <a:sym typeface="Arial"/>
            </a:endParaRPr>
          </a:p>
        </p:txBody>
      </p:sp>
      <p:pic>
        <p:nvPicPr>
          <p:cNvPr id="82" name="Picture 81" descr="Logo&#10;&#10;Description automatically generated">
            <a:extLst>
              <a:ext uri="{FF2B5EF4-FFF2-40B4-BE49-F238E27FC236}">
                <a16:creationId xmlns:a16="http://schemas.microsoft.com/office/drawing/2014/main" id="{DA8A4614-1B61-4DB0-93BC-EA6B2BAEF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40377" y="3929580"/>
            <a:ext cx="2515962" cy="2118925"/>
          </a:xfrm>
          <a:prstGeom prst="rect">
            <a:avLst/>
          </a:prstGeom>
        </p:spPr>
      </p:pic>
      <p:pic>
        <p:nvPicPr>
          <p:cNvPr id="1026" name="Picture 2" descr="https://i.vdoc.vn/data/image/2020/08/20/bai-mo-dau-em-la-hoc-sinh-trang-4-hinh-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0149" y="4013723"/>
            <a:ext cx="3656555" cy="293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4884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0"/>
                                  </p:iterate>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par>
                          <p:cTn id="10" fill="hold">
                            <p:stCondLst>
                              <p:cond delay="500"/>
                            </p:stCondLst>
                            <p:childTnLst>
                              <p:par>
                                <p:cTn id="11" presetID="34" presetClass="emph" presetSubtype="0" fill="hold" grpId="1" nodeType="afterEffect">
                                  <p:stCondLst>
                                    <p:cond delay="0"/>
                                  </p:stCondLst>
                                  <p:iterate type="lt">
                                    <p:tmPct val="10000"/>
                                  </p:iterate>
                                  <p:childTnLst>
                                    <p:animMotion origin="layout" path="M 3.54167E-6 2.96296E-6 L 3.54167E-6 -0.07223 " pathEditMode="relative" rAng="0" ptsTypes="AA">
                                      <p:cBhvr>
                                        <p:cTn id="12" dur="250" accel="50000" decel="50000" autoRev="1" fill="hold">
                                          <p:stCondLst>
                                            <p:cond delay="0"/>
                                          </p:stCondLst>
                                        </p:cTn>
                                        <p:tgtEl>
                                          <p:spTgt spid="81"/>
                                        </p:tgtEl>
                                        <p:attrNameLst>
                                          <p:attrName>ppt_x</p:attrName>
                                          <p:attrName>ppt_y</p:attrName>
                                        </p:attrNameLst>
                                      </p:cBhvr>
                                      <p:rCtr x="0" y="-3611"/>
                                    </p:animMotion>
                                    <p:animRot by="1500000">
                                      <p:cBhvr>
                                        <p:cTn id="13" dur="125" fill="hold">
                                          <p:stCondLst>
                                            <p:cond delay="0"/>
                                          </p:stCondLst>
                                        </p:cTn>
                                        <p:tgtEl>
                                          <p:spTgt spid="81"/>
                                        </p:tgtEl>
                                        <p:attrNameLst>
                                          <p:attrName>r</p:attrName>
                                        </p:attrNameLst>
                                      </p:cBhvr>
                                    </p:animRot>
                                    <p:animRot by="-1500000">
                                      <p:cBhvr>
                                        <p:cTn id="14" dur="125" fill="hold">
                                          <p:stCondLst>
                                            <p:cond delay="125"/>
                                          </p:stCondLst>
                                        </p:cTn>
                                        <p:tgtEl>
                                          <p:spTgt spid="81"/>
                                        </p:tgtEl>
                                        <p:attrNameLst>
                                          <p:attrName>r</p:attrName>
                                        </p:attrNameLst>
                                      </p:cBhvr>
                                    </p:animRot>
                                    <p:animRot by="-1500000">
                                      <p:cBhvr>
                                        <p:cTn id="15" dur="125" fill="hold">
                                          <p:stCondLst>
                                            <p:cond delay="250"/>
                                          </p:stCondLst>
                                        </p:cTn>
                                        <p:tgtEl>
                                          <p:spTgt spid="81"/>
                                        </p:tgtEl>
                                        <p:attrNameLst>
                                          <p:attrName>r</p:attrName>
                                        </p:attrNameLst>
                                      </p:cBhvr>
                                    </p:animRot>
                                    <p:animRot by="1500000">
                                      <p:cBhvr>
                                        <p:cTn id="16" dur="125" fill="hold">
                                          <p:stCondLst>
                                            <p:cond delay="375"/>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19C79D2-CDF1-4A4E-A918-8324C5938472}"/>
              </a:ext>
            </a:extLst>
          </p:cNvPr>
          <p:cNvSpPr/>
          <p:nvPr/>
        </p:nvSpPr>
        <p:spPr>
          <a:xfrm>
            <a:off x="792261" y="6172151"/>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C97EC213-FD0F-4E9C-982D-9B662A5AC31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20409635">
            <a:off x="625780" y="4109862"/>
            <a:ext cx="1157262" cy="2250937"/>
          </a:xfrm>
          <a:prstGeom prst="rect">
            <a:avLst/>
          </a:prstGeom>
        </p:spPr>
      </p:pic>
      <p:grpSp>
        <p:nvGrpSpPr>
          <p:cNvPr id="15" name="Graphic 14">
            <a:extLst>
              <a:ext uri="{FF2B5EF4-FFF2-40B4-BE49-F238E27FC236}">
                <a16:creationId xmlns:a16="http://schemas.microsoft.com/office/drawing/2014/main" id="{BF15FC6D-3DCA-4115-98F2-00F3FB4FF731}"/>
              </a:ext>
            </a:extLst>
          </p:cNvPr>
          <p:cNvGrpSpPr/>
          <p:nvPr/>
        </p:nvGrpSpPr>
        <p:grpSpPr>
          <a:xfrm rot="5025652">
            <a:off x="982952" y="4664561"/>
            <a:ext cx="1413755" cy="1205668"/>
            <a:chOff x="5700712" y="3114735"/>
            <a:chExt cx="1531512" cy="1219181"/>
          </a:xfrm>
        </p:grpSpPr>
        <p:sp>
          <p:nvSpPr>
            <p:cNvPr id="16" name="Freeform: Shape 15">
              <a:extLst>
                <a:ext uri="{FF2B5EF4-FFF2-40B4-BE49-F238E27FC236}">
                  <a16:creationId xmlns:a16="http://schemas.microsoft.com/office/drawing/2014/main" id="{16BDD3E7-652A-4009-B0C5-1DCB7CAA21B1}"/>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3E67A8A-EFBE-4211-A4DE-E4B8C68817D1}"/>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9B8EBCB2-9929-4CC7-9483-4213678DACE2}"/>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9607A2D4-99C5-41DB-AA6A-BFE0CD48E194}"/>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BB387BF4-DEC8-4468-AE7F-9E81ADE927C7}"/>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35C5C70-821B-4348-A9D9-D85022C0436D}"/>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42989DD4-7E9C-42C7-A917-79EC97FE324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B3E74ECD-4045-4950-9844-7851FE79D8F2}"/>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5CB67F5A-460F-42BC-AA89-DBD8D2A2B77F}"/>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CD42340-EEC3-4C6A-96C3-A9159B939D8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895D5C77-4D1D-4217-9D60-E2444317AB78}"/>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E5540361-414D-48CA-B28F-5B0B22DD258C}"/>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9B50AD98-406F-4D70-A038-4387B9DA86D9}"/>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489199A0-1757-48B2-91CD-7471B523F715}"/>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62887CE5-589A-4586-B86A-82884F7709EF}"/>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AAA4E47E-8AE8-43F9-AAC1-88FD681C9B6A}"/>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8E8788B4-73D2-4A76-977F-BFC2F727C544}"/>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C1D6F5B-A2AA-4FB5-8A82-6802A5D6BDD2}"/>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55BFBB3-9F43-447F-B242-AB011A64660C}"/>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5" name="Graphic 233">
            <a:extLst>
              <a:ext uri="{FF2B5EF4-FFF2-40B4-BE49-F238E27FC236}">
                <a16:creationId xmlns:a16="http://schemas.microsoft.com/office/drawing/2014/main" id="{6AAF73D9-9CDC-4C48-AD07-7A969BE3E2D9}"/>
              </a:ext>
            </a:extLst>
          </p:cNvPr>
          <p:cNvGrpSpPr/>
          <p:nvPr/>
        </p:nvGrpSpPr>
        <p:grpSpPr>
          <a:xfrm>
            <a:off x="1929818" y="4677602"/>
            <a:ext cx="1579911" cy="1521735"/>
            <a:chOff x="2651548" y="5448024"/>
            <a:chExt cx="1484014" cy="1429613"/>
          </a:xfrm>
        </p:grpSpPr>
        <p:sp>
          <p:nvSpPr>
            <p:cNvPr id="36" name="Freeform: Shape 35">
              <a:extLst>
                <a:ext uri="{FF2B5EF4-FFF2-40B4-BE49-F238E27FC236}">
                  <a16:creationId xmlns:a16="http://schemas.microsoft.com/office/drawing/2014/main" id="{B9170AC8-9D77-4FF5-A0EB-9A853CEA57B7}"/>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C65597D7-396A-4F79-9AAF-98AB67D668F6}"/>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3A6151CB-A9B1-42CA-90CD-F708F5369CD7}"/>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4E9203D-C3C1-4B58-BA1D-BF374B345ABC}"/>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E93D0632-D7D3-4A58-A261-D8721A63031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B0B76DAB-DFC4-4B3E-937F-7E183387509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3C6B3A3-CFA7-40C2-B19A-427854983D20}"/>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0AEE533C-5FBF-4252-AED7-0C01941CD8E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Graphic 170">
            <a:extLst>
              <a:ext uri="{FF2B5EF4-FFF2-40B4-BE49-F238E27FC236}">
                <a16:creationId xmlns:a16="http://schemas.microsoft.com/office/drawing/2014/main" id="{EA143DDA-6261-434B-B65C-5870957FCC0E}"/>
              </a:ext>
            </a:extLst>
          </p:cNvPr>
          <p:cNvSpPr/>
          <p:nvPr/>
        </p:nvSpPr>
        <p:spPr>
          <a:xfrm>
            <a:off x="1157831" y="3603565"/>
            <a:ext cx="1187522" cy="631370"/>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45" name="Graphic 44">
            <a:extLst>
              <a:ext uri="{FF2B5EF4-FFF2-40B4-BE49-F238E27FC236}">
                <a16:creationId xmlns:a16="http://schemas.microsoft.com/office/drawing/2014/main" id="{EF27833B-A325-4581-A504-AAF3DCAF8B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74354" y="2954180"/>
            <a:ext cx="1728101" cy="3456202"/>
          </a:xfrm>
          <a:prstGeom prst="rect">
            <a:avLst/>
          </a:prstGeom>
        </p:spPr>
      </p:pic>
      <p:pic>
        <p:nvPicPr>
          <p:cNvPr id="46" name="Graphic 45">
            <a:extLst>
              <a:ext uri="{FF2B5EF4-FFF2-40B4-BE49-F238E27FC236}">
                <a16:creationId xmlns:a16="http://schemas.microsoft.com/office/drawing/2014/main" id="{4721CC57-141C-4EF6-BA1F-4B676EBC5B1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22985" y="2028733"/>
            <a:ext cx="1276189" cy="597935"/>
          </a:xfrm>
          <a:prstGeom prst="rect">
            <a:avLst/>
          </a:prstGeom>
        </p:spPr>
      </p:pic>
      <p:sp>
        <p:nvSpPr>
          <p:cNvPr id="3" name="Rectangle: Rounded Corners 2">
            <a:extLst>
              <a:ext uri="{FF2B5EF4-FFF2-40B4-BE49-F238E27FC236}">
                <a16:creationId xmlns:a16="http://schemas.microsoft.com/office/drawing/2014/main" id="{D0BF50DC-A7F1-4EA2-9AD5-1B3F601FAE8B}"/>
              </a:ext>
            </a:extLst>
          </p:cNvPr>
          <p:cNvSpPr/>
          <p:nvPr/>
        </p:nvSpPr>
        <p:spPr>
          <a:xfrm>
            <a:off x="507592" y="459279"/>
            <a:ext cx="10904867" cy="5939300"/>
          </a:xfrm>
          <a:prstGeom prst="roundRect">
            <a:avLst/>
          </a:prstGeom>
          <a:solidFill>
            <a:srgbClr val="FF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6DFCB2-E50A-47FE-AEB2-D06FD458506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63229" y="1471872"/>
            <a:ext cx="3191009" cy="2253537"/>
          </a:xfrm>
          <a:prstGeom prst="rect">
            <a:avLst/>
          </a:prstGeom>
        </p:spPr>
      </p:pic>
      <p:pic>
        <p:nvPicPr>
          <p:cNvPr id="8" name="Picture 7">
            <a:extLst>
              <a:ext uri="{FF2B5EF4-FFF2-40B4-BE49-F238E27FC236}">
                <a16:creationId xmlns:a16="http://schemas.microsoft.com/office/drawing/2014/main" id="{6D9434D2-ABBD-4F30-9E26-3C1EB1F5A69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233618" y="1544575"/>
            <a:ext cx="3083803" cy="2170546"/>
          </a:xfrm>
          <a:prstGeom prst="rect">
            <a:avLst/>
          </a:prstGeom>
        </p:spPr>
      </p:pic>
      <p:pic>
        <p:nvPicPr>
          <p:cNvPr id="10" name="Picture 9">
            <a:extLst>
              <a:ext uri="{FF2B5EF4-FFF2-40B4-BE49-F238E27FC236}">
                <a16:creationId xmlns:a16="http://schemas.microsoft.com/office/drawing/2014/main" id="{FC6501ED-1E26-4E9E-AB17-F5A4C90AB5B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404999" y="3862969"/>
            <a:ext cx="3258467" cy="2304024"/>
          </a:xfrm>
          <a:prstGeom prst="rect">
            <a:avLst/>
          </a:prstGeom>
        </p:spPr>
      </p:pic>
      <p:pic>
        <p:nvPicPr>
          <p:cNvPr id="12" name="Picture 11">
            <a:extLst>
              <a:ext uri="{FF2B5EF4-FFF2-40B4-BE49-F238E27FC236}">
                <a16:creationId xmlns:a16="http://schemas.microsoft.com/office/drawing/2014/main" id="{0A66DE5C-9868-4BB6-9A8F-6BEEEAE6263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865787" y="3835437"/>
            <a:ext cx="3334503" cy="2356956"/>
          </a:xfrm>
          <a:prstGeom prst="rect">
            <a:avLst/>
          </a:prstGeom>
        </p:spPr>
      </p:pic>
      <p:pic>
        <p:nvPicPr>
          <p:cNvPr id="51" name="Picture 50">
            <a:extLst>
              <a:ext uri="{FF2B5EF4-FFF2-40B4-BE49-F238E27FC236}">
                <a16:creationId xmlns:a16="http://schemas.microsoft.com/office/drawing/2014/main" id="{08DC7525-E99F-4237-8F38-83998E22636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04471" y="274351"/>
            <a:ext cx="1072930" cy="1072930"/>
          </a:xfrm>
          <a:prstGeom prst="rect">
            <a:avLst/>
          </a:prstGeom>
        </p:spPr>
      </p:pic>
      <p:sp>
        <p:nvSpPr>
          <p:cNvPr id="52" name="TextBox 51">
            <a:extLst>
              <a:ext uri="{FF2B5EF4-FFF2-40B4-BE49-F238E27FC236}">
                <a16:creationId xmlns:a16="http://schemas.microsoft.com/office/drawing/2014/main" id="{96D1BF3A-BD4B-4F3A-BFF0-2B729731C2A3}"/>
              </a:ext>
            </a:extLst>
          </p:cNvPr>
          <p:cNvSpPr txBox="1"/>
          <p:nvPr/>
        </p:nvSpPr>
        <p:spPr>
          <a:xfrm>
            <a:off x="1328897" y="479367"/>
            <a:ext cx="9529554" cy="1077218"/>
          </a:xfrm>
          <a:prstGeom prst="rect">
            <a:avLst/>
          </a:prstGeom>
          <a:noFill/>
        </p:spPr>
        <p:txBody>
          <a:bodyPr wrap="square" rtlCol="0">
            <a:spAutoFit/>
          </a:bodyPr>
          <a:lstStyle/>
          <a:p>
            <a:pPr algn="ctr"/>
            <a:r>
              <a:rPr lang="en-US" sz="3200">
                <a:solidFill>
                  <a:srgbClr val="121212"/>
                </a:solidFill>
                <a:latin typeface="Arial" panose="020B0604020202020204" pitchFamily="34" charset="0"/>
                <a:cs typeface="Arial" panose="020B0604020202020204" pitchFamily="34" charset="0"/>
              </a:rPr>
              <a:t>Quan sát các hình và cho biết nguyên nhân gây ra tiếng ồn và những tác hại do tiếng ồn gây ra.</a:t>
            </a:r>
          </a:p>
        </p:txBody>
      </p:sp>
      <p:pic>
        <p:nvPicPr>
          <p:cNvPr id="57" name="Picture 56">
            <a:extLst>
              <a:ext uri="{FF2B5EF4-FFF2-40B4-BE49-F238E27FC236}">
                <a16:creationId xmlns:a16="http://schemas.microsoft.com/office/drawing/2014/main" id="{3E6C1695-820F-40B7-99FF-134F979484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822" y="5942346"/>
            <a:ext cx="2438405" cy="1362459"/>
          </a:xfrm>
          <a:prstGeom prst="rect">
            <a:avLst/>
          </a:prstGeom>
        </p:spPr>
      </p:pic>
      <p:pic>
        <p:nvPicPr>
          <p:cNvPr id="58" name="Picture 57">
            <a:extLst>
              <a:ext uri="{FF2B5EF4-FFF2-40B4-BE49-F238E27FC236}">
                <a16:creationId xmlns:a16="http://schemas.microsoft.com/office/drawing/2014/main" id="{C24FCD89-AC87-4D50-AEDB-245690E1E4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33240" y="5942162"/>
            <a:ext cx="2438405" cy="1362459"/>
          </a:xfrm>
          <a:prstGeom prst="rect">
            <a:avLst/>
          </a:prstGeom>
        </p:spPr>
      </p:pic>
      <p:pic>
        <p:nvPicPr>
          <p:cNvPr id="59" name="Picture 58">
            <a:extLst>
              <a:ext uri="{FF2B5EF4-FFF2-40B4-BE49-F238E27FC236}">
                <a16:creationId xmlns:a16="http://schemas.microsoft.com/office/drawing/2014/main" id="{2779D1E5-69FE-4D4A-80CE-4C11B40D4D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3032" y="5931019"/>
            <a:ext cx="2438405" cy="1362459"/>
          </a:xfrm>
          <a:prstGeom prst="rect">
            <a:avLst/>
          </a:prstGeom>
        </p:spPr>
      </p:pic>
      <p:pic>
        <p:nvPicPr>
          <p:cNvPr id="60" name="Picture 59">
            <a:extLst>
              <a:ext uri="{FF2B5EF4-FFF2-40B4-BE49-F238E27FC236}">
                <a16:creationId xmlns:a16="http://schemas.microsoft.com/office/drawing/2014/main" id="{E3FEA704-BA05-4DB7-8F2F-DF65C24A30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50094" y="5942162"/>
            <a:ext cx="2438405" cy="1362459"/>
          </a:xfrm>
          <a:prstGeom prst="rect">
            <a:avLst/>
          </a:prstGeom>
        </p:spPr>
      </p:pic>
      <p:pic>
        <p:nvPicPr>
          <p:cNvPr id="61" name="Picture 60">
            <a:extLst>
              <a:ext uri="{FF2B5EF4-FFF2-40B4-BE49-F238E27FC236}">
                <a16:creationId xmlns:a16="http://schemas.microsoft.com/office/drawing/2014/main" id="{CB96DBB9-ADFA-42A7-93ED-878CDCF023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51777" y="5931019"/>
            <a:ext cx="2438405" cy="1362459"/>
          </a:xfrm>
          <a:prstGeom prst="rect">
            <a:avLst/>
          </a:prstGeom>
        </p:spPr>
      </p:pic>
      <p:pic>
        <p:nvPicPr>
          <p:cNvPr id="62" name="Picture 61">
            <a:extLst>
              <a:ext uri="{FF2B5EF4-FFF2-40B4-BE49-F238E27FC236}">
                <a16:creationId xmlns:a16="http://schemas.microsoft.com/office/drawing/2014/main" id="{826A7D96-94E0-4BB4-AA4D-2E0607F75A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5254" y="5942162"/>
            <a:ext cx="2438405" cy="1362459"/>
          </a:xfrm>
          <a:prstGeom prst="rect">
            <a:avLst/>
          </a:prstGeom>
        </p:spPr>
      </p:pic>
    </p:spTree>
    <p:extLst>
      <p:ext uri="{BB962C8B-B14F-4D97-AF65-F5344CB8AC3E}">
        <p14:creationId xmlns:p14="http://schemas.microsoft.com/office/powerpoint/2010/main" val="38869185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BAF636F-D6F7-4360-BA9C-F48CBCB1AB1E}"/>
              </a:ext>
            </a:extLst>
          </p:cNvPr>
          <p:cNvGrpSpPr/>
          <p:nvPr/>
        </p:nvGrpSpPr>
        <p:grpSpPr>
          <a:xfrm>
            <a:off x="4644445" y="1870099"/>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15336" y="4281369"/>
              <a:ext cx="52208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chemeClr val="accent2">
                      <a:lumMod val="75000"/>
                    </a:schemeClr>
                  </a:solidFill>
                  <a:effectLst/>
                  <a:uLnTx/>
                  <a:uFillTx/>
                  <a:latin typeface="Calibri" panose="020F0502020204030204"/>
                  <a:ea typeface="+mn-ea"/>
                  <a:cs typeface="+mn-cs"/>
                </a:rPr>
                <a:t>Hình 9: Tiếng ồn do các phương tiện giao thông trên đường phố.</a:t>
              </a:r>
              <a:endParaRPr kumimoji="0" lang="en-US" sz="4000" b="1"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AB9293A8-4DD3-404A-8A74-006A2BE9428F}"/>
              </a:ext>
            </a:extLst>
          </p:cNvPr>
          <p:cNvGrpSpPr/>
          <p:nvPr/>
        </p:nvGrpSpPr>
        <p:grpSpPr>
          <a:xfrm>
            <a:off x="771648" y="496965"/>
            <a:ext cx="4294598" cy="2778960"/>
            <a:chOff x="1037690" y="534256"/>
            <a:chExt cx="4294598" cy="2778960"/>
          </a:xfrm>
        </p:grpSpPr>
        <p:sp>
          <p:nvSpPr>
            <p:cNvPr id="2" name="Rectangle: Rounded Corners 1">
              <a:extLst>
                <a:ext uri="{FF2B5EF4-FFF2-40B4-BE49-F238E27FC236}">
                  <a16:creationId xmlns:a16="http://schemas.microsoft.com/office/drawing/2014/main" id="{725CF916-9639-4864-973B-106016DE54C6}"/>
                </a:ext>
              </a:extLst>
            </p:cNvPr>
            <p:cNvSpPr/>
            <p:nvPr/>
          </p:nvSpPr>
          <p:spPr>
            <a:xfrm>
              <a:off x="1037690" y="534256"/>
              <a:ext cx="4294598" cy="2778960"/>
            </a:xfrm>
            <a:custGeom>
              <a:avLst/>
              <a:gdLst>
                <a:gd name="connsiteX0" fmla="*/ 0 w 4294598"/>
                <a:gd name="connsiteY0" fmla="*/ 463169 h 2778960"/>
                <a:gd name="connsiteX1" fmla="*/ 463169 w 4294598"/>
                <a:gd name="connsiteY1" fmla="*/ 0 h 2778960"/>
                <a:gd name="connsiteX2" fmla="*/ 3831429 w 4294598"/>
                <a:gd name="connsiteY2" fmla="*/ 0 h 2778960"/>
                <a:gd name="connsiteX3" fmla="*/ 4294598 w 4294598"/>
                <a:gd name="connsiteY3" fmla="*/ 463169 h 2778960"/>
                <a:gd name="connsiteX4" fmla="*/ 4294598 w 4294598"/>
                <a:gd name="connsiteY4" fmla="*/ 2315791 h 2778960"/>
                <a:gd name="connsiteX5" fmla="*/ 3831429 w 4294598"/>
                <a:gd name="connsiteY5" fmla="*/ 2778960 h 2778960"/>
                <a:gd name="connsiteX6" fmla="*/ 463169 w 4294598"/>
                <a:gd name="connsiteY6" fmla="*/ 2778960 h 2778960"/>
                <a:gd name="connsiteX7" fmla="*/ 0 w 4294598"/>
                <a:gd name="connsiteY7" fmla="*/ 2315791 h 2778960"/>
                <a:gd name="connsiteX8" fmla="*/ 0 w 4294598"/>
                <a:gd name="connsiteY8" fmla="*/ 463169 h 27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4598" h="2778960" fill="none" extrusionOk="0">
                  <a:moveTo>
                    <a:pt x="0" y="463169"/>
                  </a:moveTo>
                  <a:cubicBezTo>
                    <a:pt x="56" y="219058"/>
                    <a:pt x="175103" y="31323"/>
                    <a:pt x="463169" y="0"/>
                  </a:cubicBezTo>
                  <a:cubicBezTo>
                    <a:pt x="1437883" y="86579"/>
                    <a:pt x="3111502" y="114940"/>
                    <a:pt x="3831429" y="0"/>
                  </a:cubicBezTo>
                  <a:cubicBezTo>
                    <a:pt x="4110713" y="-1960"/>
                    <a:pt x="4303859" y="205856"/>
                    <a:pt x="4294598" y="463169"/>
                  </a:cubicBezTo>
                  <a:cubicBezTo>
                    <a:pt x="4428866" y="699483"/>
                    <a:pt x="4238437" y="2105467"/>
                    <a:pt x="4294598" y="2315791"/>
                  </a:cubicBezTo>
                  <a:cubicBezTo>
                    <a:pt x="4336950" y="2585350"/>
                    <a:pt x="4080755" y="2777490"/>
                    <a:pt x="3831429" y="2778960"/>
                  </a:cubicBezTo>
                  <a:cubicBezTo>
                    <a:pt x="2677632" y="2875715"/>
                    <a:pt x="1800984" y="2621681"/>
                    <a:pt x="463169" y="2778960"/>
                  </a:cubicBezTo>
                  <a:cubicBezTo>
                    <a:pt x="210820" y="2791118"/>
                    <a:pt x="37306" y="2555579"/>
                    <a:pt x="0" y="2315791"/>
                  </a:cubicBezTo>
                  <a:cubicBezTo>
                    <a:pt x="-60707" y="1526391"/>
                    <a:pt x="-113197" y="1059037"/>
                    <a:pt x="0" y="463169"/>
                  </a:cubicBezTo>
                  <a:close/>
                </a:path>
                <a:path w="4294598" h="2778960" stroke="0" extrusionOk="0">
                  <a:moveTo>
                    <a:pt x="0" y="463169"/>
                  </a:moveTo>
                  <a:cubicBezTo>
                    <a:pt x="34840" y="175090"/>
                    <a:pt x="246367" y="31357"/>
                    <a:pt x="463169" y="0"/>
                  </a:cubicBezTo>
                  <a:cubicBezTo>
                    <a:pt x="1270487" y="107285"/>
                    <a:pt x="3431688" y="147242"/>
                    <a:pt x="3831429" y="0"/>
                  </a:cubicBezTo>
                  <a:cubicBezTo>
                    <a:pt x="4100290" y="48262"/>
                    <a:pt x="4274106" y="208850"/>
                    <a:pt x="4294598" y="463169"/>
                  </a:cubicBezTo>
                  <a:cubicBezTo>
                    <a:pt x="4214121" y="655331"/>
                    <a:pt x="4335399" y="1778864"/>
                    <a:pt x="4294598" y="2315791"/>
                  </a:cubicBezTo>
                  <a:cubicBezTo>
                    <a:pt x="4246673" y="2570961"/>
                    <a:pt x="4126122" y="2797383"/>
                    <a:pt x="3831429" y="2778960"/>
                  </a:cubicBezTo>
                  <a:cubicBezTo>
                    <a:pt x="2341456" y="2916685"/>
                    <a:pt x="1471414" y="2646308"/>
                    <a:pt x="463169" y="2778960"/>
                  </a:cubicBezTo>
                  <a:cubicBezTo>
                    <a:pt x="211433" y="2779612"/>
                    <a:pt x="7317" y="2614042"/>
                    <a:pt x="0" y="2315791"/>
                  </a:cubicBezTo>
                  <a:cubicBezTo>
                    <a:pt x="-137248" y="1483936"/>
                    <a:pt x="119416" y="1029249"/>
                    <a:pt x="0" y="463169"/>
                  </a:cubicBezTo>
                  <a:close/>
                </a:path>
              </a:pathLst>
            </a:custGeom>
            <a:solidFill>
              <a:schemeClr val="tx2"/>
            </a:solidFill>
            <a:ln w="38100">
              <a:solidFill>
                <a:srgbClr val="1C4E5F"/>
              </a:solidFill>
              <a:extLst>
                <a:ext uri="{C807C97D-BFC1-408E-A445-0C87EB9F89A2}">
                  <ask:lineSketchStyleProps xmlns:ask="http://schemas.microsoft.com/office/drawing/2018/sketchyshapes" xmlns="" sd="222700615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2E452B0-5E58-4C29-BD98-C5DAB462FD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92459" y="717143"/>
              <a:ext cx="3598039" cy="2540988"/>
            </a:xfrm>
            <a:prstGeom prst="rect">
              <a:avLst/>
            </a:prstGeom>
          </p:spPr>
        </p:pic>
      </p:grpSp>
      <p:pic>
        <p:nvPicPr>
          <p:cNvPr id="14" name="Graphic 13">
            <a:extLst>
              <a:ext uri="{FF2B5EF4-FFF2-40B4-BE49-F238E27FC236}">
                <a16:creationId xmlns:a16="http://schemas.microsoft.com/office/drawing/2014/main" id="{5E19E18F-F16E-41AB-BE04-FD90DD9BCDC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64618" y="-77318"/>
            <a:ext cx="1751940" cy="1902106"/>
          </a:xfrm>
          <a:prstGeom prst="rect">
            <a:avLst/>
          </a:prstGeom>
        </p:spPr>
      </p:pic>
      <p:grpSp>
        <p:nvGrpSpPr>
          <p:cNvPr id="15" name="Group 14">
            <a:extLst>
              <a:ext uri="{FF2B5EF4-FFF2-40B4-BE49-F238E27FC236}">
                <a16:creationId xmlns:a16="http://schemas.microsoft.com/office/drawing/2014/main" id="{C2C3D3EF-6591-4A7E-BFB5-CFB9A3F660F4}"/>
              </a:ext>
            </a:extLst>
          </p:cNvPr>
          <p:cNvGrpSpPr/>
          <p:nvPr/>
        </p:nvGrpSpPr>
        <p:grpSpPr>
          <a:xfrm flipH="1">
            <a:off x="1140338" y="4053963"/>
            <a:ext cx="3421732" cy="2778960"/>
            <a:chOff x="967479" y="4125960"/>
            <a:chExt cx="2593527" cy="2556201"/>
          </a:xfrm>
        </p:grpSpPr>
        <p:grpSp>
          <p:nvGrpSpPr>
            <p:cNvPr id="23" name="Graphic 143">
              <a:extLst>
                <a:ext uri="{FF2B5EF4-FFF2-40B4-BE49-F238E27FC236}">
                  <a16:creationId xmlns:a16="http://schemas.microsoft.com/office/drawing/2014/main" id="{124A9E1A-EF71-4795-9A6F-CD0A0CD29B0E}"/>
                </a:ext>
              </a:extLst>
            </p:cNvPr>
            <p:cNvGrpSpPr/>
            <p:nvPr/>
          </p:nvGrpSpPr>
          <p:grpSpPr>
            <a:xfrm rot="18954445" flipH="1">
              <a:off x="1231396" y="4125960"/>
              <a:ext cx="1308732" cy="2556201"/>
              <a:chOff x="10445531" y="3270549"/>
              <a:chExt cx="1876002" cy="3664187"/>
            </a:xfrm>
          </p:grpSpPr>
          <p:sp>
            <p:nvSpPr>
              <p:cNvPr id="37" name="Freeform: Shape 36">
                <a:extLst>
                  <a:ext uri="{FF2B5EF4-FFF2-40B4-BE49-F238E27FC236}">
                    <a16:creationId xmlns:a16="http://schemas.microsoft.com/office/drawing/2014/main" id="{C6D49DFE-1143-4FB2-8631-3AF9A711698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6AC09F6E-A573-430B-887E-D05344A5C3C2}"/>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3E5AE04A-FD83-4381-9716-91C864292656}"/>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256BEAE2-F320-4FBC-BE34-CA0E53A2D9ED}"/>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EECF871D-9695-4D51-AE1D-9C070EEE4B8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A30FC9D6-076F-456B-A383-1DF1BC6079A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FCF98E6F-BE98-4960-B542-9D8F04DDD6D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F3E90497-C54D-4133-AC42-F708CC43C803}"/>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24" name="Graphic 153">
              <a:extLst>
                <a:ext uri="{FF2B5EF4-FFF2-40B4-BE49-F238E27FC236}">
                  <a16:creationId xmlns:a16="http://schemas.microsoft.com/office/drawing/2014/main" id="{65F6BA49-867E-4040-934C-4F2981A07C69}"/>
                </a:ext>
              </a:extLst>
            </p:cNvPr>
            <p:cNvGrpSpPr/>
            <p:nvPr/>
          </p:nvGrpSpPr>
          <p:grpSpPr>
            <a:xfrm rot="16370446" flipH="1">
              <a:off x="1070594" y="5236488"/>
              <a:ext cx="1038100" cy="1244330"/>
              <a:chOff x="11161825" y="3187825"/>
              <a:chExt cx="1068908" cy="1281259"/>
            </a:xfrm>
          </p:grpSpPr>
          <p:sp>
            <p:nvSpPr>
              <p:cNvPr id="32" name="Freeform: Shape 31">
                <a:extLst>
                  <a:ext uri="{FF2B5EF4-FFF2-40B4-BE49-F238E27FC236}">
                    <a16:creationId xmlns:a16="http://schemas.microsoft.com/office/drawing/2014/main" id="{2AC0B93D-03E9-4158-ABEA-E7C1B3C1D4CE}"/>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CE515F50-1764-4551-8942-A5059D094B3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BFEFA5F2-032E-4C0B-BB7B-55818035855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CF643BC1-4FB2-4118-AC71-6405E4DE131C}"/>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5D530F1C-CE18-4C92-BDD9-0A8B2F0879A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25" name="Graphic 24">
              <a:extLst>
                <a:ext uri="{FF2B5EF4-FFF2-40B4-BE49-F238E27FC236}">
                  <a16:creationId xmlns:a16="http://schemas.microsoft.com/office/drawing/2014/main" id="{0A73D964-FED2-4BA7-91E3-64488AAC522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7994465" flipH="1">
              <a:off x="2206853" y="4815428"/>
              <a:ext cx="1590158" cy="1066815"/>
            </a:xfrm>
            <a:prstGeom prst="rect">
              <a:avLst/>
            </a:prstGeom>
          </p:spPr>
        </p:pic>
        <p:grpSp>
          <p:nvGrpSpPr>
            <p:cNvPr id="26" name="Graphic 243">
              <a:extLst>
                <a:ext uri="{FF2B5EF4-FFF2-40B4-BE49-F238E27FC236}">
                  <a16:creationId xmlns:a16="http://schemas.microsoft.com/office/drawing/2014/main" id="{BB360E21-407B-44B5-AA43-5C3154715E69}"/>
                </a:ext>
              </a:extLst>
            </p:cNvPr>
            <p:cNvGrpSpPr/>
            <p:nvPr/>
          </p:nvGrpSpPr>
          <p:grpSpPr>
            <a:xfrm flipH="1">
              <a:off x="2423385" y="5676997"/>
              <a:ext cx="1137621" cy="875629"/>
              <a:chOff x="7982733" y="5589867"/>
              <a:chExt cx="1630724" cy="1255170"/>
            </a:xfrm>
          </p:grpSpPr>
          <p:sp>
            <p:nvSpPr>
              <p:cNvPr id="27" name="Freeform: Shape 26">
                <a:extLst>
                  <a:ext uri="{FF2B5EF4-FFF2-40B4-BE49-F238E27FC236}">
                    <a16:creationId xmlns:a16="http://schemas.microsoft.com/office/drawing/2014/main" id="{BEAC8944-8749-4702-A939-C5C1DCCF5B1C}"/>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DA8B9C5D-8F7A-4A3F-8E90-562F75E48333}"/>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944605E5-C023-474F-AEA1-DB5E20B4EBB3}"/>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670B7D11-805A-452D-B367-80DD0B3ACD6D}"/>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CD27962B-C51E-4815-92C3-3A85479855D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pic>
        <p:nvPicPr>
          <p:cNvPr id="45" name="Graphic 44">
            <a:extLst>
              <a:ext uri="{FF2B5EF4-FFF2-40B4-BE49-F238E27FC236}">
                <a16:creationId xmlns:a16="http://schemas.microsoft.com/office/drawing/2014/main" id="{2C3CD46E-8E7B-4D1A-99C7-33F4423C548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96308" y="3397155"/>
            <a:ext cx="2457169" cy="3287294"/>
          </a:xfrm>
          <a:prstGeom prst="rect">
            <a:avLst/>
          </a:prstGeom>
        </p:spPr>
      </p:pic>
    </p:spTree>
    <p:extLst>
      <p:ext uri="{BB962C8B-B14F-4D97-AF65-F5344CB8AC3E}">
        <p14:creationId xmlns:p14="http://schemas.microsoft.com/office/powerpoint/2010/main" val="8225794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1461</TotalTime>
  <Words>1000</Words>
  <Application>Microsoft Office PowerPoint</Application>
  <PresentationFormat>Widescreen</PresentationFormat>
  <Paragraphs>94</Paragraphs>
  <Slides>37</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Adobe Gothic Std B</vt:lpstr>
      <vt:lpstr>Arial</vt:lpstr>
      <vt:lpstr>Arial (Body)</vt:lpstr>
      <vt:lpstr>Arial Rounded MT Bold</vt:lpstr>
      <vt:lpstr>Calibri</vt:lpstr>
      <vt:lpstr>Calibri Light</vt:lpstr>
      <vt:lpstr>Cordia New</vt:lpstr>
      <vt:lpstr>UTM American Sans</vt:lpstr>
      <vt:lpstr>UTM Duepuntozero</vt:lpstr>
      <vt:lpstr>UTM Showcard</vt:lpstr>
      <vt:lpstr>UTM Thanh Nhac TL</vt:lpstr>
      <vt:lpstr>UTM Windsor BT</vt:lpstr>
      <vt:lpstr>UVN Bai Sau Nang</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tt</cp:lastModifiedBy>
  <cp:revision>5</cp:revision>
  <dcterms:created xsi:type="dcterms:W3CDTF">2020-07-25T07:18:36Z</dcterms:created>
  <dcterms:modified xsi:type="dcterms:W3CDTF">2024-11-10T17:34:38Z</dcterms:modified>
</cp:coreProperties>
</file>