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5"/>
  </p:notesMasterIdLst>
  <p:sldIdLst>
    <p:sldId id="318" r:id="rId5"/>
    <p:sldId id="312" r:id="rId6"/>
    <p:sldId id="352" r:id="rId7"/>
    <p:sldId id="384" r:id="rId8"/>
    <p:sldId id="344" r:id="rId9"/>
    <p:sldId id="349" r:id="rId10"/>
    <p:sldId id="350" r:id="rId11"/>
    <p:sldId id="351" r:id="rId12"/>
    <p:sldId id="385" r:id="rId13"/>
    <p:sldId id="293" r:id="rId14"/>
    <p:sldId id="386" r:id="rId15"/>
    <p:sldId id="388" r:id="rId16"/>
    <p:sldId id="389" r:id="rId17"/>
    <p:sldId id="304" r:id="rId18"/>
    <p:sldId id="404" r:id="rId19"/>
    <p:sldId id="405" r:id="rId20"/>
    <p:sldId id="392" r:id="rId21"/>
    <p:sldId id="299" r:id="rId22"/>
    <p:sldId id="306" r:id="rId23"/>
    <p:sldId id="395" r:id="rId24"/>
    <p:sldId id="396" r:id="rId25"/>
    <p:sldId id="397" r:id="rId26"/>
    <p:sldId id="398" r:id="rId27"/>
    <p:sldId id="399" r:id="rId28"/>
    <p:sldId id="305" r:id="rId29"/>
    <p:sldId id="400" r:id="rId30"/>
    <p:sldId id="348" r:id="rId31"/>
    <p:sldId id="403" r:id="rId32"/>
    <p:sldId id="316" r:id="rId33"/>
    <p:sldId id="31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1157"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2</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29</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5" name="Footer Placeholder 4">
            <a:extLst>
              <a:ext uri="{FF2B5EF4-FFF2-40B4-BE49-F238E27FC236}">
                <a16:creationId xmlns=""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5" name="Footer Placeholder 4">
            <a:extLst>
              <a:ext uri="{FF2B5EF4-FFF2-40B4-BE49-F238E27FC236}">
                <a16:creationId xmlns=""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5" name="Footer Placeholder 4">
            <a:extLst>
              <a:ext uri="{FF2B5EF4-FFF2-40B4-BE49-F238E27FC236}">
                <a16:creationId xmlns=""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5" name="Footer Placeholder 4">
            <a:extLst>
              <a:ext uri="{FF2B5EF4-FFF2-40B4-BE49-F238E27FC236}">
                <a16:creationId xmlns=""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5" name="Footer Placeholder 4">
            <a:extLst>
              <a:ext uri="{FF2B5EF4-FFF2-40B4-BE49-F238E27FC236}">
                <a16:creationId xmlns=""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5" name="Footer Placeholder 4">
            <a:extLst>
              <a:ext uri="{FF2B5EF4-FFF2-40B4-BE49-F238E27FC236}">
                <a16:creationId xmlns=""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6" name="Footer Placeholder 5">
            <a:extLst>
              <a:ext uri="{FF2B5EF4-FFF2-40B4-BE49-F238E27FC236}">
                <a16:creationId xmlns=""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8" name="Footer Placeholder 7">
            <a:extLst>
              <a:ext uri="{FF2B5EF4-FFF2-40B4-BE49-F238E27FC236}">
                <a16:creationId xmlns=""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4" name="Footer Placeholder 3">
            <a:extLst>
              <a:ext uri="{FF2B5EF4-FFF2-40B4-BE49-F238E27FC236}">
                <a16:creationId xmlns=""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3" name="Footer Placeholder 2">
            <a:extLst>
              <a:ext uri="{FF2B5EF4-FFF2-40B4-BE49-F238E27FC236}">
                <a16:creationId xmlns=""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6" name="Footer Placeholder 5">
            <a:extLst>
              <a:ext uri="{FF2B5EF4-FFF2-40B4-BE49-F238E27FC236}">
                <a16:creationId xmlns=""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5" name="Footer Placeholder 4">
            <a:extLst>
              <a:ext uri="{FF2B5EF4-FFF2-40B4-BE49-F238E27FC236}">
                <a16:creationId xmlns=""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6" name="Footer Placeholder 5">
            <a:extLst>
              <a:ext uri="{FF2B5EF4-FFF2-40B4-BE49-F238E27FC236}">
                <a16:creationId xmlns=""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5" name="Footer Placeholder 4">
            <a:extLst>
              <a:ext uri="{FF2B5EF4-FFF2-40B4-BE49-F238E27FC236}">
                <a16:creationId xmlns=""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29/09/2024</a:t>
            </a:fld>
            <a:endParaRPr lang="vi-VN"/>
          </a:p>
        </p:txBody>
      </p:sp>
      <p:sp>
        <p:nvSpPr>
          <p:cNvPr id="5" name="Footer Placeholder 4">
            <a:extLst>
              <a:ext uri="{FF2B5EF4-FFF2-40B4-BE49-F238E27FC236}">
                <a16:creationId xmlns=""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9/29/2024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5" name="Footer Placeholder 4">
            <a:extLst>
              <a:ext uri="{FF2B5EF4-FFF2-40B4-BE49-F238E27FC236}">
                <a16:creationId xmlns=""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5" name="Footer Placeholder 4">
            <a:extLst>
              <a:ext uri="{FF2B5EF4-FFF2-40B4-BE49-F238E27FC236}">
                <a16:creationId xmlns=""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5" name="Footer Placeholder 4">
            <a:extLst>
              <a:ext uri="{FF2B5EF4-FFF2-40B4-BE49-F238E27FC236}">
                <a16:creationId xmlns=""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5" name="Footer Placeholder 4">
            <a:extLst>
              <a:ext uri="{FF2B5EF4-FFF2-40B4-BE49-F238E27FC236}">
                <a16:creationId xmlns=""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6" name="Footer Placeholder 5">
            <a:extLst>
              <a:ext uri="{FF2B5EF4-FFF2-40B4-BE49-F238E27FC236}">
                <a16:creationId xmlns=""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8" name="Footer Placeholder 7">
            <a:extLst>
              <a:ext uri="{FF2B5EF4-FFF2-40B4-BE49-F238E27FC236}">
                <a16:creationId xmlns=""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4" name="Footer Placeholder 3">
            <a:extLst>
              <a:ext uri="{FF2B5EF4-FFF2-40B4-BE49-F238E27FC236}">
                <a16:creationId xmlns=""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3" name="Footer Placeholder 2">
            <a:extLst>
              <a:ext uri="{FF2B5EF4-FFF2-40B4-BE49-F238E27FC236}">
                <a16:creationId xmlns=""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6" name="Footer Placeholder 5">
            <a:extLst>
              <a:ext uri="{FF2B5EF4-FFF2-40B4-BE49-F238E27FC236}">
                <a16:creationId xmlns=""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6" name="Footer Placeholder 5">
            <a:extLst>
              <a:ext uri="{FF2B5EF4-FFF2-40B4-BE49-F238E27FC236}">
                <a16:creationId xmlns=""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5" name="Footer Placeholder 4">
            <a:extLst>
              <a:ext uri="{FF2B5EF4-FFF2-40B4-BE49-F238E27FC236}">
                <a16:creationId xmlns=""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9/29/2024</a:t>
            </a:fld>
            <a:endParaRPr lang="en-US"/>
          </a:p>
        </p:txBody>
      </p:sp>
      <p:sp>
        <p:nvSpPr>
          <p:cNvPr id="5" name="Footer Placeholder 4">
            <a:extLst>
              <a:ext uri="{FF2B5EF4-FFF2-40B4-BE49-F238E27FC236}">
                <a16:creationId xmlns=""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6" name="Footer Placeholder 5">
            <a:extLst>
              <a:ext uri="{FF2B5EF4-FFF2-40B4-BE49-F238E27FC236}">
                <a16:creationId xmlns=""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8" name="Footer Placeholder 7">
            <a:extLst>
              <a:ext uri="{FF2B5EF4-FFF2-40B4-BE49-F238E27FC236}">
                <a16:creationId xmlns=""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4" name="Footer Placeholder 3">
            <a:extLst>
              <a:ext uri="{FF2B5EF4-FFF2-40B4-BE49-F238E27FC236}">
                <a16:creationId xmlns=""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3" name="Footer Placeholder 2">
            <a:extLst>
              <a:ext uri="{FF2B5EF4-FFF2-40B4-BE49-F238E27FC236}">
                <a16:creationId xmlns=""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6" name="Footer Placeholder 5">
            <a:extLst>
              <a:ext uri="{FF2B5EF4-FFF2-40B4-BE49-F238E27FC236}">
                <a16:creationId xmlns=""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9/29/2024</a:t>
            </a:fld>
            <a:endParaRPr lang="en-US"/>
          </a:p>
        </p:txBody>
      </p:sp>
      <p:sp>
        <p:nvSpPr>
          <p:cNvPr id="6" name="Footer Placeholder 5">
            <a:extLst>
              <a:ext uri="{FF2B5EF4-FFF2-40B4-BE49-F238E27FC236}">
                <a16:creationId xmlns=""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 xmlns:a16="http://schemas.microsoft.com/office/drawing/2014/main" id="{ACF24181-90FC-92AA-19E0-73FD80B2CD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2152" y="180975"/>
            <a:ext cx="1609726" cy="1609726"/>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29/09/2024</a:t>
            </a:fld>
            <a:endParaRPr lang="vi-VN"/>
          </a:p>
        </p:txBody>
      </p:sp>
      <p:sp>
        <p:nvSpPr>
          <p:cNvPr id="5" name="Footer Placeholder 4">
            <a:extLst>
              <a:ext uri="{FF2B5EF4-FFF2-40B4-BE49-F238E27FC236}">
                <a16:creationId xmlns=""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 xmlns:a16="http://schemas.microsoft.com/office/drawing/2014/main" id="{08164FAE-F2D4-2FAC-D4CD-40686731CFC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8851" y="161924"/>
            <a:ext cx="1914525" cy="1914525"/>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9/29/2024</a:t>
            </a:fld>
            <a:endParaRPr lang="en-US"/>
          </a:p>
        </p:txBody>
      </p:sp>
      <p:sp>
        <p:nvSpPr>
          <p:cNvPr id="5" name="Footer Placeholder 4">
            <a:extLst>
              <a:ext uri="{FF2B5EF4-FFF2-40B4-BE49-F238E27FC236}">
                <a16:creationId xmlns=""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png"/><Relationship Id="rId4" Type="http://schemas.microsoft.com/office/2007/relationships/hdphoto" Target="../media/hdphoto11.wdp"/><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hdphoto" Target="../media/hdphoto14.wdp"/><Relationship Id="rId3" Type="http://schemas.microsoft.com/office/2007/relationships/hdphoto" Target="../media/hdphoto11.wdp"/><Relationship Id="rId7"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6.png"/><Relationship Id="rId10" Type="http://schemas.microsoft.com/office/2007/relationships/hdphoto" Target="../media/hdphoto15.wdp"/><Relationship Id="rId4" Type="http://schemas.openxmlformats.org/officeDocument/2006/relationships/image" Target="../media/image45.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png"/><Relationship Id="rId4" Type="http://schemas.microsoft.com/office/2007/relationships/hdphoto" Target="../media/hdphoto11.wdp"/><Relationship Id="rId9" Type="http://schemas.microsoft.com/office/2007/relationships/hdphoto" Target="../media/hdphoto16.wdp"/></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11.wdp"/><Relationship Id="rId7" Type="http://schemas.openxmlformats.org/officeDocument/2006/relationships/image" Target="../media/image5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5.svg"/><Relationship Id="rId4" Type="http://schemas.openxmlformats.org/officeDocument/2006/relationships/image" Target="../media/image51.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4.emf"/><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8.emf"/><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6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8.sv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35.xml"/><Relationship Id="rId6" Type="http://schemas.openxmlformats.org/officeDocument/2006/relationships/image" Target="../media/image75.sv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gif"/><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slide" Target="slide4.xml"/><Relationship Id="rId4" Type="http://schemas.microsoft.com/office/2007/relationships/hdphoto" Target="../media/hdphoto3.wdp"/><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6.png"/><Relationship Id="rId3" Type="http://schemas.openxmlformats.org/officeDocument/2006/relationships/image" Target="../media/image4.png"/><Relationship Id="rId7" Type="http://schemas.openxmlformats.org/officeDocument/2006/relationships/image" Target="../media/image73.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png"/><Relationship Id="rId5" Type="http://schemas.microsoft.com/office/2007/relationships/hdphoto" Target="../media/hdphoto1.wdp"/><Relationship Id="rId10" Type="http://schemas.microsoft.com/office/2007/relationships/hdphoto" Target="../media/hdphoto17.wdp"/><Relationship Id="rId4" Type="http://schemas.openxmlformats.org/officeDocument/2006/relationships/image" Target="../media/image5.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3.png"/><Relationship Id="rId18" Type="http://schemas.microsoft.com/office/2007/relationships/hdphoto" Target="../media/hdphoto6.wdp"/><Relationship Id="rId26" Type="http://schemas.openxmlformats.org/officeDocument/2006/relationships/image" Target="../media/image6.png"/><Relationship Id="rId3" Type="http://schemas.openxmlformats.org/officeDocument/2006/relationships/slideLayout" Target="../slideLayouts/slideLayout26.xml"/><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slide" Target="slide5.xml"/><Relationship Id="rId17" Type="http://schemas.openxmlformats.org/officeDocument/2006/relationships/image" Target="../media/image26.png"/><Relationship Id="rId25" Type="http://schemas.microsoft.com/office/2007/relationships/hdphoto" Target="../media/hdphoto9.wdp"/><Relationship Id="rId2" Type="http://schemas.openxmlformats.org/officeDocument/2006/relationships/audio" Target="../media/media1.mp3"/><Relationship Id="rId16" Type="http://schemas.openxmlformats.org/officeDocument/2006/relationships/image" Target="../media/image25.png"/><Relationship Id="rId20" Type="http://schemas.microsoft.com/office/2007/relationships/hdphoto" Target="../media/hdphoto7.wdp"/><Relationship Id="rId1" Type="http://schemas.microsoft.com/office/2007/relationships/media" Target="../media/media1.mp3"/><Relationship Id="rId6" Type="http://schemas.openxmlformats.org/officeDocument/2006/relationships/slide" Target="slide8.xml"/><Relationship Id="rId11" Type="http://schemas.openxmlformats.org/officeDocument/2006/relationships/image" Target="../media/image22.png"/><Relationship Id="rId24" Type="http://schemas.openxmlformats.org/officeDocument/2006/relationships/image" Target="../media/image29.png"/><Relationship Id="rId5" Type="http://schemas.openxmlformats.org/officeDocument/2006/relationships/audio" Target="../media/audio2.wav"/><Relationship Id="rId15" Type="http://schemas.microsoft.com/office/2007/relationships/hdphoto" Target="../media/hdphoto5.wdp"/><Relationship Id="rId23" Type="http://schemas.openxmlformats.org/officeDocument/2006/relationships/slide" Target="slide1.xml"/><Relationship Id="rId10" Type="http://schemas.openxmlformats.org/officeDocument/2006/relationships/slide" Target="slide6.xml"/><Relationship Id="rId19"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21.png"/><Relationship Id="rId14" Type="http://schemas.openxmlformats.org/officeDocument/2006/relationships/image" Target="../media/image24.png"/><Relationship Id="rId22"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34.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pic>
        <p:nvPicPr>
          <p:cNvPr id="17" name="Picture 12">
            <a:extLst>
              <a:ext uri="{FF2B5EF4-FFF2-40B4-BE49-F238E27FC236}">
                <a16:creationId xmlns=""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87F439FC-C9A8-1025-6191-091C5B0345EC}"/>
              </a:ext>
            </a:extLst>
          </p:cNvPr>
          <p:cNvPicPr>
            <a:picLocks noChangeAspect="1"/>
          </p:cNvPicPr>
          <p:nvPr/>
        </p:nvPicPr>
        <p:blipFill>
          <a:blip r:embed="rId11"/>
          <a:stretch>
            <a:fillRect/>
          </a:stretch>
        </p:blipFill>
        <p:spPr>
          <a:xfrm>
            <a:off x="4687577" y="1033543"/>
            <a:ext cx="3517697" cy="707197"/>
          </a:xfrm>
          <a:prstGeom prst="rect">
            <a:avLst/>
          </a:prstGeom>
        </p:spPr>
      </p:pic>
      <p:pic>
        <p:nvPicPr>
          <p:cNvPr id="4" name="Picture 3">
            <a:extLst>
              <a:ext uri="{FF2B5EF4-FFF2-40B4-BE49-F238E27FC236}">
                <a16:creationId xmlns="" xmlns:a16="http://schemas.microsoft.com/office/drawing/2014/main" id="{3A4B2557-BDB3-A473-2165-ECCD412BEE2D}"/>
              </a:ext>
            </a:extLst>
          </p:cNvPr>
          <p:cNvPicPr>
            <a:picLocks noChangeAspect="1"/>
          </p:cNvPicPr>
          <p:nvPr/>
        </p:nvPicPr>
        <p:blipFill>
          <a:blip r:embed="rId12"/>
          <a:stretch>
            <a:fillRect/>
          </a:stretch>
        </p:blipFill>
        <p:spPr>
          <a:xfrm>
            <a:off x="1694586" y="2446338"/>
            <a:ext cx="8583912" cy="1450974"/>
          </a:xfrm>
          <a:prstGeom prst="rect">
            <a:avLst/>
          </a:prstGeom>
        </p:spPr>
      </p:pic>
      <p:pic>
        <p:nvPicPr>
          <p:cNvPr id="6" name="Picture 5">
            <a:extLst>
              <a:ext uri="{FF2B5EF4-FFF2-40B4-BE49-F238E27FC236}">
                <a16:creationId xmlns=""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Tree>
    <p:extLst>
      <p:ext uri="{BB962C8B-B14F-4D97-AF65-F5344CB8AC3E}">
        <p14:creationId xmlns:p14="http://schemas.microsoft.com/office/powerpoint/2010/main" val="1457101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57274" y="1517810"/>
            <a:ext cx="10467975" cy="5262979"/>
          </a:xfrm>
          <a:prstGeom prst="rect">
            <a:avLst/>
          </a:prstGeom>
          <a:noFill/>
        </p:spPr>
        <p:txBody>
          <a:bodyPr wrap="square" rtlCol="0">
            <a:spAutoFit/>
          </a:bodyPr>
          <a:lstStyle/>
          <a:p>
            <a:pPr algn="just"/>
            <a:r>
              <a:rPr lang="en-US" sz="2200" dirty="0">
                <a:solidFill>
                  <a:srgbClr val="002060"/>
                </a:solidFill>
              </a:rPr>
              <a:t>   </a:t>
            </a:r>
            <a:r>
              <a:rPr lang="vi-VN" sz="2400" dirty="0">
                <a:solidFill>
                  <a:srgbClr val="002060"/>
                </a:solidFill>
                <a:latin typeface="Times New Roman" pitchFamily="18" charset="0"/>
                <a:cs typeface="Times New Roman" pitchFamily="18" charset="0"/>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Long cố gắng làm mọi thứ khác anh, từ cách nói, dáng đi đến trang phục, kiểu tóc. Còn anh cậu chẳng bận tâm đến chuyện đó.</a:t>
            </a:r>
          </a:p>
          <a:p>
            <a:pPr algn="just"/>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400" dirty="0">
                <a:solidFill>
                  <a:srgbClr val="002060"/>
                </a:solidFill>
                <a:latin typeface="Times New Roman" pitchFamily="18" charset="0"/>
                <a:cs typeface="Times New Roman" pitchFamily="18" charset="0"/>
              </a:rPr>
              <a:t>Trên đường về, Long hỏi Vân:</a:t>
            </a:r>
          </a:p>
          <a:p>
            <a:pPr algn="just"/>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 Sao hôm nay không ai nhầm chúng tớ nhỉ?</a:t>
            </a:r>
            <a:endParaRPr 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Times New Roman" pitchFamily="18" charset="0"/>
                <a:cs typeface="Times New Roman" pitchFamily="18" charset="0"/>
              </a:rPr>
              <a:t>Vân khúc khích:</a:t>
            </a:r>
          </a:p>
          <a:p>
            <a:pPr algn="just"/>
            <a:r>
              <a:rPr lang="en-US" sz="2600" b="0" i="0" dirty="0">
                <a:solidFill>
                  <a:srgbClr val="002060"/>
                </a:solidFill>
                <a:effectLst/>
                <a:latin typeface="Times New Roman" pitchFamily="18" charset="0"/>
                <a:cs typeface="Times New Roman" pitchFamily="18" charset="0"/>
              </a:rPr>
              <a:t>   </a:t>
            </a:r>
            <a:r>
              <a:rPr lang="vi-VN" sz="2600" b="0" i="0" dirty="0">
                <a:solidFill>
                  <a:srgbClr val="002060"/>
                </a:solidFill>
                <a:effectLst/>
                <a:latin typeface="Times New Roman" pitchFamily="18" charset="0"/>
                <a:cs typeface="Times New Roman" pitchFamily="18" charset="0"/>
              </a:rPr>
              <a:t>- Vì Khánh hay cười, còn cậu thì lúc nào cũng nghiêm túc.</a:t>
            </a:r>
          </a:p>
          <a:p>
            <a:pPr algn="just"/>
            <a:r>
              <a:rPr lang="en-US" sz="2600" b="0" i="0" dirty="0">
                <a:solidFill>
                  <a:srgbClr val="002060"/>
                </a:solidFill>
                <a:effectLst/>
                <a:latin typeface="Times New Roman" pitchFamily="18" charset="0"/>
                <a:cs typeface="Times New Roman" pitchFamily="18" charset="0"/>
              </a:rPr>
              <a:t>   </a:t>
            </a:r>
            <a:r>
              <a:rPr lang="vi-VN" sz="2600" b="0" i="0" dirty="0">
                <a:solidFill>
                  <a:srgbClr val="002060"/>
                </a:solidFill>
                <a:effectLst/>
                <a:latin typeface="Times New Roman" pitchFamily="18" charset="0"/>
                <a:cs typeface="Times New Roman" pitchFamily="18" charset="0"/>
              </a:rPr>
              <a:t>Vinh chen vào</a:t>
            </a:r>
          </a:p>
          <a:p>
            <a:pPr algn="just"/>
            <a:r>
              <a:rPr lang="en-US" sz="2600" b="0" i="0" dirty="0">
                <a:solidFill>
                  <a:srgbClr val="002060"/>
                </a:solidFill>
                <a:effectLst/>
                <a:latin typeface="Times New Roman" pitchFamily="18" charset="0"/>
                <a:cs typeface="Times New Roman" pitchFamily="18" charset="0"/>
              </a:rPr>
              <a:t>   </a:t>
            </a:r>
            <a:r>
              <a:rPr lang="vi-VN" sz="2600" b="0" i="0" dirty="0">
                <a:solidFill>
                  <a:srgbClr val="002060"/>
                </a:solidFill>
                <a:effectLst/>
                <a:latin typeface="Times New Roman" pitchFamily="18" charset="0"/>
                <a:cs typeface="Times New Roman" pitchFamily="18" charset="0"/>
              </a:rPr>
              <a:t>- Cậu thì chậm rãi, Khánh thì nhanh nhảu, sao nhầm được.</a:t>
            </a:r>
          </a:p>
          <a:p>
            <a:pPr algn="just"/>
            <a:r>
              <a:rPr lang="en-US" sz="2600" b="0" i="0" dirty="0">
                <a:solidFill>
                  <a:srgbClr val="002060"/>
                </a:solidFill>
                <a:effectLst/>
                <a:latin typeface="Times New Roman" pitchFamily="18" charset="0"/>
                <a:cs typeface="Times New Roman" pitchFamily="18" charset="0"/>
              </a:rPr>
              <a:t>   </a:t>
            </a:r>
            <a:r>
              <a:rPr lang="vi-VN" sz="2600" b="0" i="0" dirty="0">
                <a:solidFill>
                  <a:srgbClr val="002060"/>
                </a:solidFill>
                <a:effectLst/>
                <a:latin typeface="Times New Roman" pitchFamily="18" charset="0"/>
                <a:cs typeface="Times New Roman" pitchFamily="18" charset="0"/>
              </a:rPr>
              <a:t>Nghe Long thắc mắc về những lần bạn bè nhầm lẫn, các bạn cùng cười:</a:t>
            </a:r>
          </a:p>
          <a:p>
            <a:pPr algn="just"/>
            <a:r>
              <a:rPr lang="en-US" sz="2600" b="0" i="0" dirty="0">
                <a:solidFill>
                  <a:srgbClr val="002060"/>
                </a:solidFill>
                <a:effectLst/>
                <a:latin typeface="Times New Roman" pitchFamily="18" charset="0"/>
                <a:cs typeface="Times New Roman" pitchFamily="18" charset="0"/>
              </a:rPr>
              <a:t>   </a:t>
            </a:r>
            <a:r>
              <a:rPr lang="vi-VN" sz="2600" b="0" i="0" dirty="0">
                <a:solidFill>
                  <a:srgbClr val="002060"/>
                </a:solidFill>
                <a:effectLst/>
                <a:latin typeface="Times New Roman" pitchFamily="18" charset="0"/>
                <a:cs typeface="Times New Roman" pitchFamily="18" charset="0"/>
              </a:rPr>
              <a:t>- Nhìn xa thì tưởng giống nhau, chứ nhìn gần thì mỗi cậu một vẻ mà.</a:t>
            </a:r>
          </a:p>
          <a:p>
            <a:pPr algn="just"/>
            <a:r>
              <a:rPr lang="vi-VN" sz="2600" b="0" i="0" dirty="0">
                <a:solidFill>
                  <a:srgbClr val="002060"/>
                </a:solidFill>
                <a:effectLst/>
                <a:latin typeface="Times New Roman" pitchFamily="18" charset="0"/>
                <a:cs typeface="Times New Roman" pitchFamily="18" charset="0"/>
              </a:rPr>
              <a:t>Có lúc bọn tớ còn giả vờ nhầm để trêu cậu đấy.</a:t>
            </a:r>
          </a:p>
          <a:p>
            <a:pPr algn="just"/>
            <a:r>
              <a:rPr lang="en-US" sz="2600" b="0" i="0" dirty="0">
                <a:solidFill>
                  <a:srgbClr val="002060"/>
                </a:solidFill>
                <a:effectLst/>
                <a:latin typeface="Times New Roman" pitchFamily="18" charset="0"/>
                <a:cs typeface="Times New Roman" pitchFamily="18" charset="0"/>
              </a:rPr>
              <a:t>   </a:t>
            </a:r>
            <a:r>
              <a:rPr lang="vi-VN" sz="2600" b="0" i="0" dirty="0">
                <a:solidFill>
                  <a:srgbClr val="002060"/>
                </a:solidFill>
                <a:effectLst/>
                <a:latin typeface="Times New Roman" pitchFamily="18" charset="0"/>
                <a:cs typeface="Times New Roman" pitchFamily="18" charset="0"/>
              </a:rPr>
              <a:t>Anh Khánh lúc đó mới lên tiếng:</a:t>
            </a:r>
          </a:p>
          <a:p>
            <a:pPr algn="just"/>
            <a:r>
              <a:rPr lang="en-US" sz="2600" b="0" i="0" dirty="0">
                <a:solidFill>
                  <a:srgbClr val="002060"/>
                </a:solidFill>
                <a:effectLst/>
                <a:latin typeface="Times New Roman" pitchFamily="18" charset="0"/>
                <a:cs typeface="Times New Roman" pitchFamily="18" charset="0"/>
              </a:rPr>
              <a:t>   </a:t>
            </a:r>
            <a:r>
              <a:rPr lang="vi-VN" sz="2600" b="0" i="0" dirty="0">
                <a:solidFill>
                  <a:srgbClr val="002060"/>
                </a:solidFill>
                <a:effectLst/>
                <a:latin typeface="Times New Roman" pitchFamily="18" charset="0"/>
                <a:cs typeface="Times New Roman" pitchFamily="18" charset="0"/>
              </a:rPr>
              <a:t>- Đôi khi giống nhau cũng hay mà, chỉ cần không bị phạt nhầm là được.</a:t>
            </a:r>
          </a:p>
          <a:p>
            <a:pPr algn="just"/>
            <a:r>
              <a:rPr lang="en-US" sz="2600" b="0" i="0" dirty="0">
                <a:solidFill>
                  <a:srgbClr val="002060"/>
                </a:solidFill>
                <a:effectLst/>
                <a:latin typeface="Times New Roman" pitchFamily="18" charset="0"/>
                <a:cs typeface="Times New Roman" pitchFamily="18" charset="0"/>
              </a:rPr>
              <a:t>   </a:t>
            </a:r>
            <a:r>
              <a:rPr lang="vi-VN" sz="2600" b="0" i="0" dirty="0">
                <a:solidFill>
                  <a:srgbClr val="002060"/>
                </a:solidFill>
                <a:effectLst/>
                <a:latin typeface="Times New Roman" pitchFamily="18" charset="0"/>
                <a:cs typeface="Times New Roman" pitchFamily="18"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Times New Roman" pitchFamily="18" charset="0"/>
                <a:cs typeface="Times New Roman" pitchFamily="18"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19176" y="1931028"/>
            <a:ext cx="10608939"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Long cố gắng làm mọi thứ khác anh, từ cách nói, dáng đi đến trang phục, kiểu tóc. Còn anh cậu chẳng bận tâm đến chuyện </a:t>
            </a:r>
            <a:r>
              <a:rPr kumimoji="0" lang="vi-VN" sz="2200" b="0" i="0" u="none" strike="noStrike" kern="1200" cap="none" spc="0" normalizeH="0" baseline="0" noProof="0">
                <a:ln>
                  <a:noFill/>
                </a:ln>
                <a:solidFill>
                  <a:srgbClr val="002060"/>
                </a:solidFill>
                <a:effectLst/>
                <a:uLnTx/>
                <a:uFillTx/>
                <a:latin typeface="Times New Roman" pitchFamily="18" charset="0"/>
                <a:cs typeface="Times New Roman" pitchFamily="18" charset="0"/>
              </a:rPr>
              <a:t>đó</a:t>
            </a:r>
            <a:r>
              <a:rPr kumimoji="0" lang="vi-VN" sz="2200" b="0"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a:t>
            </a:r>
            <a:endParaRPr kumimoji="0" lang="en-US" sz="2200" b="0" i="0" u="none" strike="noStrike" kern="1200" cap="none" spc="0" normalizeH="0" baseline="0" noProof="0" smtClean="0">
              <a:ln>
                <a:noFill/>
              </a:ln>
              <a:solidFill>
                <a:srgbClr val="002060"/>
              </a:solidFill>
              <a:effectLst/>
              <a:uLnTx/>
              <a:uFillTx/>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Times New Roman" pitchFamily="18" charset="0"/>
                <a:cs typeface="Times New Roman" pitchFamily="18" charset="0"/>
              </a:rPr>
              <a:t>Trên đường về, Long hỏi Vân:</a:t>
            </a:r>
          </a:p>
          <a:p>
            <a:pPr lvl="0" algn="just"/>
            <a:r>
              <a:rPr lang="vi-VN" sz="2600" dirty="0">
                <a:solidFill>
                  <a:srgbClr val="002060"/>
                </a:solidFill>
                <a:latin typeface="Times New Roman" pitchFamily="18" charset="0"/>
                <a:cs typeface="Times New Roman" pitchFamily="18"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(Châu Khuê)</a:t>
            </a:r>
          </a:p>
        </p:txBody>
      </p:sp>
      <p:sp>
        <p:nvSpPr>
          <p:cNvPr id="2" name="Teardrop 1">
            <a:extLst>
              <a:ext uri="{FF2B5EF4-FFF2-40B4-BE49-F238E27FC236}">
                <a16:creationId xmlns=""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 xmlns:a16="http://schemas.microsoft.com/office/drawing/2014/main" id="{4DE56286-90E2-3362-4E72-743EE6A9BC60}"/>
              </a:ext>
            </a:extLst>
          </p:cNvPr>
          <p:cNvSpPr/>
          <p:nvPr/>
        </p:nvSpPr>
        <p:spPr>
          <a:xfrm>
            <a:off x="1319043" y="350589"/>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Times New Roman" pitchFamily="18" charset="0"/>
                <a:ea typeface="inpin heiti" charset="-122"/>
                <a:cs typeface="Times New Roman" pitchFamily="18" charset="0"/>
              </a:rPr>
              <a:t>Luyện</a:t>
            </a:r>
            <a:r>
              <a:rPr lang="en-US" altLang="zh-CN" sz="3600" b="1" dirty="0">
                <a:solidFill>
                  <a:srgbClr val="0070C0"/>
                </a:solidFill>
                <a:latin typeface="Times New Roman" pitchFamily="18" charset="0"/>
                <a:ea typeface="inpin heiti" charset="-122"/>
                <a:cs typeface="Times New Roman" pitchFamily="18" charset="0"/>
              </a:rPr>
              <a:t> </a:t>
            </a:r>
            <a:r>
              <a:rPr lang="en-US" altLang="zh-CN" sz="3600" b="1" err="1">
                <a:solidFill>
                  <a:srgbClr val="0070C0"/>
                </a:solidFill>
                <a:latin typeface="Times New Roman" pitchFamily="18" charset="0"/>
                <a:ea typeface="inpin heiti" charset="-122"/>
                <a:cs typeface="Times New Roman" pitchFamily="18" charset="0"/>
              </a:rPr>
              <a:t>đọc</a:t>
            </a:r>
            <a:r>
              <a:rPr lang="en-US" altLang="zh-CN" sz="3600" b="1">
                <a:solidFill>
                  <a:srgbClr val="0070C0"/>
                </a:solidFill>
                <a:latin typeface="Times New Roman" pitchFamily="18" charset="0"/>
                <a:ea typeface="inpin heiti" charset="-122"/>
                <a:cs typeface="Times New Roman" pitchFamily="18" charset="0"/>
              </a:rPr>
              <a:t> </a:t>
            </a:r>
            <a:r>
              <a:rPr lang="en-US" altLang="zh-CN" sz="3600" b="1" smtClean="0">
                <a:solidFill>
                  <a:srgbClr val="0070C0"/>
                </a:solidFill>
                <a:latin typeface="Times New Roman" pitchFamily="18" charset="0"/>
                <a:ea typeface="inpin heiti" charset="-122"/>
                <a:cs typeface="Times New Roman" pitchFamily="18" charset="0"/>
              </a:rPr>
              <a:t>nhóm 4</a:t>
            </a:r>
            <a:endParaRPr lang="zh-CN" altLang="en-US" sz="3600" b="1" dirty="0">
              <a:solidFill>
                <a:srgbClr val="0070C0"/>
              </a:solidFill>
              <a:latin typeface="Times New Roman" pitchFamily="18" charset="0"/>
              <a:ea typeface="inpin heiti" charset="-122"/>
              <a:cs typeface="Times New Roman" pitchFamily="18" charset="0"/>
            </a:endParaRPr>
          </a:p>
        </p:txBody>
      </p:sp>
      <p:sp>
        <p:nvSpPr>
          <p:cNvPr id="3" name="Rectangle 2">
            <a:extLst>
              <a:ext uri="{FF2B5EF4-FFF2-40B4-BE49-F238E27FC236}">
                <a16:creationId xmlns="" xmlns:a16="http://schemas.microsoft.com/office/drawing/2014/main" id="{21F0F5F1-EE0E-0A5A-4052-0E8C7A6CD151}"/>
              </a:ext>
            </a:extLst>
          </p:cNvPr>
          <p:cNvSpPr/>
          <p:nvPr/>
        </p:nvSpPr>
        <p:spPr>
          <a:xfrm>
            <a:off x="784093" y="1641006"/>
            <a:ext cx="5599812" cy="2308324"/>
          </a:xfrm>
          <a:prstGeom prst="rect">
            <a:avLst/>
          </a:prstGeom>
        </p:spPr>
        <p:txBody>
          <a:bodyPr wrap="square">
            <a:spAutoFit/>
          </a:bodyPr>
          <a:lstStyle/>
          <a:p>
            <a:pPr algn="ctr" defTabSz="457200"/>
            <a:r>
              <a:rPr lang="en-US" altLang="zh-CN" sz="3600" b="1" dirty="0" err="1">
                <a:solidFill>
                  <a:srgbClr val="002060"/>
                </a:solidFill>
                <a:latin typeface="Times New Roman" pitchFamily="18" charset="0"/>
                <a:cs typeface="Times New Roman" pitchFamily="18" charset="0"/>
              </a:rPr>
              <a:t>Yêu</a:t>
            </a:r>
            <a:r>
              <a:rPr lang="zh-CN" altLang="en-US" sz="3600" b="1" dirty="0">
                <a:solidFill>
                  <a:srgbClr val="002060"/>
                </a:solidFill>
                <a:latin typeface="Times New Roman" pitchFamily="18" charset="0"/>
                <a:cs typeface="Times New Roman" pitchFamily="18" charset="0"/>
              </a:rPr>
              <a:t> </a:t>
            </a:r>
            <a:r>
              <a:rPr lang="en-US" altLang="zh-CN" sz="3600" b="1" dirty="0" err="1">
                <a:solidFill>
                  <a:srgbClr val="002060"/>
                </a:solidFill>
                <a:latin typeface="Times New Roman" pitchFamily="18" charset="0"/>
                <a:cs typeface="Times New Roman" pitchFamily="18" charset="0"/>
              </a:rPr>
              <a:t>cầu</a:t>
            </a:r>
            <a:endParaRPr lang="zh-CN" altLang="en-US" sz="3600" b="1" dirty="0">
              <a:solidFill>
                <a:srgbClr val="002060"/>
              </a:solidFill>
              <a:latin typeface="Times New Roman" pitchFamily="18" charset="0"/>
              <a:cs typeface="Times New Roman" pitchFamily="18" charset="0"/>
            </a:endParaRPr>
          </a:p>
          <a:p>
            <a:pPr defTabSz="457200">
              <a:buSzPts val="2800"/>
            </a:pPr>
            <a:r>
              <a:rPr lang="en-US" altLang="zh-CN" sz="3600" dirty="0">
                <a:solidFill>
                  <a:srgbClr val="002060"/>
                </a:solidFill>
                <a:latin typeface="Times New Roman" pitchFamily="18" charset="0"/>
                <a:cs typeface="Times New Roman" pitchFamily="18" charset="0"/>
              </a:rPr>
              <a:t>- </a:t>
            </a:r>
            <a:r>
              <a:rPr lang="en-US" altLang="zh-CN" sz="3600" dirty="0" err="1">
                <a:solidFill>
                  <a:srgbClr val="002060"/>
                </a:solidFill>
                <a:latin typeface="Times New Roman" pitchFamily="18" charset="0"/>
                <a:cs typeface="Times New Roman" pitchFamily="18" charset="0"/>
              </a:rPr>
              <a:t>Phân</a:t>
            </a:r>
            <a:r>
              <a:rPr lang="zh-CN" altLang="en-US" sz="3600" dirty="0">
                <a:solidFill>
                  <a:srgbClr val="002060"/>
                </a:solidFill>
                <a:latin typeface="Times New Roman" pitchFamily="18" charset="0"/>
                <a:cs typeface="Times New Roman" pitchFamily="18" charset="0"/>
              </a:rPr>
              <a:t> </a:t>
            </a:r>
            <a:r>
              <a:rPr lang="en-US" altLang="zh-CN" sz="3600" dirty="0" err="1">
                <a:solidFill>
                  <a:srgbClr val="002060"/>
                </a:solidFill>
                <a:latin typeface="Times New Roman" pitchFamily="18" charset="0"/>
                <a:cs typeface="Times New Roman" pitchFamily="18" charset="0"/>
              </a:rPr>
              <a:t>công</a:t>
            </a:r>
            <a:r>
              <a:rPr lang="zh-CN" altLang="en-US" sz="3600" dirty="0">
                <a:solidFill>
                  <a:srgbClr val="002060"/>
                </a:solidFill>
                <a:latin typeface="Times New Roman" pitchFamily="18" charset="0"/>
                <a:cs typeface="Times New Roman" pitchFamily="18" charset="0"/>
              </a:rPr>
              <a:t> </a:t>
            </a:r>
            <a:r>
              <a:rPr lang="en-US" altLang="zh-CN" sz="3600" dirty="0" err="1">
                <a:solidFill>
                  <a:srgbClr val="002060"/>
                </a:solidFill>
                <a:latin typeface="Times New Roman" pitchFamily="18" charset="0"/>
                <a:cs typeface="Times New Roman" pitchFamily="18" charset="0"/>
              </a:rPr>
              <a:t>đọc</a:t>
            </a:r>
            <a:r>
              <a:rPr lang="zh-CN" altLang="en-US" sz="3600" dirty="0">
                <a:solidFill>
                  <a:srgbClr val="002060"/>
                </a:solidFill>
                <a:latin typeface="Times New Roman" pitchFamily="18" charset="0"/>
                <a:cs typeface="Times New Roman" pitchFamily="18" charset="0"/>
              </a:rPr>
              <a:t> </a:t>
            </a:r>
            <a:r>
              <a:rPr lang="en-US" altLang="zh-CN" sz="3600" dirty="0" err="1">
                <a:solidFill>
                  <a:srgbClr val="002060"/>
                </a:solidFill>
                <a:latin typeface="Times New Roman" pitchFamily="18" charset="0"/>
                <a:cs typeface="Times New Roman" pitchFamily="18" charset="0"/>
              </a:rPr>
              <a:t>theo</a:t>
            </a:r>
            <a:r>
              <a:rPr lang="zh-CN" altLang="en-US" sz="3600" dirty="0">
                <a:solidFill>
                  <a:srgbClr val="002060"/>
                </a:solidFill>
                <a:latin typeface="Times New Roman" pitchFamily="18" charset="0"/>
                <a:cs typeface="Times New Roman" pitchFamily="18" charset="0"/>
              </a:rPr>
              <a:t> </a:t>
            </a:r>
            <a:r>
              <a:rPr lang="en-US" altLang="zh-CN" sz="3600" dirty="0" err="1">
                <a:solidFill>
                  <a:srgbClr val="002060"/>
                </a:solidFill>
                <a:latin typeface="Times New Roman" pitchFamily="18" charset="0"/>
                <a:cs typeface="Times New Roman" pitchFamily="18" charset="0"/>
              </a:rPr>
              <a:t>đoạn</a:t>
            </a:r>
            <a:endParaRPr lang="zh-CN" altLang="en-US" sz="3600" dirty="0">
              <a:solidFill>
                <a:srgbClr val="002060"/>
              </a:solidFill>
              <a:latin typeface="Times New Roman" pitchFamily="18" charset="0"/>
              <a:cs typeface="Times New Roman" pitchFamily="18" charset="0"/>
            </a:endParaRPr>
          </a:p>
          <a:p>
            <a:pPr defTabSz="457200">
              <a:buSzPts val="2800"/>
            </a:pPr>
            <a:r>
              <a:rPr lang="en-US" altLang="zh-CN" sz="3600">
                <a:solidFill>
                  <a:srgbClr val="002060"/>
                </a:solidFill>
                <a:latin typeface="Times New Roman" pitchFamily="18" charset="0"/>
                <a:cs typeface="Times New Roman" pitchFamily="18" charset="0"/>
              </a:rPr>
              <a:t>- </a:t>
            </a:r>
            <a:r>
              <a:rPr lang="en-US" altLang="zh-CN" sz="3600" smtClean="0">
                <a:solidFill>
                  <a:srgbClr val="002060"/>
                </a:solidFill>
                <a:latin typeface="Times New Roman" pitchFamily="18" charset="0"/>
                <a:cs typeface="Times New Roman" pitchFamily="18" charset="0"/>
              </a:rPr>
              <a:t>Phát hiện vấn đề khó</a:t>
            </a:r>
          </a:p>
          <a:p>
            <a:pPr defTabSz="457200">
              <a:buSzPts val="2800"/>
            </a:pPr>
            <a:r>
              <a:rPr lang="en-US" altLang="zh-CN" sz="3600" smtClean="0">
                <a:solidFill>
                  <a:srgbClr val="002060"/>
                </a:solidFill>
                <a:latin typeface="Times New Roman" pitchFamily="18" charset="0"/>
                <a:cs typeface="Times New Roman" pitchFamily="18" charset="0"/>
              </a:rPr>
              <a:t>- Nêu cách đọc</a:t>
            </a:r>
            <a:endParaRPr lang="zh-CN" altLang="en-US" sz="3600" dirty="0">
              <a:solidFill>
                <a:srgbClr val="002060"/>
              </a:solidFill>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Times New Roman" pitchFamily="18" charset="0"/>
                  <a:ea typeface="Arial-Rounded" panose="020B0500000000000000" pitchFamily="34" charset="0"/>
                  <a:cs typeface="Times New Roman" pitchFamily="18" charset="0"/>
                </a:rPr>
                <a:t>cách</a:t>
              </a:r>
              <a:r>
                <a:rPr lang="en-US" sz="5000" b="1" dirty="0">
                  <a:solidFill>
                    <a:prstClr val="white"/>
                  </a:solidFill>
                  <a:latin typeface="Times New Roman" pitchFamily="18" charset="0"/>
                  <a:ea typeface="Arial-Rounded" panose="020B0500000000000000" pitchFamily="34" charset="0"/>
                  <a:cs typeface="Times New Roman" pitchFamily="18" charset="0"/>
                </a:rPr>
                <a:t> </a:t>
              </a:r>
              <a:r>
                <a:rPr lang="en-US" sz="5000" b="1" dirty="0" err="1">
                  <a:solidFill>
                    <a:prstClr val="white"/>
                  </a:solidFill>
                  <a:latin typeface="Times New Roman" pitchFamily="18" charset="0"/>
                  <a:ea typeface="Arial-Rounded" panose="020B0500000000000000" pitchFamily="34" charset="0"/>
                  <a:cs typeface="Times New Roman" pitchFamily="18" charset="0"/>
                </a:rPr>
                <a:t>nói</a:t>
              </a:r>
              <a:endParaRPr lang="en-US" sz="5000" b="1" dirty="0">
                <a:solidFill>
                  <a:prstClr val="white"/>
                </a:solidFill>
                <a:latin typeface="Times New Roman" pitchFamily="18" charset="0"/>
                <a:ea typeface="Arial-Rounded" panose="020B0500000000000000" pitchFamily="34" charset="0"/>
                <a:cs typeface="Times New Roman" pitchFamily="18" charset="0"/>
              </a:endParaRPr>
            </a:p>
          </p:txBody>
        </p:sp>
      </p:grpSp>
      <p:grpSp>
        <p:nvGrpSpPr>
          <p:cNvPr id="9" name="Group 8">
            <a:extLst>
              <a:ext uri="{FF2B5EF4-FFF2-40B4-BE49-F238E27FC236}">
                <a16:creationId xmlns=""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algn="ctr">
                <a:defRPr/>
              </a:pPr>
              <a:r>
                <a:rPr lang="en-US" sz="5000" b="1" dirty="0">
                  <a:solidFill>
                    <a:prstClr val="white"/>
                  </a:solidFill>
                  <a:latin typeface="Times New Roman" pitchFamily="18" charset="0"/>
                  <a:ea typeface="Arial-Rounded" panose="020B0500000000000000" pitchFamily="34" charset="0"/>
                  <a:cs typeface="Times New Roman" pitchFamily="18" charset="0"/>
                </a:rPr>
                <a:t>lo </a:t>
              </a:r>
              <a:r>
                <a:rPr lang="en-US" sz="5000" b="1" dirty="0" err="1">
                  <a:solidFill>
                    <a:prstClr val="white"/>
                  </a:solidFill>
                  <a:latin typeface="Times New Roman" pitchFamily="18" charset="0"/>
                  <a:ea typeface="Arial-Rounded" panose="020B0500000000000000" pitchFamily="34" charset="0"/>
                  <a:cs typeface="Times New Roman" pitchFamily="18" charset="0"/>
                </a:rPr>
                <a:t>lắng</a:t>
              </a:r>
              <a:endParaRPr lang="en-US" sz="5000" b="1" dirty="0">
                <a:solidFill>
                  <a:prstClr val="white"/>
                </a:solidFill>
                <a:latin typeface="Times New Roman" pitchFamily="18" charset="0"/>
                <a:ea typeface="Arial-Rounded" panose="020B0500000000000000" pitchFamily="34" charset="0"/>
                <a:cs typeface="Times New Roman" pitchFamily="18" charset="0"/>
              </a:endParaRPr>
            </a:p>
          </p:txBody>
        </p:sp>
      </p:grpSp>
      <p:grpSp>
        <p:nvGrpSpPr>
          <p:cNvPr id="13" name="Group 12">
            <a:extLst>
              <a:ext uri="{FF2B5EF4-FFF2-40B4-BE49-F238E27FC236}">
                <a16:creationId xmlns=""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algn="ctr">
                <a:defRPr/>
              </a:pPr>
              <a:r>
                <a:rPr lang="en-US" sz="5000" b="1" dirty="0" err="1">
                  <a:solidFill>
                    <a:prstClr val="white"/>
                  </a:solidFill>
                  <a:latin typeface="Times New Roman" pitchFamily="18" charset="0"/>
                  <a:ea typeface="Arial-Rounded" panose="020B0500000000000000" pitchFamily="34" charset="0"/>
                  <a:cs typeface="Times New Roman" pitchFamily="18" charset="0"/>
                </a:rPr>
                <a:t>chậm</a:t>
              </a:r>
              <a:r>
                <a:rPr lang="en-US" sz="5000" b="1" dirty="0">
                  <a:solidFill>
                    <a:prstClr val="white"/>
                  </a:solidFill>
                  <a:latin typeface="Times New Roman" pitchFamily="18" charset="0"/>
                  <a:ea typeface="Arial-Rounded" panose="020B0500000000000000" pitchFamily="34" charset="0"/>
                  <a:cs typeface="Times New Roman" pitchFamily="18" charset="0"/>
                </a:rPr>
                <a:t> </a:t>
              </a:r>
              <a:r>
                <a:rPr lang="en-US" sz="5000" b="1" dirty="0" err="1">
                  <a:solidFill>
                    <a:prstClr val="white"/>
                  </a:solidFill>
                  <a:latin typeface="Times New Roman" pitchFamily="18" charset="0"/>
                  <a:ea typeface="Arial-Rounded" panose="020B0500000000000000" pitchFamily="34" charset="0"/>
                  <a:cs typeface="Times New Roman" pitchFamily="18" charset="0"/>
                </a:rPr>
                <a:t>rãi</a:t>
              </a:r>
              <a:endParaRPr lang="en-US" sz="5000" b="1" dirty="0">
                <a:solidFill>
                  <a:prstClr val="white"/>
                </a:solidFill>
                <a:latin typeface="Times New Roman" pitchFamily="18" charset="0"/>
                <a:ea typeface="Arial-Rounded" panose="020B0500000000000000" pitchFamily="34" charset="0"/>
                <a:cs typeface="Times New Roman" pitchFamily="18" charset="0"/>
              </a:endParaRPr>
            </a:p>
          </p:txBody>
        </p:sp>
      </p:grpSp>
      <p:sp>
        <p:nvSpPr>
          <p:cNvPr id="16" name="Rectangle 15">
            <a:extLst>
              <a:ext uri="{FF2B5EF4-FFF2-40B4-BE49-F238E27FC236}">
                <a16:creationId xmlns="" xmlns:a16="http://schemas.microsoft.com/office/drawing/2014/main" id="{AC6D2E8F-EE8A-89CC-2907-0EF18449EB47}"/>
              </a:ext>
            </a:extLst>
          </p:cNvPr>
          <p:cNvSpPr/>
          <p:nvPr/>
        </p:nvSpPr>
        <p:spPr>
          <a:xfrm>
            <a:off x="339186" y="1809475"/>
            <a:ext cx="4041492" cy="707886"/>
          </a:xfrm>
          <a:prstGeom prst="rect">
            <a:avLst/>
          </a:prstGeom>
        </p:spPr>
        <p:txBody>
          <a:bodyPr wrap="none">
            <a:spAutoFit/>
          </a:bodyPr>
          <a:lstStyle/>
          <a:p>
            <a:pPr algn="ctr">
              <a:defRPr/>
            </a:pPr>
            <a:r>
              <a:rPr lang="en-US" sz="4000" b="1" dirty="0" err="1">
                <a:solidFill>
                  <a:srgbClr val="002060"/>
                </a:solidFill>
                <a:latin typeface="Times New Roman" pitchFamily="18" charset="0"/>
                <a:ea typeface="Arial-Rounded" panose="020B0500000000000000" pitchFamily="34" charset="0"/>
                <a:cs typeface="Times New Roman" pitchFamily="18" charset="0"/>
              </a:rPr>
              <a:t>Luyện</a:t>
            </a:r>
            <a:r>
              <a:rPr lang="en-US" sz="4000" b="1" dirty="0">
                <a:solidFill>
                  <a:srgbClr val="002060"/>
                </a:solidFill>
                <a:latin typeface="Times New Roman" pitchFamily="18" charset="0"/>
                <a:ea typeface="Arial-Rounded" panose="020B0500000000000000" pitchFamily="34" charset="0"/>
                <a:cs typeface="Times New Roman" pitchFamily="18" charset="0"/>
              </a:rPr>
              <a:t> </a:t>
            </a:r>
            <a:r>
              <a:rPr lang="en-US" sz="4000" b="1" dirty="0" err="1">
                <a:solidFill>
                  <a:srgbClr val="002060"/>
                </a:solidFill>
                <a:latin typeface="Times New Roman" pitchFamily="18" charset="0"/>
                <a:ea typeface="Arial-Rounded" panose="020B0500000000000000" pitchFamily="34" charset="0"/>
                <a:cs typeface="Times New Roman" pitchFamily="18" charset="0"/>
              </a:rPr>
              <a:t>đọc</a:t>
            </a:r>
            <a:r>
              <a:rPr lang="en-US" sz="4000" b="1" dirty="0">
                <a:solidFill>
                  <a:srgbClr val="002060"/>
                </a:solidFill>
                <a:latin typeface="Times New Roman" pitchFamily="18" charset="0"/>
                <a:ea typeface="Arial-Rounded" panose="020B0500000000000000" pitchFamily="34" charset="0"/>
                <a:cs typeface="Times New Roman" pitchFamily="18" charset="0"/>
              </a:rPr>
              <a:t> </a:t>
            </a:r>
            <a:r>
              <a:rPr lang="en-US" sz="4000" b="1" dirty="0" err="1">
                <a:solidFill>
                  <a:srgbClr val="002060"/>
                </a:solidFill>
                <a:latin typeface="Times New Roman" pitchFamily="18" charset="0"/>
                <a:ea typeface="Arial-Rounded" panose="020B0500000000000000" pitchFamily="34" charset="0"/>
                <a:cs typeface="Times New Roman" pitchFamily="18" charset="0"/>
              </a:rPr>
              <a:t>từ</a:t>
            </a:r>
            <a:r>
              <a:rPr lang="en-US" sz="4000" b="1" dirty="0">
                <a:solidFill>
                  <a:srgbClr val="002060"/>
                </a:solidFill>
                <a:latin typeface="Times New Roman" pitchFamily="18" charset="0"/>
                <a:ea typeface="Arial-Rounded" panose="020B0500000000000000" pitchFamily="34" charset="0"/>
                <a:cs typeface="Times New Roman" pitchFamily="18" charset="0"/>
              </a:rPr>
              <a:t> </a:t>
            </a:r>
            <a:r>
              <a:rPr lang="en-US" sz="4000" b="1" dirty="0" err="1">
                <a:solidFill>
                  <a:srgbClr val="002060"/>
                </a:solidFill>
                <a:latin typeface="Times New Roman" pitchFamily="18" charset="0"/>
                <a:ea typeface="Arial-Rounded" panose="020B0500000000000000" pitchFamily="34" charset="0"/>
                <a:cs typeface="Times New Roman" pitchFamily="18" charset="0"/>
              </a:rPr>
              <a:t>khó</a:t>
            </a:r>
            <a:endParaRPr lang="en-US" sz="4000" b="1" dirty="0">
              <a:solidFill>
                <a:srgbClr val="338C8E"/>
              </a:solidFill>
              <a:latin typeface="Times New Roman" pitchFamily="18" charset="0"/>
              <a:ea typeface="Arial-Rounded" panose="020B0500000000000000" pitchFamily="34" charset="0"/>
              <a:cs typeface="Times New Roman" pitchFamily="18" charset="0"/>
            </a:endParaRPr>
          </a:p>
        </p:txBody>
      </p:sp>
      <p:grpSp>
        <p:nvGrpSpPr>
          <p:cNvPr id="17" name="Group 16">
            <a:extLst>
              <a:ext uri="{FF2B5EF4-FFF2-40B4-BE49-F238E27FC236}">
                <a16:creationId xmlns=""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Times New Roman" pitchFamily="18" charset="0"/>
                  <a:ea typeface="Arial-Rounded" panose="020B0500000000000000" pitchFamily="34" charset="0"/>
                  <a:cs typeface="Times New Roman" pitchFamily="18" charset="0"/>
                </a:rPr>
                <a:t>kêu</a:t>
              </a:r>
              <a:r>
                <a:rPr lang="en-US" sz="5000" b="1" dirty="0">
                  <a:solidFill>
                    <a:prstClr val="white"/>
                  </a:solidFill>
                  <a:latin typeface="Times New Roman" pitchFamily="18" charset="0"/>
                  <a:ea typeface="Arial-Rounded" panose="020B0500000000000000" pitchFamily="34" charset="0"/>
                  <a:cs typeface="Times New Roman" pitchFamily="18" charset="0"/>
                </a:rPr>
                <a:t> </a:t>
              </a:r>
              <a:r>
                <a:rPr lang="en-US" sz="5000" b="1" dirty="0" err="1">
                  <a:solidFill>
                    <a:prstClr val="white"/>
                  </a:solidFill>
                  <a:latin typeface="Times New Roman" pitchFamily="18" charset="0"/>
                  <a:ea typeface="Arial-Rounded" panose="020B0500000000000000" pitchFamily="34" charset="0"/>
                  <a:cs typeface="Times New Roman" pitchFamily="18" charset="0"/>
                </a:rPr>
                <a:t>lên</a:t>
              </a:r>
              <a:endParaRPr lang="en-US" sz="5000" b="1" dirty="0">
                <a:solidFill>
                  <a:prstClr val="white"/>
                </a:solidFill>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1529996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vi-VN">
              <a:solidFill>
                <a:prstClr val="white"/>
              </a:solidFill>
            </a:endParaRPr>
          </a:p>
        </p:txBody>
      </p:sp>
      <p:pic>
        <p:nvPicPr>
          <p:cNvPr id="8" name="Picture 7">
            <a:extLst>
              <a:ext uri="{FF2B5EF4-FFF2-40B4-BE49-F238E27FC236}">
                <a16:creationId xmlns=""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algn="ctr">
                <a:defRPr/>
              </a:pPr>
              <a:r>
                <a:rPr lang="en-US" sz="4000" b="1" dirty="0" err="1">
                  <a:solidFill>
                    <a:prstClr val="black"/>
                  </a:solidFill>
                  <a:latin typeface="Times New Roman" pitchFamily="18" charset="0"/>
                  <a:cs typeface="Times New Roman" pitchFamily="18" charset="0"/>
                </a:rPr>
                <a:t>Cách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ngắt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giọng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dài</a:t>
              </a:r>
              <a:endParaRPr lang="vi-VN" sz="4000" b="1" i="1" dirty="0">
                <a:solidFill>
                  <a:prstClr val="black"/>
                </a:solidFill>
                <a:latin typeface="Times New Roman" pitchFamily="18" charset="0"/>
                <a:cs typeface="Times New Roman" pitchFamily="18" charset="0"/>
              </a:endParaRPr>
            </a:p>
          </p:txBody>
        </p:sp>
      </p:grpSp>
      <p:pic>
        <p:nvPicPr>
          <p:cNvPr id="34" name="Picture 16">
            <a:extLst>
              <a:ext uri="{FF2B5EF4-FFF2-40B4-BE49-F238E27FC236}">
                <a16:creationId xmlns=""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latin typeface="Times New Roman" pitchFamily="18" charset="0"/>
                <a:cs typeface="Times New Roman" pitchFamily="18" charset="0"/>
              </a:rPr>
              <a:t>Hai anh em mặc đồng phục</a:t>
            </a:r>
            <a:r>
              <a:rPr lang="en-US" sz="3200" b="1" dirty="0">
                <a:solidFill>
                  <a:srgbClr val="FF0000"/>
                </a:solidFill>
                <a:latin typeface="Times New Roman" pitchFamily="18" charset="0"/>
                <a:cs typeface="Times New Roman" pitchFamily="18" charset="0"/>
              </a:rPr>
              <a:t>/</a:t>
            </a:r>
            <a:r>
              <a:rPr lang="vi-VN" sz="3200" b="1" dirty="0">
                <a:solidFill>
                  <a:srgbClr val="002060"/>
                </a:solidFill>
                <a:latin typeface="Times New Roman" pitchFamily="18" charset="0"/>
                <a:cs typeface="Times New Roman" pitchFamily="18" charset="0"/>
              </a:rPr>
              <a:t> và đội mũ</a:t>
            </a:r>
            <a:r>
              <a:rPr lang="en-US" sz="3200" b="1" dirty="0">
                <a:solidFill>
                  <a:srgbClr val="FF0000"/>
                </a:solidFill>
                <a:latin typeface="Times New Roman" pitchFamily="18" charset="0"/>
                <a:cs typeface="Times New Roman" pitchFamily="18" charset="0"/>
              </a:rPr>
              <a:t>/</a:t>
            </a:r>
            <a:r>
              <a:rPr lang="vi-VN" sz="3200" b="1" dirty="0">
                <a:solidFill>
                  <a:srgbClr val="002060"/>
                </a:solidFill>
                <a:latin typeface="Times New Roman" pitchFamily="18" charset="0"/>
                <a:cs typeface="Times New Roman" pitchFamily="18" charset="0"/>
              </a:rPr>
              <a:t> giống hệt nhau,</a:t>
            </a:r>
            <a:r>
              <a:rPr lang="en-US" sz="3200" b="1" dirty="0">
                <a:solidFill>
                  <a:srgbClr val="FF0000"/>
                </a:solidFill>
                <a:latin typeface="Times New Roman" pitchFamily="18" charset="0"/>
                <a:cs typeface="Times New Roman" pitchFamily="18" charset="0"/>
              </a:rPr>
              <a:t>/</a:t>
            </a:r>
            <a:r>
              <a:rPr lang="vi-VN" sz="3200" b="1" dirty="0">
                <a:solidFill>
                  <a:srgbClr val="002060"/>
                </a:solidFill>
                <a:latin typeface="Times New Roman" pitchFamily="18" charset="0"/>
                <a:cs typeface="Times New Roman" pitchFamily="18" charset="0"/>
              </a:rPr>
              <a:t> bạn bè</a:t>
            </a:r>
            <a:r>
              <a:rPr lang="en-US" sz="3200" b="1" dirty="0">
                <a:solidFill>
                  <a:srgbClr val="FF0000"/>
                </a:solidFill>
                <a:latin typeface="Times New Roman" pitchFamily="18" charset="0"/>
                <a:cs typeface="Times New Roman" pitchFamily="18" charset="0"/>
              </a:rPr>
              <a:t>/</a:t>
            </a:r>
            <a:r>
              <a:rPr lang="vi-VN" sz="3200" b="1" dirty="0">
                <a:solidFill>
                  <a:srgbClr val="002060"/>
                </a:solidFill>
                <a:latin typeface="Times New Roman" pitchFamily="18" charset="0"/>
                <a:cs typeface="Times New Roman" pitchFamily="18" charset="0"/>
              </a:rPr>
              <a:t> lại cổ vũ nhầm mất thôi.</a:t>
            </a:r>
            <a:r>
              <a:rPr lang="en-US" sz="3200" b="1" dirty="0">
                <a:solidFill>
                  <a:srgbClr val="FF0000"/>
                </a:solidFill>
                <a:latin typeface="Times New Roman" pitchFamily="18" charset="0"/>
                <a:cs typeface="Times New Roman" pitchFamily="18" charset="0"/>
              </a:rPr>
              <a:t>//</a:t>
            </a:r>
          </a:p>
        </p:txBody>
      </p:sp>
      <p:sp>
        <p:nvSpPr>
          <p:cNvPr id="6" name="TextBox 5">
            <a:extLst>
              <a:ext uri="{FF2B5EF4-FFF2-40B4-BE49-F238E27FC236}">
                <a16:creationId xmlns=""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latin typeface="Times New Roman" pitchFamily="18" charset="0"/>
                <a:cs typeface="Times New Roman" pitchFamily="18" charset="0"/>
              </a:rPr>
              <a:t>Các bạn </a:t>
            </a:r>
            <a:r>
              <a:rPr lang="vi-VN" sz="3200" b="1">
                <a:solidFill>
                  <a:srgbClr val="002060"/>
                </a:solidFill>
                <a:latin typeface="Times New Roman" pitchFamily="18" charset="0"/>
                <a:cs typeface="Times New Roman" pitchFamily="18" charset="0"/>
              </a:rPr>
              <a:t>cuống </a:t>
            </a:r>
            <a:r>
              <a:rPr lang="vi-VN" sz="3200" b="1" smtClean="0">
                <a:solidFill>
                  <a:srgbClr val="002060"/>
                </a:solidFill>
                <a:latin typeface="Times New Roman" pitchFamily="18" charset="0"/>
                <a:cs typeface="Times New Roman" pitchFamily="18" charset="0"/>
              </a:rPr>
              <a:t>quýt</a:t>
            </a:r>
            <a:r>
              <a:rPr lang="en-US" sz="3200" b="1" smtClean="0">
                <a:solidFill>
                  <a:srgbClr val="002060"/>
                </a:solidFill>
                <a:latin typeface="Times New Roman" pitchFamily="18" charset="0"/>
                <a:cs typeface="Times New Roman" pitchFamily="18" charset="0"/>
              </a:rPr>
              <a:t> </a:t>
            </a:r>
            <a:r>
              <a:rPr lang="en-US" sz="3200" b="1" smtClean="0">
                <a:solidFill>
                  <a:srgbClr val="FF0000"/>
                </a:solidFill>
                <a:latin typeface="Times New Roman" pitchFamily="18" charset="0"/>
                <a:cs typeface="Times New Roman" pitchFamily="18" charset="0"/>
              </a:rPr>
              <a:t>/</a:t>
            </a:r>
            <a:r>
              <a:rPr lang="vi-VN" sz="3200" b="1" smtClean="0">
                <a:solidFill>
                  <a:srgbClr val="002060"/>
                </a:solidFill>
                <a:latin typeface="Times New Roman" pitchFamily="18" charset="0"/>
                <a:cs typeface="Times New Roman" pitchFamily="18" charset="0"/>
              </a:rPr>
              <a:t> </a:t>
            </a:r>
            <a:r>
              <a:rPr lang="vi-VN" sz="3200" b="1" dirty="0">
                <a:solidFill>
                  <a:srgbClr val="002060"/>
                </a:solidFill>
                <a:latin typeface="Times New Roman" pitchFamily="18" charset="0"/>
                <a:cs typeface="Times New Roman" pitchFamily="18" charset="0"/>
              </a:rPr>
              <a:t>gọi Khánh thay thế</a:t>
            </a:r>
            <a:r>
              <a:rPr lang="en-US" sz="3200" b="1" dirty="0">
                <a:solidFill>
                  <a:srgbClr val="FF0000"/>
                </a:solidFill>
                <a:latin typeface="Times New Roman" pitchFamily="18" charset="0"/>
                <a:cs typeface="Times New Roman" pitchFamily="18" charset="0"/>
              </a:rPr>
              <a:t>/</a:t>
            </a:r>
            <a:r>
              <a:rPr lang="vi-VN" sz="3200" b="1" dirty="0">
                <a:solidFill>
                  <a:srgbClr val="002060"/>
                </a:solidFill>
                <a:latin typeface="Times New Roman" pitchFamily="18" charset="0"/>
                <a:cs typeface="Times New Roman" pitchFamily="18" charset="0"/>
              </a:rPr>
              <a:t> khi thấy Long nhăn nhó vì đau</a:t>
            </a:r>
            <a:r>
              <a:rPr lang="en-US" sz="3200" b="1" dirty="0">
                <a:solidFill>
                  <a:srgbClr val="FF0000"/>
                </a:solidFill>
                <a:latin typeface="Times New Roman" pitchFamily="18" charset="0"/>
                <a:cs typeface="Times New Roman" pitchFamily="18" charset="0"/>
              </a:rPr>
              <a:t>/</a:t>
            </a:r>
            <a:r>
              <a:rPr lang="en-US" sz="3200" b="1" dirty="0">
                <a:solidFill>
                  <a:srgbClr val="002060"/>
                </a:solidFill>
                <a:latin typeface="Times New Roman" pitchFamily="18" charset="0"/>
                <a:cs typeface="Times New Roman" pitchFamily="18" charset="0"/>
              </a:rPr>
              <a:t> </a:t>
            </a:r>
            <a:r>
              <a:rPr lang="vi-VN" sz="3200" b="1" dirty="0">
                <a:solidFill>
                  <a:srgbClr val="002060"/>
                </a:solidFill>
                <a:latin typeface="Times New Roman" pitchFamily="18" charset="0"/>
                <a:cs typeface="Times New Roman" pitchFamily="18" charset="0"/>
              </a:rPr>
              <a:t>trong trận kéo co…</a:t>
            </a:r>
            <a:r>
              <a:rPr lang="en-US" sz="3200" b="1" dirty="0">
                <a:solidFill>
                  <a:srgbClr val="FF0000"/>
                </a:solidFill>
                <a:latin typeface="Times New Roman" pitchFamily="18" charset="0"/>
                <a:cs typeface="Times New Roman" pitchFamily="18" charset="0"/>
              </a:rPr>
              <a:t>//</a:t>
            </a:r>
            <a:r>
              <a:rPr lang="vi-VN" sz="3200" b="1" dirty="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5120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Times New Roman" pitchFamily="18" charset="0"/>
                <a:cs typeface="Times New Roman" pitchFamily="18"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Times New Roman" pitchFamily="18" charset="0"/>
                <a:cs typeface="Times New Roman" pitchFamily="18" charset="0"/>
              </a:rPr>
              <a:t> </a:t>
            </a:r>
            <a:r>
              <a:rPr kumimoji="0" lang="en-US" sz="7000" b="1" i="0" u="none" strike="noStrike" kern="1200" cap="none" spc="0" normalizeH="0" noProof="0" dirty="0" err="1">
                <a:ln w="19050">
                  <a:solidFill>
                    <a:srgbClr val="002060"/>
                  </a:solidFill>
                </a:ln>
                <a:solidFill>
                  <a:srgbClr val="00B050"/>
                </a:solidFill>
                <a:effectLst/>
                <a:uLnTx/>
                <a:uFillTx/>
                <a:latin typeface="Times New Roman" pitchFamily="18" charset="0"/>
                <a:cs typeface="Times New Roman" pitchFamily="18" charset="0"/>
              </a:rPr>
              <a:t>đọc</a:t>
            </a:r>
            <a:r>
              <a:rPr kumimoji="0" lang="en-US" sz="7000" b="1" i="0" u="none" strike="noStrike" kern="1200" cap="none" spc="0" normalizeH="0" noProof="0" dirty="0">
                <a:ln w="19050">
                  <a:solidFill>
                    <a:srgbClr val="002060"/>
                  </a:solidFill>
                </a:ln>
                <a:solidFill>
                  <a:srgbClr val="00B050"/>
                </a:solidFill>
                <a:effectLst/>
                <a:uLnTx/>
                <a:uFillTx/>
                <a:latin typeface="Times New Roman" pitchFamily="18" charset="0"/>
                <a:cs typeface="Times New Roman" pitchFamily="18" charset="0"/>
              </a:rPr>
              <a:t> </a:t>
            </a:r>
            <a:r>
              <a:rPr kumimoji="0" lang="en-US" sz="7000" b="1" i="0" u="none" strike="noStrike" kern="1200" cap="none" spc="0" normalizeH="0" noProof="0" dirty="0" err="1">
                <a:ln w="19050">
                  <a:solidFill>
                    <a:srgbClr val="002060"/>
                  </a:solidFill>
                </a:ln>
                <a:solidFill>
                  <a:srgbClr val="00B050"/>
                </a:solidFill>
                <a:effectLst/>
                <a:uLnTx/>
                <a:uFillTx/>
                <a:latin typeface="Times New Roman" pitchFamily="18" charset="0"/>
                <a:cs typeface="Times New Roman" pitchFamily="18" charset="0"/>
              </a:rPr>
              <a:t>trước</a:t>
            </a:r>
            <a:r>
              <a:rPr kumimoji="0" lang="en-US" sz="7000" b="1" i="0" u="none" strike="noStrike" kern="1200" cap="none" spc="0" normalizeH="0" noProof="0" dirty="0">
                <a:ln w="19050">
                  <a:solidFill>
                    <a:srgbClr val="002060"/>
                  </a:solidFill>
                </a:ln>
                <a:solidFill>
                  <a:srgbClr val="00B050"/>
                </a:solidFill>
                <a:effectLst/>
                <a:uLnTx/>
                <a:uFillTx/>
                <a:latin typeface="Times New Roman" pitchFamily="18" charset="0"/>
                <a:cs typeface="Times New Roman" pitchFamily="18" charset="0"/>
              </a:rPr>
              <a:t> </a:t>
            </a:r>
            <a:r>
              <a:rPr kumimoji="0" lang="en-US" sz="7000" b="1" i="0" u="none" strike="noStrike" kern="1200" cap="none" spc="0" normalizeH="0" noProof="0" dirty="0" err="1">
                <a:ln w="19050">
                  <a:solidFill>
                    <a:srgbClr val="002060"/>
                  </a:solidFill>
                </a:ln>
                <a:solidFill>
                  <a:srgbClr val="00B050"/>
                </a:solidFill>
                <a:effectLst/>
                <a:uLnTx/>
                <a:uFillTx/>
                <a:latin typeface="Times New Roman" pitchFamily="18" charset="0"/>
                <a:cs typeface="Times New Roman" pitchFamily="18" charset="0"/>
              </a:rPr>
              <a:t>lớp</a:t>
            </a:r>
            <a:endParaRPr kumimoji="0" lang="en-US" sz="7000" b="1" i="0" u="none" strike="noStrike" kern="1200" cap="none" spc="0" normalizeH="0" baseline="0" noProof="0" dirty="0">
              <a:ln w="19050">
                <a:solidFill>
                  <a:srgbClr val="002060"/>
                </a:solidFill>
              </a:ln>
              <a:solidFill>
                <a:srgbClr val="00B050"/>
              </a:solidFill>
              <a:effectLst/>
              <a:uLnTx/>
              <a:uFillTx/>
              <a:latin typeface="Times New Roman" pitchFamily="18" charset="0"/>
              <a:cs typeface="Times New Roman" pitchFamily="18" charset="0"/>
            </a:endParaRPr>
          </a:p>
        </p:txBody>
      </p:sp>
      <p:grpSp>
        <p:nvGrpSpPr>
          <p:cNvPr id="11" name="Group 10">
            <a:extLst>
              <a:ext uri="{FF2B5EF4-FFF2-40B4-BE49-F238E27FC236}">
                <a16:creationId xmlns=""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1. </a:t>
                </a:r>
                <a:r>
                  <a:rPr kumimoji="0" lang="en-US" sz="44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Đọc</a:t>
                </a: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44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đúng</a:t>
                </a: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2. </a:t>
                </a:r>
                <a:r>
                  <a:rPr kumimoji="0" lang="en-US" sz="44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Đọc</a:t>
                </a: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to, </a:t>
                </a:r>
                <a:r>
                  <a:rPr kumimoji="0" lang="en-US" sz="44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rõ</a:t>
                </a: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3. </a:t>
                </a:r>
                <a:r>
                  <a:rPr kumimoji="0" lang="en-US" sz="44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Đọc</a:t>
                </a: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44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ngắt</a:t>
                </a: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44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nghỉ</a:t>
                </a: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44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đúng</a:t>
                </a: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44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chỗ</a:t>
                </a:r>
                <a:r>
                  <a:rPr kumimoji="0" lang="en-US" sz="4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a:t>
                </a:r>
              </a:p>
            </p:txBody>
          </p:sp>
          <p:sp>
            <p:nvSpPr>
              <p:cNvPr id="25" name="Rectangle: Rounded Corners 24">
                <a:extLst>
                  <a:ext uri="{FF2B5EF4-FFF2-40B4-BE49-F238E27FC236}">
                    <a16:creationId xmlns=""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itchFamily="18" charset="0"/>
                    <a:ea typeface="Cambria" panose="02040503050406030204" pitchFamily="18" charset="0"/>
                    <a:cs typeface="Times New Roman"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itchFamily="18" charset="0"/>
                    <a:ea typeface="Cambria" panose="02040503050406030204" pitchFamily="18" charset="0"/>
                    <a:cs typeface="Times New Roman"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itchFamily="18" charset="0"/>
                    <a:ea typeface="Cambria" panose="02040503050406030204" pitchFamily="18" charset="0"/>
                    <a:cs typeface="Times New Roman"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itchFamily="18" charset="0"/>
                    <a:ea typeface="Cambria" panose="02040503050406030204" pitchFamily="18" charset="0"/>
                    <a:cs typeface="Times New Roman"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itchFamily="18" charset="0"/>
                    <a:ea typeface="Cambria" panose="02040503050406030204" pitchFamily="18" charset="0"/>
                    <a:cs typeface="Times New Roman"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itchFamily="18" charset="0"/>
                  <a:ea typeface="Cambria" panose="02040503050406030204" pitchFamily="18" charset="0"/>
                  <a:cs typeface="Times New Roman" pitchFamily="18" charset="0"/>
                </a:endParaRPr>
              </a:p>
            </p:txBody>
          </p:sp>
        </p:grpSp>
        <p:pic>
          <p:nvPicPr>
            <p:cNvPr id="15" name="Picture 14">
              <a:extLst>
                <a:ext uri="{FF2B5EF4-FFF2-40B4-BE49-F238E27FC236}">
                  <a16:creationId xmlns=""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Times New Roman" pitchFamily="18" charset="0"/>
                  <a:cs typeface="Times New Roman" pitchFamily="18" charset="0"/>
                  <a:sym typeface="Arial"/>
                </a:rPr>
                <a:t>Long </a:t>
              </a:r>
              <a:r>
                <a:rPr lang="vi-VN" sz="4800" b="1" kern="0" dirty="0">
                  <a:solidFill>
                    <a:srgbClr val="3E4355"/>
                  </a:solidFill>
                  <a:latin typeface="Times New Roman" pitchFamily="18" charset="0"/>
                  <a:cs typeface="Times New Roman" pitchFamily="18" charset="0"/>
                  <a:sym typeface="Arial"/>
                </a:rPr>
                <a:t>và Khánh được giới thiệu </a:t>
              </a:r>
              <a:endParaRPr lang="en-US" sz="4800" b="1" kern="0" dirty="0">
                <a:solidFill>
                  <a:srgbClr val="3E4355"/>
                </a:solidFill>
                <a:latin typeface="Times New Roman" pitchFamily="18" charset="0"/>
                <a:cs typeface="Times New Roman" pitchFamily="18" charset="0"/>
                <a:sym typeface="Arial"/>
              </a:endParaRPr>
            </a:p>
            <a:p>
              <a:pPr algn="ctr" defTabSz="1219170">
                <a:buClr>
                  <a:srgbClr val="000000"/>
                </a:buClr>
                <a:defRPr/>
              </a:pPr>
              <a:r>
                <a:rPr lang="vi-VN" sz="4800" b="1" kern="0" dirty="0">
                  <a:solidFill>
                    <a:srgbClr val="3E4355"/>
                  </a:solidFill>
                  <a:latin typeface="Times New Roman" pitchFamily="18" charset="0"/>
                  <a:cs typeface="Times New Roman" pitchFamily="18" charset="0"/>
                  <a:sym typeface="Arial"/>
                </a:rPr>
                <a:t>như thế nào?</a:t>
              </a:r>
              <a:endParaRPr lang="en-US" sz="4800" b="1" kern="0" dirty="0">
                <a:solidFill>
                  <a:srgbClr val="3E4355"/>
                </a:solidFill>
                <a:latin typeface="Times New Roman" pitchFamily="18" charset="0"/>
                <a:cs typeface="Times New Roman" pitchFamily="18" charset="0"/>
                <a:sym typeface="Arial"/>
              </a:endParaRPr>
            </a:p>
          </p:txBody>
        </p:sp>
        <p:pic>
          <p:nvPicPr>
            <p:cNvPr id="20" name="Hình ảnh 5">
              <a:extLst>
                <a:ext uri="{FF2B5EF4-FFF2-40B4-BE49-F238E27FC236}">
                  <a16:creationId xmlns=""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a:t>
              </a:r>
              <a:r>
                <a:rPr lang="vi-VN" sz="3400" kern="0" dirty="0">
                  <a:solidFill>
                    <a:srgbClr val="FF0000"/>
                  </a:solidFill>
                  <a:latin typeface="Times New Roman" pitchFamily="18" charset="0"/>
                  <a:cs typeface="Times New Roman" pitchFamily="18" charset="0"/>
                  <a:sym typeface="Arial"/>
                </a:rPr>
                <a:t>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Times New Roman" pitchFamily="18" charset="0"/>
                <a:cs typeface="Times New Roman" pitchFamily="18" charset="0"/>
                <a:sym typeface="Arial"/>
              </a:endParaRPr>
            </a:p>
          </p:txBody>
        </p:sp>
      </p:grpSp>
      <p:sp>
        <p:nvSpPr>
          <p:cNvPr id="28" name="Rectangle 27">
            <a:extLst>
              <a:ext uri="{FF2B5EF4-FFF2-40B4-BE49-F238E27FC236}">
                <a16:creationId xmlns=""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Times New Roman" pitchFamily="18" charset="0"/>
                    <a:cs typeface="Times New Roman" pitchFamily="18" charset="0"/>
                    <a:sym typeface="Arial"/>
                  </a:rPr>
                  <a:t>Những chi tiết nào thể hiện cảm xúc và hành động của Long khi thấy mình giống anh?</a:t>
                </a:r>
                <a:endParaRPr lang="en-US" sz="3733" b="1" kern="0" dirty="0">
                  <a:solidFill>
                    <a:srgbClr val="3E4355"/>
                  </a:solidFill>
                  <a:latin typeface="Times New Roman" pitchFamily="18" charset="0"/>
                  <a:cs typeface="Times New Roman" pitchFamily="18" charset="0"/>
                  <a:sym typeface="Arial"/>
                </a:endParaRPr>
              </a:p>
            </p:txBody>
          </p:sp>
        </p:grpSp>
        <p:pic>
          <p:nvPicPr>
            <p:cNvPr id="6" name="Hình ảnh 7">
              <a:extLst>
                <a:ext uri="{FF2B5EF4-FFF2-40B4-BE49-F238E27FC236}">
                  <a16:creationId xmlns=""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latin typeface="Times New Roman" pitchFamily="18" charset="0"/>
                <a:cs typeface="Times New Roman" pitchFamily="18" charset="0"/>
              </a:rPr>
              <a:t>Cảm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xúc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a:latin typeface="Times New Roman" pitchFamily="18" charset="0"/>
                <a:cs typeface="Times New Roman" pitchFamily="18" charset="0"/>
              </a:rPr>
              <a:t>Long </a:t>
            </a:r>
            <a:r>
              <a:rPr lang="en-US" sz="2800" b="1" i="1" smtClean="0">
                <a:solidFill>
                  <a:srgbClr val="FF0000"/>
                </a:solidFill>
                <a:latin typeface="Times New Roman" pitchFamily="18" charset="0"/>
                <a:cs typeface="Times New Roman" pitchFamily="18" charset="0"/>
              </a:rPr>
              <a:t>: Hồi </a:t>
            </a:r>
            <a:r>
              <a:rPr lang="en-US" sz="2800" b="1" i="1" dirty="0" err="1">
                <a:solidFill>
                  <a:srgbClr val="FF0000"/>
                </a:solidFill>
                <a:latin typeface="Times New Roman" pitchFamily="18" charset="0"/>
                <a:cs typeface="Times New Roman" pitchFamily="18" charset="0"/>
              </a:rPr>
              <a:t>nhỏ</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cảm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thấy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khoái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lớn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lên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không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còn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thấy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thú</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vị</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nữa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chuẩn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bị</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hội</a:t>
            </a:r>
            <a:r>
              <a:rPr lang="en-US" sz="2800" b="1" i="1" dirty="0">
                <a:solidFill>
                  <a:srgbClr val="FF0000"/>
                </a:solidFill>
                <a:latin typeface="Times New Roman" pitchFamily="18" charset="0"/>
                <a:cs typeface="Times New Roman" pitchFamily="18" charset="0"/>
              </a:rPr>
              <a:t> thao </a:t>
            </a:r>
            <a:r>
              <a:rPr lang="en-US" sz="2800" b="1" i="1" dirty="0" err="1">
                <a:solidFill>
                  <a:srgbClr val="FF0000"/>
                </a:solidFill>
                <a:latin typeface="Times New Roman" pitchFamily="18" charset="0"/>
                <a:cs typeface="Times New Roman" pitchFamily="18" charset="0"/>
              </a:rPr>
              <a:t>thì</a:t>
            </a:r>
            <a:r>
              <a:rPr lang="en-US" sz="2800" b="1" i="1" dirty="0">
                <a:solidFill>
                  <a:srgbClr val="FF0000"/>
                </a:solidFill>
                <a:latin typeface="Times New Roman" pitchFamily="18" charset="0"/>
                <a:cs typeface="Times New Roman" pitchFamily="18" charset="0"/>
              </a:rPr>
              <a:t> Long </a:t>
            </a:r>
            <a:r>
              <a:rPr lang="en-US" sz="2800" b="1" i="1" dirty="0" err="1">
                <a:solidFill>
                  <a:srgbClr val="FF0000"/>
                </a:solidFill>
                <a:latin typeface="Times New Roman" pitchFamily="18" charset="0"/>
                <a:cs typeface="Times New Roman" pitchFamily="18" charset="0"/>
              </a:rPr>
              <a:t>rất</a:t>
            </a:r>
            <a:r>
              <a:rPr lang="en-US" sz="2800" b="1" i="1" dirty="0">
                <a:solidFill>
                  <a:srgbClr val="FF0000"/>
                </a:solidFill>
                <a:latin typeface="Times New Roman" pitchFamily="18" charset="0"/>
                <a:cs typeface="Times New Roman" pitchFamily="18" charset="0"/>
              </a:rPr>
              <a:t> lo </a:t>
            </a:r>
            <a:r>
              <a:rPr lang="en-US" sz="2800" b="1" i="1" dirty="0" err="1">
                <a:solidFill>
                  <a:srgbClr val="FF0000"/>
                </a:solidFill>
                <a:latin typeface="Times New Roman" pitchFamily="18" charset="0"/>
                <a:cs typeface="Times New Roman" pitchFamily="18" charset="0"/>
              </a:rPr>
              <a:t>lắng</a:t>
            </a:r>
            <a:r>
              <a:rPr lang="en-US" sz="2800" b="1" i="1" dirty="0">
                <a:solidFill>
                  <a:srgbClr val="FF0000"/>
                </a:solidFill>
                <a:latin typeface="Times New Roman" pitchFamily="18" charset="0"/>
                <a:cs typeface="Times New Roman" pitchFamily="18" charset="0"/>
              </a:rPr>
              <a:t>.</a:t>
            </a:r>
          </a:p>
        </p:txBody>
      </p:sp>
      <p:sp>
        <p:nvSpPr>
          <p:cNvPr id="36" name="TextBox 35">
            <a:extLst>
              <a:ext uri="{FF2B5EF4-FFF2-40B4-BE49-F238E27FC236}">
                <a16:creationId xmlns=""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latin typeface="Times New Roman" pitchFamily="18" charset="0"/>
                <a:cs typeface="Times New Roman" pitchFamily="18" charset="0"/>
              </a:rPr>
              <a:t>Hành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động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Long: </a:t>
            </a:r>
            <a:r>
              <a:rPr lang="en-US" sz="2800" b="1" i="1" dirty="0" err="1">
                <a:solidFill>
                  <a:srgbClr val="FF0000"/>
                </a:solidFill>
                <a:latin typeface="Times New Roman" pitchFamily="18" charset="0"/>
                <a:cs typeface="Times New Roman" pitchFamily="18" charset="0"/>
              </a:rPr>
              <a:t>Cố</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gắng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làm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mọi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thứ</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khác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anh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từ</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cách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nói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dáng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đến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phục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kiểu</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en-US" sz="4000" b="0" i="0" smtClean="0">
                  <a:solidFill>
                    <a:srgbClr val="000000"/>
                  </a:solidFill>
                  <a:effectLst/>
                  <a:latin typeface="Times New Roman" pitchFamily="18" charset="0"/>
                  <a:cs typeface="Times New Roman" pitchFamily="18" charset="0"/>
                </a:rPr>
                <a:t>    </a:t>
              </a:r>
              <a:r>
                <a:rPr lang="vi-VN" sz="4000" b="0" i="0" smtClean="0">
                  <a:solidFill>
                    <a:srgbClr val="000000"/>
                  </a:solidFill>
                  <a:effectLst/>
                  <a:latin typeface="Times New Roman" pitchFamily="18" charset="0"/>
                  <a:cs typeface="Times New Roman" pitchFamily="18" charset="0"/>
                </a:rPr>
                <a:t>Theo </a:t>
              </a:r>
              <a:r>
                <a:rPr lang="vi-VN" sz="4000" b="0" i="0" dirty="0">
                  <a:solidFill>
                    <a:srgbClr val="000000"/>
                  </a:solidFill>
                  <a:effectLst/>
                  <a:latin typeface="Times New Roman" pitchFamily="18" charset="0"/>
                  <a:cs typeface="Times New Roman" pitchFamily="18" charset="0"/>
                </a:rPr>
                <a:t>em</a:t>
              </a:r>
              <a:r>
                <a:rPr lang="en-US" sz="4000" b="0" i="0" dirty="0">
                  <a:solidFill>
                    <a:srgbClr val="000000"/>
                  </a:solidFill>
                  <a:effectLst/>
                  <a:latin typeface="Times New Roman" pitchFamily="18" charset="0"/>
                  <a:cs typeface="Times New Roman" pitchFamily="18" charset="0"/>
                </a:rPr>
                <a:t>,</a:t>
              </a:r>
              <a:r>
                <a:rPr lang="en-US" sz="4000" dirty="0">
                  <a:solidFill>
                    <a:srgbClr val="000000"/>
                  </a:solidFill>
                  <a:latin typeface="Times New Roman" pitchFamily="18" charset="0"/>
                  <a:cs typeface="Times New Roman" pitchFamily="18" charset="0"/>
                </a:rPr>
                <a:t> v</a:t>
              </a:r>
              <a:r>
                <a:rPr lang="vi-VN" sz="4000" b="0" i="0" dirty="0">
                  <a:solidFill>
                    <a:srgbClr val="000000"/>
                  </a:solidFill>
                  <a:effectLst/>
                  <a:latin typeface="Times New Roman" pitchFamily="18" charset="0"/>
                  <a:cs typeface="Times New Roman" pitchFamily="18" charset="0"/>
                </a:rPr>
                <a:t>ì sao Long không muốn giống anh của mình? Chọn câu trả lời dưới đây hoặc nêu ý kiến của em?</a:t>
              </a:r>
            </a:p>
            <a:p>
              <a:pPr algn="just"/>
              <a:r>
                <a:rPr lang="vi-VN" sz="4000" b="0" i="0" dirty="0">
                  <a:solidFill>
                    <a:srgbClr val="000000"/>
                  </a:solidFill>
                  <a:effectLst/>
                  <a:latin typeface="Times New Roman" pitchFamily="18" charset="0"/>
                  <a:cs typeface="Times New Roman" pitchFamily="18" charset="0"/>
                </a:rPr>
                <a:t>A. Vì Long không thích bị mọi người gọi nhầm.</a:t>
              </a:r>
            </a:p>
            <a:p>
              <a:pPr algn="just"/>
              <a:r>
                <a:rPr lang="vi-VN" sz="4000" b="0" i="0" dirty="0">
                  <a:solidFill>
                    <a:srgbClr val="000000"/>
                  </a:solidFill>
                  <a:effectLst/>
                  <a:latin typeface="Times New Roman" pitchFamily="18" charset="0"/>
                  <a:cs typeface="Times New Roman" pitchFamily="18" charset="0"/>
                </a:rPr>
                <a:t>B. Vì Long cảm thấy phiền hà khi giống người khác.</a:t>
              </a:r>
            </a:p>
            <a:p>
              <a:pPr algn="just"/>
              <a:r>
                <a:rPr lang="vi-VN" sz="4000" b="0" i="0" dirty="0">
                  <a:solidFill>
                    <a:srgbClr val="000000"/>
                  </a:solidFill>
                  <a:effectLst/>
                  <a:latin typeface="Times New Roman" pitchFamily="18" charset="0"/>
                  <a:cs typeface="Times New Roman" pitchFamily="18" charset="0"/>
                </a:rPr>
                <a:t>C. Vì Long muốn khẳng định vẻ riêng của mình.</a:t>
              </a:r>
            </a:p>
          </p:txBody>
        </p:sp>
      </p:grpSp>
      <p:sp>
        <p:nvSpPr>
          <p:cNvPr id="15" name="Oval 14">
            <a:extLst>
              <a:ext uri="{FF2B5EF4-FFF2-40B4-BE49-F238E27FC236}">
                <a16:creationId xmlns=""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Times New Roman" pitchFamily="18" charset="0"/>
                  <a:cs typeface="Times New Roman" pitchFamily="18" charset="0"/>
                  <a:sym typeface="Arial"/>
                </a:rPr>
                <a:t>Nhờ nói chuyện với các bạn, Long đã nhận ra mình khác anh như thế nào?</a:t>
              </a:r>
            </a:p>
          </p:txBody>
        </p:sp>
        <p:pic>
          <p:nvPicPr>
            <p:cNvPr id="14" name="Hình ảnh 8">
              <a:extLst>
                <a:ext uri="{FF2B5EF4-FFF2-40B4-BE49-F238E27FC236}">
                  <a16:creationId xmlns=""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 xmlns:a16="http://schemas.microsoft.com/office/drawing/2014/main" id="{E6569DAD-E272-3CBC-22B4-9C14A6EE8362}"/>
              </a:ext>
            </a:extLst>
          </p:cNvPr>
          <p:cNvPicPr>
            <a:picLocks noChangeAspect="1"/>
          </p:cNvPicPr>
          <p:nvPr/>
        </p:nvPicPr>
        <p:blipFill>
          <a:blip r:embed="rId6"/>
          <a:stretch>
            <a:fillRect/>
          </a:stretch>
        </p:blipFill>
        <p:spPr>
          <a:xfrm>
            <a:off x="529161" y="2153681"/>
            <a:ext cx="9434112" cy="2381250"/>
          </a:xfrm>
          <a:prstGeom prst="rect">
            <a:avLst/>
          </a:prstGeom>
        </p:spPr>
      </p:pic>
      <p:sp>
        <p:nvSpPr>
          <p:cNvPr id="20" name="Rectangle 19">
            <a:extLst>
              <a:ext uri="{FF2B5EF4-FFF2-40B4-BE49-F238E27FC236}">
                <a16:creationId xmlns=""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 xmlns:a16="http://schemas.microsoft.com/office/drawing/2014/main" id="{E5FFB2F3-22A0-5838-B536-1B45DE7B0B42}"/>
              </a:ext>
            </a:extLst>
          </p:cNvPr>
          <p:cNvSpPr/>
          <p:nvPr/>
        </p:nvSpPr>
        <p:spPr>
          <a:xfrm>
            <a:off x="333632" y="4708953"/>
            <a:ext cx="9798909"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Times New Roman" pitchFamily="18" charset="0"/>
                <a:cs typeface="Times New Roman" pitchFamily="18" charset="0"/>
                <a:sym typeface="Arial"/>
              </a:rPr>
              <a:t>Long </a:t>
            </a:r>
            <a:r>
              <a:rPr lang="en-US" sz="2800" b="1" kern="0" dirty="0" err="1">
                <a:solidFill>
                  <a:srgbClr val="FF0000"/>
                </a:solidFill>
                <a:latin typeface="Times New Roman" pitchFamily="18" charset="0"/>
                <a:cs typeface="Times New Roman" pitchFamily="18" charset="0"/>
                <a:sym typeface="Arial"/>
              </a:rPr>
              <a:t>nhận</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ra</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hai</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anh</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em</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chỉ</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giống</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nhau</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về</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ngoại</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hình</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thôi</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còn</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các</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đặc</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điểm</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tính</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cách</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thói</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quen</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đều</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khác</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nhau</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nghĩa</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là</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mỗi</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anh</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em</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vẫn</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có</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vẻ</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riêng</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không</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thể</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nhầm</a:t>
            </a:r>
            <a:r>
              <a:rPr lang="en-US" sz="2800" b="1" kern="0" dirty="0">
                <a:solidFill>
                  <a:srgbClr val="FF0000"/>
                </a:solidFill>
                <a:latin typeface="Times New Roman" pitchFamily="18" charset="0"/>
                <a:cs typeface="Times New Roman" pitchFamily="18" charset="0"/>
                <a:sym typeface="Arial"/>
              </a:rPr>
              <a:t> </a:t>
            </a:r>
            <a:r>
              <a:rPr lang="en-US" sz="2800" b="1" kern="0" dirty="0" err="1">
                <a:solidFill>
                  <a:srgbClr val="FF0000"/>
                </a:solidFill>
                <a:latin typeface="Times New Roman" pitchFamily="18" charset="0"/>
                <a:cs typeface="Times New Roman" pitchFamily="18" charset="0"/>
                <a:sym typeface="Arial"/>
              </a:rPr>
              <a:t>lẫn</a:t>
            </a:r>
            <a:r>
              <a:rPr lang="en-US" sz="2800" b="1" kern="0" dirty="0">
                <a:solidFill>
                  <a:srgbClr val="FF0000"/>
                </a:solidFill>
                <a:latin typeface="Times New Roman" pitchFamily="18" charset="0"/>
                <a:cs typeface="Times New Roman" pitchFamily="18" charset="0"/>
                <a:sym typeface="Arial"/>
              </a:rPr>
              <a:t>.</a:t>
            </a:r>
          </a:p>
        </p:txBody>
      </p:sp>
    </p:spTree>
    <p:extLst>
      <p:ext uri="{BB962C8B-B14F-4D97-AF65-F5344CB8AC3E}">
        <p14:creationId xmlns:p14="http://schemas.microsoft.com/office/powerpoint/2010/main" val="3591673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Times New Roman" pitchFamily="18" charset="0"/>
                  <a:cs typeface="Times New Roman" pitchFamily="18" charset="0"/>
                  <a:sym typeface="Arial"/>
                </a:rPr>
                <a:t>5. </a:t>
              </a:r>
              <a:r>
                <a:rPr lang="vi-VN" sz="3200" b="1" kern="0" dirty="0">
                  <a:solidFill>
                    <a:srgbClr val="002060"/>
                  </a:solidFill>
                  <a:latin typeface="Times New Roman" pitchFamily="18" charset="0"/>
                  <a:cs typeface="Times New Roman" pitchFamily="18"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Times New Roman" pitchFamily="18" charset="0"/>
                <a:cs typeface="Times New Roman" pitchFamily="18" charset="0"/>
                <a:sym typeface="Arial"/>
              </a:rPr>
              <a:t>Hoàn</a:t>
            </a:r>
            <a:r>
              <a:rPr lang="en-US" sz="3733" kern="0" dirty="0">
                <a:solidFill>
                  <a:srgbClr val="080808"/>
                </a:solidFill>
                <a:latin typeface="Times New Roman" pitchFamily="18" charset="0"/>
                <a:cs typeface="Times New Roman" pitchFamily="18" charset="0"/>
                <a:sym typeface="Arial"/>
              </a:rPr>
              <a:t> </a:t>
            </a:r>
            <a:r>
              <a:rPr lang="en-US" sz="3733" kern="0" dirty="0" err="1">
                <a:solidFill>
                  <a:srgbClr val="080808"/>
                </a:solidFill>
                <a:latin typeface="Times New Roman" pitchFamily="18" charset="0"/>
                <a:cs typeface="Times New Roman" pitchFamily="18" charset="0"/>
                <a:sym typeface="Arial"/>
              </a:rPr>
              <a:t>thành</a:t>
            </a:r>
            <a:r>
              <a:rPr lang="en-US" sz="3733" kern="0" dirty="0">
                <a:solidFill>
                  <a:srgbClr val="080808"/>
                </a:solidFill>
                <a:latin typeface="Times New Roman" pitchFamily="18" charset="0"/>
                <a:cs typeface="Times New Roman" pitchFamily="18" charset="0"/>
                <a:sym typeface="Arial"/>
              </a:rPr>
              <a:t> </a:t>
            </a:r>
            <a:r>
              <a:rPr lang="en-US" sz="3733" kern="0" dirty="0" err="1">
                <a:solidFill>
                  <a:srgbClr val="080808"/>
                </a:solidFill>
                <a:latin typeface="Times New Roman" pitchFamily="18" charset="0"/>
                <a:cs typeface="Times New Roman" pitchFamily="18" charset="0"/>
                <a:sym typeface="Arial"/>
              </a:rPr>
              <a:t>phiếu</a:t>
            </a:r>
            <a:r>
              <a:rPr lang="en-US" sz="3733" kern="0" dirty="0">
                <a:solidFill>
                  <a:srgbClr val="080808"/>
                </a:solidFill>
                <a:latin typeface="Times New Roman" pitchFamily="18" charset="0"/>
                <a:cs typeface="Times New Roman" pitchFamily="18" charset="0"/>
                <a:sym typeface="Arial"/>
              </a:rPr>
              <a:t> </a:t>
            </a:r>
            <a:r>
              <a:rPr lang="en-US" sz="3733" kern="0" dirty="0" err="1">
                <a:solidFill>
                  <a:srgbClr val="080808"/>
                </a:solidFill>
                <a:latin typeface="Times New Roman" pitchFamily="18" charset="0"/>
                <a:cs typeface="Times New Roman" pitchFamily="18" charset="0"/>
                <a:sym typeface="Arial"/>
              </a:rPr>
              <a:t>bài</a:t>
            </a:r>
            <a:r>
              <a:rPr lang="en-US" sz="3733" kern="0" dirty="0">
                <a:solidFill>
                  <a:srgbClr val="080808"/>
                </a:solidFill>
                <a:latin typeface="Times New Roman" pitchFamily="18" charset="0"/>
                <a:cs typeface="Times New Roman" pitchFamily="18" charset="0"/>
                <a:sym typeface="Arial"/>
              </a:rPr>
              <a:t> </a:t>
            </a:r>
            <a:r>
              <a:rPr lang="en-US" sz="3733" kern="0" dirty="0" err="1">
                <a:solidFill>
                  <a:srgbClr val="080808"/>
                </a:solidFill>
                <a:latin typeface="Times New Roman" pitchFamily="18" charset="0"/>
                <a:cs typeface="Times New Roman" pitchFamily="18" charset="0"/>
                <a:sym typeface="Arial"/>
              </a:rPr>
              <a:t>tập</a:t>
            </a:r>
            <a:endParaRPr lang="en-US" sz="3733" kern="0" dirty="0">
              <a:solidFill>
                <a:srgbClr val="080808"/>
              </a:solidFill>
              <a:latin typeface="Times New Roman" pitchFamily="18" charset="0"/>
              <a:cs typeface="Times New Roman" pitchFamily="18" charset="0"/>
              <a:sym typeface="Arial"/>
            </a:endParaRPr>
          </a:p>
        </p:txBody>
      </p:sp>
      <p:graphicFrame>
        <p:nvGraphicFramePr>
          <p:cNvPr id="15" name="Table 15">
            <a:extLst>
              <a:ext uri="{FF2B5EF4-FFF2-40B4-BE49-F238E27FC236}">
                <a16:creationId xmlns=""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1571008336"/>
              </p:ext>
            </p:extLst>
          </p:nvPr>
        </p:nvGraphicFramePr>
        <p:xfrm>
          <a:off x="924526" y="3590295"/>
          <a:ext cx="8528394" cy="2167954"/>
        </p:xfrm>
        <a:graphic>
          <a:graphicData uri="http://schemas.openxmlformats.org/drawingml/2006/table">
            <a:tbl>
              <a:tblPr firstRow="1" bandRow="1">
                <a:tableStyleId>{00A15C55-8517-42AA-B614-E9B94910E393}</a:tableStyleId>
              </a:tblPr>
              <a:tblGrid>
                <a:gridCol w="2671291">
                  <a:extLst>
                    <a:ext uri="{9D8B030D-6E8A-4147-A177-3AD203B41FA5}">
                      <a16:colId xmlns="" xmlns:a16="http://schemas.microsoft.com/office/drawing/2014/main" val="2291519128"/>
                    </a:ext>
                  </a:extLst>
                </a:gridCol>
                <a:gridCol w="2866767">
                  <a:extLst>
                    <a:ext uri="{9D8B030D-6E8A-4147-A177-3AD203B41FA5}">
                      <a16:colId xmlns="" xmlns:a16="http://schemas.microsoft.com/office/drawing/2014/main" val="2525557520"/>
                    </a:ext>
                  </a:extLst>
                </a:gridCol>
                <a:gridCol w="2990336">
                  <a:extLst>
                    <a:ext uri="{9D8B030D-6E8A-4147-A177-3AD203B41FA5}">
                      <a16:colId xmlns="" xmlns:a16="http://schemas.microsoft.com/office/drawing/2014/main" val="1617448696"/>
                    </a:ext>
                  </a:extLst>
                </a:gridCol>
              </a:tblGrid>
              <a:tr h="731661">
                <a:tc>
                  <a:txBody>
                    <a:bodyPr/>
                    <a:lstStyle/>
                    <a:p>
                      <a:endParaRPr lang="en-US" sz="3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latin typeface="Times New Roman" pitchFamily="18" charset="0"/>
                          <a:cs typeface="Times New Roman" pitchFamily="18" charset="0"/>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latin typeface="Times New Roman" pitchFamily="18" charset="0"/>
                          <a:cs typeface="Times New Roman" pitchFamily="18" charset="0"/>
                        </a:rPr>
                        <a:t>Khánh</a:t>
                      </a:r>
                      <a:endParaRPr lang="en-US" sz="3600"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731661">
                <a:tc>
                  <a:txBody>
                    <a:bodyPr/>
                    <a:lstStyle/>
                    <a:p>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endParaRPr lang="en-US" sz="3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704632">
                <a:tc>
                  <a:txBody>
                    <a:bodyPr/>
                    <a:lstStyle/>
                    <a:p>
                      <a:r>
                        <a:rPr lang="en-US" sz="3600" dirty="0" err="1">
                          <a:latin typeface="Times New Roman" pitchFamily="18" charset="0"/>
                          <a:cs typeface="Times New Roman" pitchFamily="18" charset="0"/>
                        </a:rPr>
                        <a:t>Lời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endParaRPr lang="en-US" sz="3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277787716"/>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 xmlns:a16="http://schemas.microsoft.com/office/drawing/2014/main" val="2291519128"/>
                    </a:ext>
                  </a:extLst>
                </a:gridCol>
                <a:gridCol w="4458987">
                  <a:extLst>
                    <a:ext uri="{9D8B030D-6E8A-4147-A177-3AD203B41FA5}">
                      <a16:colId xmlns="" xmlns:a16="http://schemas.microsoft.com/office/drawing/2014/main" val="2525557520"/>
                    </a:ext>
                  </a:extLst>
                </a:gridCol>
                <a:gridCol w="3580114">
                  <a:extLst>
                    <a:ext uri="{9D8B030D-6E8A-4147-A177-3AD203B41FA5}">
                      <a16:colId xmlns=""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latin typeface="Times New Roman" pitchFamily="18" charset="0"/>
                          <a:cs typeface="Times New Roman" pitchFamily="18" charset="0"/>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latin typeface="Times New Roman" pitchFamily="18" charset="0"/>
                          <a:cs typeface="Times New Roman" pitchFamily="18" charset="0"/>
                        </a:rPr>
                        <a:t>Khánh</a:t>
                      </a:r>
                      <a:endParaRPr lang="en-US" sz="3600" dirty="0">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3466552">
                <a:tc>
                  <a:txBody>
                    <a:bodyPr/>
                    <a:lstStyle/>
                    <a:p>
                      <a:pPr algn="ct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endParaRPr lang="en-US" sz="3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1152525">
                <a:tc>
                  <a:txBody>
                    <a:bodyPr/>
                    <a:lstStyle/>
                    <a:p>
                      <a:r>
                        <a:rPr lang="en-US" sz="3600" dirty="0" err="1">
                          <a:latin typeface="Times New Roman" pitchFamily="18" charset="0"/>
                          <a:cs typeface="Times New Roman" pitchFamily="18" charset="0"/>
                        </a:rPr>
                        <a:t>Lời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endParaRPr lang="en-US" sz="3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
        <p:nvSpPr>
          <p:cNvPr id="10" name="TextBox 9">
            <a:extLst>
              <a:ext uri="{FF2B5EF4-FFF2-40B4-BE49-F238E27FC236}">
                <a16:creationId xmlns=""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latin typeface="Times New Roman" pitchFamily="18" charset="0"/>
                <a:cs typeface="Times New Roman" pitchFamily="18" charset="0"/>
              </a:rPr>
              <a:t>Cố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endParaRPr lang="en-US" sz="2400" dirty="0">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38EB1BC7-0421-8248-60EC-678B05599C5A}"/>
              </a:ext>
            </a:extLst>
          </p:cNvPr>
          <p:cNvSpPr txBox="1"/>
          <p:nvPr/>
        </p:nvSpPr>
        <p:spPr>
          <a:xfrm>
            <a:off x="3200400" y="2076450"/>
            <a:ext cx="4349579"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bè</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Khánh</a:t>
            </a:r>
            <a:r>
              <a:rPr lang="en-US" sz="2400" dirty="0">
                <a:latin typeface="Times New Roman" pitchFamily="18" charset="0"/>
                <a:cs typeface="Times New Roman" pitchFamily="18" charset="0"/>
              </a:rPr>
              <a:t>.</a:t>
            </a:r>
          </a:p>
        </p:txBody>
      </p:sp>
      <p:sp>
        <p:nvSpPr>
          <p:cNvPr id="13" name="TextBox 12">
            <a:extLst>
              <a:ext uri="{FF2B5EF4-FFF2-40B4-BE49-F238E27FC236}">
                <a16:creationId xmlns="" xmlns:a16="http://schemas.microsoft.com/office/drawing/2014/main" id="{D80CADAF-47BD-384B-8BC2-18F7EA0E3762}"/>
              </a:ext>
            </a:extLst>
          </p:cNvPr>
          <p:cNvSpPr txBox="1"/>
          <p:nvPr/>
        </p:nvSpPr>
        <p:spPr>
          <a:xfrm>
            <a:off x="3143249" y="3330498"/>
            <a:ext cx="4406730" cy="1569660"/>
          </a:xfrm>
          <a:prstGeom prst="rect">
            <a:avLst/>
          </a:prstGeom>
          <a:noFill/>
        </p:spPr>
        <p:txBody>
          <a:bodyPr wrap="square" rtlCol="0">
            <a:spAutoFit/>
          </a:bodyPr>
          <a:lstStyle/>
          <a:p>
            <a:pPr algn="just"/>
            <a:r>
              <a:rPr lang="en-US" sz="2400" smtClean="0">
                <a:latin typeface="Times New Roman" pitchFamily="18" charset="0"/>
                <a:cs typeface="Times New Roman" pitchFamily="18" charset="0"/>
              </a:rPr>
              <a:t> Phá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ai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ai.</a:t>
            </a:r>
          </a:p>
        </p:txBody>
      </p:sp>
      <p:sp>
        <p:nvSpPr>
          <p:cNvPr id="14" name="TextBox 13">
            <a:extLst>
              <a:ext uri="{FF2B5EF4-FFF2-40B4-BE49-F238E27FC236}">
                <a16:creationId xmlns=""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42C51F2E-2F51-F128-E8EC-117FFF2FE203}"/>
              </a:ext>
            </a:extLst>
          </p:cNvPr>
          <p:cNvSpPr txBox="1"/>
          <p:nvPr/>
        </p:nvSpPr>
        <p:spPr>
          <a:xfrm>
            <a:off x="7648832" y="3371850"/>
            <a:ext cx="3247768"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latin typeface="Times New Roman" pitchFamily="18" charset="0"/>
                <a:cs typeface="Times New Roman" pitchFamily="18" charset="0"/>
              </a:rPr>
              <a:t>Cười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Long.</a:t>
            </a:r>
          </a:p>
        </p:txBody>
      </p:sp>
      <p:sp>
        <p:nvSpPr>
          <p:cNvPr id="17" name="TextBox 16">
            <a:extLst>
              <a:ext uri="{FF2B5EF4-FFF2-40B4-BE49-F238E27FC236}">
                <a16:creationId xmlns="" xmlns:a16="http://schemas.microsoft.com/office/drawing/2014/main" id="{BEB0D291-0950-9CE6-A7D0-76E31EF685AC}"/>
              </a:ext>
            </a:extLst>
          </p:cNvPr>
          <p:cNvSpPr txBox="1"/>
          <p:nvPr/>
        </p:nvSpPr>
        <p:spPr>
          <a:xfrm>
            <a:off x="3055851"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latin typeface="Times New Roman" pitchFamily="18" charset="0"/>
                <a:cs typeface="Times New Roman" pitchFamily="18" charset="0"/>
              </a:rPr>
              <a:t>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Long, </a:t>
            </a:r>
            <a:r>
              <a:rPr lang="en-US" sz="2400" dirty="0" err="1">
                <a:latin typeface="Times New Roman" pitchFamily="18" charset="0"/>
                <a:cs typeface="Times New Roman" pitchFamily="18" charset="0"/>
              </a:rPr>
              <a:t>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ai </a:t>
            </a:r>
            <a:r>
              <a:rPr lang="en-US" sz="2400" dirty="0" err="1">
                <a:latin typeface="Times New Roman" pitchFamily="18" charset="0"/>
                <a:cs typeface="Times New Roman" pitchFamily="18" charset="0"/>
              </a:rPr>
              <a:t>hết</a:t>
            </a:r>
            <a:r>
              <a:rPr lang="en-US" sz="2400" dirty="0">
                <a:latin typeface="Times New Roman" pitchFamily="18" charset="0"/>
                <a:cs typeface="Times New Roman" pitchFamily="18" charset="0"/>
              </a:rPr>
              <a:t>.</a:t>
            </a:r>
          </a:p>
        </p:txBody>
      </p:sp>
      <p:sp>
        <p:nvSpPr>
          <p:cNvPr id="18" name="TextBox 17">
            <a:extLst>
              <a:ext uri="{FF2B5EF4-FFF2-40B4-BE49-F238E27FC236}">
                <a16:creationId xmlns="" xmlns:a16="http://schemas.microsoft.com/office/drawing/2014/main" id="{0AF3B895-3202-8D99-22B1-977A3885D70A}"/>
              </a:ext>
            </a:extLst>
          </p:cNvPr>
          <p:cNvSpPr txBox="1"/>
          <p:nvPr/>
        </p:nvSpPr>
        <p:spPr>
          <a:xfrm>
            <a:off x="7577781" y="5174391"/>
            <a:ext cx="3617440" cy="1200329"/>
          </a:xfrm>
          <a:prstGeom prst="rect">
            <a:avLst/>
          </a:prstGeom>
          <a:noFill/>
        </p:spPr>
        <p:txBody>
          <a:bodyPr wrap="square" rtlCol="0">
            <a:spAutoFit/>
          </a:bodyPr>
          <a:lstStyle/>
          <a:p>
            <a:pPr marL="342900" indent="-342900" algn="just">
              <a:buFont typeface="Arial" panose="020B0604020202020204" pitchFamily="34" charset="0"/>
              <a:buChar char="•"/>
            </a:pPr>
            <a:r>
              <a:rPr lang="vi-VN" sz="2400" dirty="0">
                <a:latin typeface="Times New Roman" pitchFamily="18" charset="0"/>
                <a:cs typeface="Times New Roman" pitchFamily="18"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Times New Roman" pitchFamily="18" charset="0"/>
                  <a:cs typeface="Times New Roman" pitchFamily="18"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Times New Roman" pitchFamily="18" charset="0"/>
                <a:cs typeface="Times New Roman" pitchFamily="18" charset="0"/>
                <a:sym typeface="Arial"/>
              </a:endParaRPr>
            </a:p>
          </p:txBody>
        </p:sp>
      </p:grpSp>
      <p:sp>
        <p:nvSpPr>
          <p:cNvPr id="24" name="Bong bóng Lời nói: Hình bầu dục 12">
            <a:extLst>
              <a:ext uri="{FF2B5EF4-FFF2-40B4-BE49-F238E27FC236}">
                <a16:creationId xmlns=""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Times New Roman" pitchFamily="18" charset="0"/>
                <a:cs typeface="Times New Roman" pitchFamily="18" charset="0"/>
                <a:sym typeface="Arial"/>
              </a:rPr>
              <a:t>Nội dung chính của bài là gì</a:t>
            </a:r>
            <a:r>
              <a:rPr lang="en-US" sz="3733" kern="0" dirty="0">
                <a:solidFill>
                  <a:srgbClr val="080808"/>
                </a:solidFill>
                <a:latin typeface="Times New Roman" pitchFamily="18" charset="0"/>
                <a:cs typeface="Times New Roman" pitchFamily="18" charset="0"/>
                <a:sym typeface="Arial"/>
              </a:rPr>
              <a:t>?</a:t>
            </a:r>
          </a:p>
        </p:txBody>
      </p:sp>
      <p:grpSp>
        <p:nvGrpSpPr>
          <p:cNvPr id="25" name="Nhóm 13">
            <a:extLst>
              <a:ext uri="{FF2B5EF4-FFF2-40B4-BE49-F238E27FC236}">
                <a16:creationId xmlns="" xmlns:a16="http://schemas.microsoft.com/office/drawing/2014/main" id="{12E68359-BDBF-13F0-E8E2-B172437AC7E6}"/>
              </a:ext>
            </a:extLst>
          </p:cNvPr>
          <p:cNvGrpSpPr/>
          <p:nvPr/>
        </p:nvGrpSpPr>
        <p:grpSpPr>
          <a:xfrm>
            <a:off x="1098014" y="818054"/>
            <a:ext cx="7005185" cy="4940845"/>
            <a:chOff x="9768" y="1458780"/>
            <a:chExt cx="5253889" cy="3705634"/>
          </a:xfrm>
        </p:grpSpPr>
        <p:sp>
          <p:nvSpPr>
            <p:cNvPr id="26" name="Hộp Văn bản 14">
              <a:extLst>
                <a:ext uri="{FF2B5EF4-FFF2-40B4-BE49-F238E27FC236}">
                  <a16:creationId xmlns=""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 xmlns:a16="http://schemas.microsoft.com/office/drawing/2014/main" id="{CCE03994-7FA4-21BE-608F-428A84EA5B09}"/>
                </a:ext>
              </a:extLst>
            </p:cNvPr>
            <p:cNvSpPr/>
            <p:nvPr/>
          </p:nvSpPr>
          <p:spPr>
            <a:xfrm>
              <a:off x="9768" y="2721558"/>
              <a:ext cx="525388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smtClean="0">
                  <a:solidFill>
                    <a:srgbClr val="003399"/>
                  </a:solidFill>
                  <a:latin typeface="Calibri" panose="020F0502020204030204" pitchFamily="34" charset="0"/>
                  <a:cs typeface="Calibri" panose="020F0502020204030204" pitchFamily="34" charset="0"/>
                </a:rPr>
                <a:t>   </a:t>
              </a:r>
              <a:r>
                <a:rPr lang="en-US" sz="3200" b="1" smtClean="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Mọi</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người</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có</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thể</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giống</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nhau</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về</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ngoại</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hình</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hoặc</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một</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đặc</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điểm</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nào</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đó</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nhưng</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không</a:t>
              </a:r>
              <a:r>
                <a:rPr lang="en-US" sz="3200" b="1" dirty="0">
                  <a:solidFill>
                    <a:srgbClr val="003399"/>
                  </a:solidFill>
                  <a:latin typeface="Times New Roman" pitchFamily="18" charset="0"/>
                  <a:cs typeface="Times New Roman" pitchFamily="18" charset="0"/>
                </a:rPr>
                <a:t> ai </a:t>
              </a:r>
              <a:r>
                <a:rPr lang="en-US" sz="3200" b="1" dirty="0" err="1">
                  <a:solidFill>
                    <a:srgbClr val="003399"/>
                  </a:solidFill>
                  <a:latin typeface="Times New Roman" pitchFamily="18" charset="0"/>
                  <a:cs typeface="Times New Roman" pitchFamily="18" charset="0"/>
                </a:rPr>
                <a:t>giống</a:t>
              </a:r>
              <a:r>
                <a:rPr lang="en-US" sz="3200" b="1" dirty="0">
                  <a:solidFill>
                    <a:srgbClr val="003399"/>
                  </a:solidFill>
                  <a:latin typeface="Times New Roman" pitchFamily="18" charset="0"/>
                  <a:cs typeface="Times New Roman" pitchFamily="18" charset="0"/>
                </a:rPr>
                <a:t> ai </a:t>
              </a:r>
              <a:r>
                <a:rPr lang="en-US" sz="3200" b="1" dirty="0" err="1">
                  <a:solidFill>
                    <a:srgbClr val="003399"/>
                  </a:solidFill>
                  <a:latin typeface="Times New Roman" pitchFamily="18" charset="0"/>
                  <a:cs typeface="Times New Roman" pitchFamily="18" charset="0"/>
                </a:rPr>
                <a:t>hoàn</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toàn</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bởi</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bản</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thân</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mỗi</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người</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là</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một</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thực</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thể</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duy</a:t>
              </a:r>
              <a:r>
                <a:rPr lang="en-US" sz="3200" b="1" dirty="0">
                  <a:solidFill>
                    <a:srgbClr val="003399"/>
                  </a:solidFill>
                  <a:latin typeface="Times New Roman" pitchFamily="18" charset="0"/>
                  <a:cs typeface="Times New Roman" pitchFamily="18" charset="0"/>
                </a:rPr>
                <a:t> </a:t>
              </a:r>
              <a:r>
                <a:rPr lang="en-US" sz="3200" b="1" dirty="0" err="1">
                  <a:solidFill>
                    <a:srgbClr val="003399"/>
                  </a:solidFill>
                  <a:latin typeface="Times New Roman" pitchFamily="18" charset="0"/>
                  <a:cs typeface="Times New Roman" pitchFamily="18" charset="0"/>
                </a:rPr>
                <a:t>nhất</a:t>
              </a:r>
              <a:r>
                <a:rPr lang="en-US" sz="3200" b="1" dirty="0">
                  <a:solidFill>
                    <a:srgbClr val="003399"/>
                  </a:solidFill>
                  <a:latin typeface="Times New Roman" pitchFamily="18" charset="0"/>
                  <a:cs typeface="Times New Roman" pitchFamily="18" charset="0"/>
                </a:rPr>
                <a:t>.</a:t>
              </a:r>
              <a:endParaRPr lang="en-US" sz="3200" kern="0" dirty="0">
                <a:solidFill>
                  <a:srgbClr val="F9FAF0"/>
                </a:solidFill>
                <a:latin typeface="Times New Roman" pitchFamily="18" charset="0"/>
                <a:cs typeface="Times New Roman" pitchFamily="18" charset="0"/>
                <a:sym typeface="Arial"/>
              </a:endParaRPr>
            </a:p>
          </p:txBody>
        </p:sp>
        <p:grpSp>
          <p:nvGrpSpPr>
            <p:cNvPr id="28" name="Nhóm 16">
              <a:extLst>
                <a:ext uri="{FF2B5EF4-FFF2-40B4-BE49-F238E27FC236}">
                  <a16:creationId xmlns=""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04EF09E-19B3-93DF-4838-38F6576CA29C}"/>
              </a:ext>
            </a:extLst>
          </p:cNvPr>
          <p:cNvGrpSpPr/>
          <p:nvPr/>
        </p:nvGrpSpPr>
        <p:grpSpPr>
          <a:xfrm>
            <a:off x="3071907" y="2059015"/>
            <a:ext cx="6840681" cy="3307659"/>
            <a:chOff x="535741" y="1594114"/>
            <a:chExt cx="6840681" cy="3307659"/>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Đọc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đúng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Đọc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to,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rõ</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Đọc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ngắt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nghỉ</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đúng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chỗ</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Thể</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hiện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giọng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đọc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phù</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hợp</a:t>
                </a: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667129" y="1594114"/>
              <a:ext cx="6139936"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Tiêu</a:t>
              </a:r>
              <a:r>
                <a:rPr kumimoji="0" lang="en-US" sz="5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a:t>
              </a:r>
              <a:r>
                <a:rPr kumimoji="0" lang="en-US" sz="5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đánh</a:t>
              </a:r>
              <a:r>
                <a:rPr kumimoji="0" lang="en-US" sz="5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giá</a:t>
              </a:r>
              <a:endParaRPr kumimoji="0" lang="en-US" sz="5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28" name="Graphic 27">
            <a:extLst>
              <a:ext uri="{FF2B5EF4-FFF2-40B4-BE49-F238E27FC236}">
                <a16:creationId xmlns="" xmlns:a16="http://schemas.microsoft.com/office/drawing/2014/main" id="{11FEF378-9A18-89B5-864A-3C7D15B86B10}"/>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Đọc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đúng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Đọc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to,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rõ</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Đọc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ngắt</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nghỉ</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đúng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chỗ</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Thể</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hiện</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giọng</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đọc</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phù</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hợp</a:t>
                </a: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nvGrpSpPr>
              <p:cNvPr id="32" name="Group 31">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Tiêu</a:t>
              </a:r>
              <a:r>
                <a:rPr kumimoji="0" lang="en-US" sz="5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a:t>
              </a:r>
              <a:r>
                <a:rPr kumimoji="0" lang="en-US" sz="5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đánh</a:t>
              </a:r>
              <a:r>
                <a:rPr kumimoji="0" lang="en-US" sz="5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giá</a:t>
              </a:r>
              <a:endParaRPr kumimoji="0" lang="en-US" sz="5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2" name="Picture 1">
            <a:extLst>
              <a:ext uri="{FF2B5EF4-FFF2-40B4-BE49-F238E27FC236}">
                <a16:creationId xmlns=""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3"/>
          <a:srcRect t="209" b="5277"/>
          <a:stretch/>
        </p:blipFill>
        <p:spPr>
          <a:xfrm>
            <a:off x="0" y="0"/>
            <a:ext cx="12192000" cy="6858000"/>
          </a:xfrm>
          <a:prstGeom prst="rect">
            <a:avLst/>
          </a:prstGeom>
        </p:spPr>
      </p:pic>
      <p:grpSp>
        <p:nvGrpSpPr>
          <p:cNvPr id="3" name="Group 2">
            <a:extLst>
              <a:ext uri="{FF2B5EF4-FFF2-40B4-BE49-F238E27FC236}">
                <a16:creationId xmlns=""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 xmlns:a16="http://schemas.microsoft.com/office/drawing/2014/main" id="{339D0241-71CF-6A86-CE00-46AC762A8116}"/>
              </a:ext>
            </a:extLst>
          </p:cNvPr>
          <p:cNvPicPr>
            <a:picLocks noChangeAspect="1"/>
          </p:cNvPicPr>
          <p:nvPr/>
        </p:nvPicPr>
        <p:blipFill>
          <a:blip r:embed="rId4"/>
          <a:stretch>
            <a:fillRect/>
          </a:stretch>
        </p:blipFill>
        <p:spPr>
          <a:xfrm>
            <a:off x="2844744" y="182478"/>
            <a:ext cx="6529597" cy="1990730"/>
          </a:xfrm>
          <a:prstGeom prst="rect">
            <a:avLst/>
          </a:prstGeom>
        </p:spPr>
      </p:pic>
    </p:spTree>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646331"/>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sym typeface="Arial"/>
              </a:rPr>
              <a:t>Hôm</a:t>
            </a:r>
            <a:r>
              <a:rPr kumimoji="0" lang="en-US" sz="3600" b="0"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nay </a:t>
            </a:r>
            <a:r>
              <a:rPr kumimoji="0" lang="en-US" sz="3600" b="0"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là</a:t>
            </a:r>
            <a:r>
              <a:rPr kumimoji="0" lang="en-US" sz="3600" b="0"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sz="3600" b="0"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sinh</a:t>
            </a:r>
            <a:r>
              <a:rPr kumimoji="0" lang="en-US" sz="3600" b="0"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sz="3600" b="0"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nhật</a:t>
            </a:r>
            <a:r>
              <a:rPr kumimoji="0" lang="en-US" sz="3600" b="0"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sz="3600" b="0"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của</a:t>
            </a:r>
            <a:r>
              <a:rPr kumimoji="0" lang="en-US" sz="3600" b="0"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2 </a:t>
            </a:r>
            <a:r>
              <a:rPr kumimoji="0" lang="en-US" sz="3600" b="0"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anh</a:t>
            </a:r>
            <a:r>
              <a:rPr kumimoji="0" lang="en-US" sz="3600" b="0"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a:t>
            </a:r>
            <a:r>
              <a:rPr kumimoji="0" lang="en-US" sz="3600" b="0" i="0" u="none" strike="noStrike" kern="0" cap="none" spc="0" normalizeH="0" noProof="0" dirty="0" err="1">
                <a:ln>
                  <a:noFill/>
                </a:ln>
                <a:solidFill>
                  <a:srgbClr val="000000"/>
                </a:solidFill>
                <a:effectLst/>
                <a:uLnTx/>
                <a:uFillTx/>
                <a:latin typeface="Times New Roman" pitchFamily="18" charset="0"/>
                <a:cs typeface="Times New Roman" pitchFamily="18" charset="0"/>
                <a:sym typeface="Arial"/>
              </a:rPr>
              <a:t>em</a:t>
            </a:r>
            <a:r>
              <a:rPr kumimoji="0" lang="en-US" sz="3600" b="0" i="0" u="none" strike="noStrike" kern="0" cap="none" spc="0" normalizeH="0" noProof="0" dirty="0">
                <a:ln>
                  <a:noFill/>
                </a:ln>
                <a:solidFill>
                  <a:srgbClr val="000000"/>
                </a:solidFill>
                <a:effectLst/>
                <a:uLnTx/>
                <a:uFillTx/>
                <a:latin typeface="Times New Roman" pitchFamily="18" charset="0"/>
                <a:cs typeface="Times New Roman" pitchFamily="18" charset="0"/>
                <a:sym typeface="Arial"/>
              </a:rPr>
              <a:t> Bi Bon</a:t>
            </a:r>
            <a:r>
              <a:rPr kumimoji="0" lang="en-US" sz="3600" b="0" i="0" u="none" strike="noStrike" kern="0" cap="none" spc="0" normalizeH="0" baseline="0" noProof="0">
                <a:ln>
                  <a:noFill/>
                </a:ln>
                <a:solidFill>
                  <a:srgbClr val="000000"/>
                </a:solidFill>
                <a:effectLst/>
                <a:uLnTx/>
                <a:uFillTx/>
                <a:latin typeface="Times New Roman" pitchFamily="18" charset="0"/>
                <a:cs typeface="Times New Roman" pitchFamily="18" charset="0"/>
                <a:sym typeface="Arial"/>
              </a:rPr>
              <a:t>. </a:t>
            </a:r>
            <a:endParaRPr kumimoji="0" lang="en-US" sz="36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 xmlns:a16="http://schemas.microsoft.com/office/drawing/2014/main" id="{F789538B-7A98-F35E-FC0D-453A0C6682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5" y="759391"/>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333377" y="778174"/>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6025365" y="1034078"/>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601046" y="778174"/>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571416" y="4460727"/>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C6464664-646D-9A77-2CE3-755F738B3682}"/>
              </a:ext>
            </a:extLst>
          </p:cNvPr>
          <p:cNvPicPr>
            <a:picLocks noChangeAspect="1"/>
          </p:cNvPicPr>
          <p:nvPr/>
        </p:nvPicPr>
        <p:blipFill>
          <a:blip r:embed="rId26"/>
          <a:stretch>
            <a:fillRect/>
          </a:stretch>
        </p:blipFill>
        <p:spPr>
          <a:xfrm>
            <a:off x="3955067" y="3433119"/>
            <a:ext cx="4682305" cy="351137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Bài</a:t>
            </a:r>
            <a:r>
              <a:rPr kumimoji="0" lang="en-US" sz="40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0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đọc</a:t>
            </a:r>
            <a:r>
              <a:rPr kumimoji="0" lang="en-US" sz="40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0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trước</a:t>
            </a:r>
            <a:r>
              <a:rPr kumimoji="0" lang="en-US" sz="40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0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em</a:t>
            </a:r>
            <a:r>
              <a:rPr kumimoji="0" lang="en-US" sz="40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0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học</a:t>
            </a:r>
            <a:r>
              <a:rPr kumimoji="0" lang="en-US" sz="40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0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có</a:t>
            </a:r>
            <a:r>
              <a:rPr kumimoji="0" lang="en-US" sz="40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0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tên</a:t>
            </a:r>
            <a:r>
              <a:rPr kumimoji="0" lang="en-US" sz="40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0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là</a:t>
            </a:r>
            <a:r>
              <a:rPr kumimoji="0" lang="en-US" sz="40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0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gì</a:t>
            </a:r>
            <a:r>
              <a:rPr lang="en-US" sz="4000" b="1" kern="0" dirty="0">
                <a:solidFill>
                  <a:srgbClr val="002060"/>
                </a:solidFill>
                <a:latin typeface="Times New Roman" pitchFamily="18" charset="0"/>
                <a:ea typeface="Arial-Rounded" pitchFamily="34" charset="0"/>
                <a:cs typeface="Times New Roman" pitchFamily="18" charset="0"/>
                <a:sym typeface="Arial"/>
              </a:rPr>
              <a:t>?</a:t>
            </a:r>
            <a:endParaRPr kumimoji="0" lang="en-US" sz="40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buClr>
                <a:srgbClr val="000000"/>
              </a:buClr>
              <a:defRPr/>
            </a:pPr>
            <a:r>
              <a:rPr kumimoji="0" lang="en-US" sz="3600" b="0"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A</a:t>
            </a:r>
            <a:r>
              <a:rPr lang="vi-VN" sz="4000" b="1" kern="0" dirty="0">
                <a:solidFill>
                  <a:srgbClr val="FF0000"/>
                </a:solidFill>
                <a:latin typeface="Times New Roman" pitchFamily="18" charset="0"/>
                <a:ea typeface="Arial-Rounded" pitchFamily="34" charset="0"/>
                <a:cs typeface="Times New Roman" pitchFamily="18" charset="0"/>
                <a:sym typeface="Arial"/>
              </a:rPr>
              <a:t>. </a:t>
            </a:r>
            <a:r>
              <a:rPr lang="en-US" sz="4000" b="1" kern="0" dirty="0" err="1">
                <a:solidFill>
                  <a:srgbClr val="FF0000"/>
                </a:solidFill>
                <a:latin typeface="Times New Roman" pitchFamily="18" charset="0"/>
                <a:ea typeface="Arial-Rounded" pitchFamily="34" charset="0"/>
                <a:cs typeface="Times New Roman" pitchFamily="18" charset="0"/>
                <a:sym typeface="Arial"/>
              </a:rPr>
              <a:t>Thi</a:t>
            </a:r>
            <a:r>
              <a:rPr lang="en-US" sz="4000" b="1" kern="0" dirty="0">
                <a:solidFill>
                  <a:srgbClr val="FF0000"/>
                </a:solidFill>
                <a:latin typeface="Times New Roman" pitchFamily="18" charset="0"/>
                <a:ea typeface="Arial-Rounded" pitchFamily="34" charset="0"/>
                <a:cs typeface="Times New Roman" pitchFamily="18" charset="0"/>
                <a:sym typeface="Arial"/>
              </a:rPr>
              <a:t> </a:t>
            </a:r>
            <a:r>
              <a:rPr lang="en-US" sz="4000" b="1" kern="0" dirty="0" err="1">
                <a:solidFill>
                  <a:srgbClr val="FF0000"/>
                </a:solidFill>
                <a:latin typeface="Times New Roman" pitchFamily="18" charset="0"/>
                <a:ea typeface="Arial-Rounded" pitchFamily="34" charset="0"/>
                <a:cs typeface="Times New Roman" pitchFamily="18" charset="0"/>
                <a:sym typeface="Arial"/>
              </a:rPr>
              <a:t>nhạc</a:t>
            </a:r>
            <a:endParaRPr lang="vi-VN" sz="4000" b="1" kern="0" dirty="0">
              <a:solidFill>
                <a:srgbClr val="FF0000"/>
              </a:solidFill>
              <a:latin typeface="Times New Roman" pitchFamily="18" charset="0"/>
              <a:ea typeface="Arial-Rounded" pitchFamily="34" charset="0"/>
              <a:cs typeface="Times New Roman" pitchFamily="18"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R="0" lvl="0" indent="0" algn="ctr" fontAlgn="auto">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B. </a:t>
            </a:r>
            <a:r>
              <a:rPr lang="en-US" sz="3600" b="1" kern="0" dirty="0" err="1">
                <a:solidFill>
                  <a:srgbClr val="FF0000"/>
                </a:solidFill>
                <a:latin typeface="Times New Roman" pitchFamily="18" charset="0"/>
                <a:ea typeface="Arial-Rounded" pitchFamily="34" charset="0"/>
                <a:cs typeface="Times New Roman" pitchFamily="18" charset="0"/>
                <a:sym typeface="Arial"/>
              </a:rPr>
              <a:t>Điều</a:t>
            </a:r>
            <a:r>
              <a:rPr lang="en-US" sz="3600" b="1" kern="0" dirty="0">
                <a:solidFill>
                  <a:srgbClr val="FF0000"/>
                </a:solidFill>
                <a:latin typeface="Times New Roman" pitchFamily="18" charset="0"/>
                <a:ea typeface="Arial-Rounded" pitchFamily="34" charset="0"/>
                <a:cs typeface="Times New Roman" pitchFamily="18" charset="0"/>
                <a:sym typeface="Arial"/>
              </a:rPr>
              <a:t> </a:t>
            </a:r>
            <a:r>
              <a:rPr lang="en-US" sz="3600" b="1" kern="0" dirty="0" err="1">
                <a:solidFill>
                  <a:srgbClr val="FF0000"/>
                </a:solidFill>
                <a:latin typeface="Times New Roman" pitchFamily="18" charset="0"/>
                <a:ea typeface="Arial-Rounded" pitchFamily="34" charset="0"/>
                <a:cs typeface="Times New Roman" pitchFamily="18" charset="0"/>
                <a:sym typeface="Arial"/>
              </a:rPr>
              <a:t>kì</a:t>
            </a:r>
            <a:r>
              <a:rPr lang="en-US" sz="3600" b="1" kern="0" dirty="0">
                <a:solidFill>
                  <a:srgbClr val="FF0000"/>
                </a:solidFill>
                <a:latin typeface="Times New Roman" pitchFamily="18" charset="0"/>
                <a:ea typeface="Arial-Rounded" pitchFamily="34" charset="0"/>
                <a:cs typeface="Times New Roman" pitchFamily="18" charset="0"/>
                <a:sym typeface="Arial"/>
              </a:rPr>
              <a:t> </a:t>
            </a:r>
            <a:r>
              <a:rPr lang="en-US" sz="3600" b="1" kern="0" dirty="0" err="1">
                <a:solidFill>
                  <a:srgbClr val="FF0000"/>
                </a:solidFill>
                <a:latin typeface="Times New Roman" pitchFamily="18" charset="0"/>
                <a:ea typeface="Arial-Rounded" pitchFamily="34" charset="0"/>
                <a:cs typeface="Times New Roman" pitchFamily="18" charset="0"/>
                <a:sym typeface="Arial"/>
              </a:rPr>
              <a:t>diệu</a:t>
            </a:r>
            <a:endParaRPr lang="en-US" sz="3600" b="1" kern="0" dirty="0">
              <a:solidFill>
                <a:srgbClr val="FF0000"/>
              </a:solidFill>
              <a:latin typeface="Times New Roman" pitchFamily="18" charset="0"/>
              <a:ea typeface="Arial-Rounded" pitchFamily="34" charset="0"/>
              <a:cs typeface="Times New Roman" pitchFamily="18"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buClr>
                <a:srgbClr val="000000"/>
              </a:buClr>
              <a:defRPr/>
            </a:pPr>
            <a:r>
              <a:rPr kumimoji="0" lang="en-US" sz="3600" b="0"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C. </a:t>
            </a:r>
            <a:r>
              <a:rPr lang="en-US" sz="4000" b="1" kern="0" dirty="0" err="1">
                <a:solidFill>
                  <a:srgbClr val="FF0000"/>
                </a:solidFill>
                <a:latin typeface="Times New Roman" pitchFamily="18" charset="0"/>
                <a:ea typeface="Arial-Rounded" pitchFamily="34" charset="0"/>
                <a:cs typeface="Times New Roman" pitchFamily="18" charset="0"/>
                <a:sym typeface="Arial"/>
              </a:rPr>
              <a:t>Bầu</a:t>
            </a:r>
            <a:r>
              <a:rPr lang="en-US" sz="4000" b="1" kern="0" dirty="0">
                <a:solidFill>
                  <a:srgbClr val="FF0000"/>
                </a:solidFill>
                <a:latin typeface="Times New Roman" pitchFamily="18" charset="0"/>
                <a:ea typeface="Arial-Rounded" pitchFamily="34" charset="0"/>
                <a:cs typeface="Times New Roman" pitchFamily="18" charset="0"/>
                <a:sym typeface="Arial"/>
              </a:rPr>
              <a:t> </a:t>
            </a:r>
            <a:r>
              <a:rPr lang="en-US" sz="4000" b="1" kern="0" dirty="0" err="1">
                <a:solidFill>
                  <a:srgbClr val="FF0000"/>
                </a:solidFill>
                <a:latin typeface="Times New Roman" pitchFamily="18" charset="0"/>
                <a:ea typeface="Arial-Rounded" pitchFamily="34" charset="0"/>
                <a:cs typeface="Times New Roman" pitchFamily="18" charset="0"/>
                <a:sym typeface="Arial"/>
              </a:rPr>
              <a:t>và</a:t>
            </a:r>
            <a:r>
              <a:rPr lang="en-US" sz="4000" b="1" kern="0" dirty="0">
                <a:solidFill>
                  <a:srgbClr val="FF0000"/>
                </a:solidFill>
                <a:latin typeface="Times New Roman" pitchFamily="18" charset="0"/>
                <a:ea typeface="Arial-Rounded" pitchFamily="34" charset="0"/>
                <a:cs typeface="Times New Roman" pitchFamily="18" charset="0"/>
                <a:sym typeface="Arial"/>
              </a:rPr>
              <a:t> </a:t>
            </a:r>
            <a:r>
              <a:rPr lang="en-US" sz="4000" b="1" kern="0" dirty="0" err="1">
                <a:solidFill>
                  <a:srgbClr val="FF0000"/>
                </a:solidFill>
                <a:latin typeface="Times New Roman" pitchFamily="18" charset="0"/>
                <a:ea typeface="Arial-Rounded" pitchFamily="34" charset="0"/>
                <a:cs typeface="Times New Roman" pitchFamily="18" charset="0"/>
                <a:sym typeface="Arial"/>
              </a:rPr>
              <a:t>Bí</a:t>
            </a:r>
            <a:endParaRPr lang="en-US" sz="4000" b="1" kern="0" dirty="0">
              <a:solidFill>
                <a:srgbClr val="FF0000"/>
              </a:solidFill>
              <a:latin typeface="Times New Roman" pitchFamily="18" charset="0"/>
              <a:ea typeface="Arial-Rounded" pitchFamily="34" charset="0"/>
              <a:cs typeface="Times New Roman" pitchFamily="18"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1978" y="5457805"/>
            <a:ext cx="10144495" cy="102949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C. </a:t>
            </a:r>
            <a:r>
              <a:rPr kumimoji="0" lang="en-US" sz="3600" b="1" i="0" u="none" strike="noStrike" kern="0" cap="none" spc="0" normalizeH="0" baseline="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Ve</a:t>
            </a:r>
            <a:r>
              <a:rPr kumimoji="0" lang="en-US" sz="36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3600" b="1" i="0" u="none" strike="noStrike" kern="0" cap="none" spc="0" normalizeH="0" baseline="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sầu</a:t>
            </a:r>
            <a:r>
              <a:rPr kumimoji="0" lang="en-US" sz="36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a:t>
            </a:r>
            <a:r>
              <a:rPr kumimoji="0" lang="en-US" sz="36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36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gà</a:t>
            </a:r>
            <a:r>
              <a:rPr kumimoji="0" lang="en-US" sz="36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36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trống</a:t>
            </a:r>
            <a:r>
              <a:rPr kumimoji="0" lang="en-US" sz="36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36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dế</a:t>
            </a:r>
            <a:r>
              <a:rPr kumimoji="0" lang="en-US" sz="36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36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mèn</a:t>
            </a:r>
            <a:r>
              <a:rPr kumimoji="0" lang="en-US" sz="36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36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họa</a:t>
            </a:r>
            <a:r>
              <a:rPr kumimoji="0" lang="en-US" sz="36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mi, </a:t>
            </a:r>
            <a:r>
              <a:rPr kumimoji="0" lang="en-US" sz="36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thầy</a:t>
            </a:r>
            <a:r>
              <a:rPr kumimoji="0" lang="en-US" sz="36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36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vàng</a:t>
            </a:r>
            <a:r>
              <a:rPr kumimoji="0" lang="en-US" sz="36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36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anh</a:t>
            </a:r>
            <a:endParaRPr kumimoji="0" lang="vi-VN" sz="36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endParaRPr>
          </a:p>
        </p:txBody>
      </p:sp>
      <p:sp>
        <p:nvSpPr>
          <p:cNvPr id="14" name="Rectangle 13"/>
          <p:cNvSpPr/>
          <p:nvPr/>
        </p:nvSpPr>
        <p:spPr>
          <a:xfrm>
            <a:off x="691979" y="4077730"/>
            <a:ext cx="10048194" cy="1082426"/>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6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B. </a:t>
            </a:r>
            <a:r>
              <a:rPr lang="en-US" sz="3600" b="1" kern="0" dirty="0" err="1">
                <a:solidFill>
                  <a:srgbClr val="002060"/>
                </a:solidFill>
                <a:latin typeface="Times New Roman" pitchFamily="18" charset="0"/>
                <a:ea typeface="Arial-Rounded" pitchFamily="34" charset="0"/>
                <a:cs typeface="Times New Roman" pitchFamily="18" charset="0"/>
                <a:sym typeface="Arial"/>
              </a:rPr>
              <a:t>Ve</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sầu</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gà</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trống</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dế</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mèn</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họa</a:t>
            </a:r>
            <a:r>
              <a:rPr lang="en-US" sz="3600" b="1" kern="0" dirty="0">
                <a:solidFill>
                  <a:srgbClr val="002060"/>
                </a:solidFill>
                <a:latin typeface="Times New Roman" pitchFamily="18" charset="0"/>
                <a:ea typeface="Arial-Rounded" pitchFamily="34" charset="0"/>
                <a:cs typeface="Times New Roman" pitchFamily="18" charset="0"/>
                <a:sym typeface="Arial"/>
              </a:rPr>
              <a:t> mi, </a:t>
            </a:r>
            <a:r>
              <a:rPr lang="en-US" sz="3600" b="1" kern="0" dirty="0" err="1">
                <a:solidFill>
                  <a:srgbClr val="002060"/>
                </a:solidFill>
                <a:latin typeface="Times New Roman" pitchFamily="18" charset="0"/>
                <a:ea typeface="Arial-Rounded" pitchFamily="34" charset="0"/>
                <a:cs typeface="Times New Roman" pitchFamily="18" charset="0"/>
                <a:sym typeface="Arial"/>
              </a:rPr>
              <a:t>thầy</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chim</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sáo</a:t>
            </a:r>
            <a:endParaRPr kumimoji="0" lang="en-US" sz="36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783311" y="2313515"/>
            <a:ext cx="10053162" cy="141914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buClr>
                <a:srgbClr val="000000"/>
              </a:buClr>
              <a:defRPr/>
            </a:pPr>
            <a:r>
              <a:rPr lang="en-US" sz="4400" b="1" kern="0" dirty="0">
                <a:solidFill>
                  <a:srgbClr val="002060"/>
                </a:solidFill>
                <a:latin typeface="Times New Roman" pitchFamily="18" charset="0"/>
                <a:ea typeface="Arial-Rounded" pitchFamily="34" charset="0"/>
                <a:cs typeface="Times New Roman" pitchFamily="18" charset="0"/>
                <a:sym typeface="Arial"/>
              </a:rPr>
              <a:t>A</a:t>
            </a:r>
            <a:r>
              <a:rPr lang="en-US" sz="3200" b="1" kern="0" dirty="0">
                <a:solidFill>
                  <a:srgbClr val="002060"/>
                </a:solidFill>
                <a:latin typeface="Times New Roman" pitchFamily="18" charset="0"/>
                <a:ea typeface="Arial-Rounded" pitchFamily="34" charset="0"/>
                <a:cs typeface="Times New Roman" pitchFamily="18" charset="0"/>
                <a:sym typeface="Arial"/>
              </a:rPr>
              <a:t>. </a:t>
            </a:r>
            <a:r>
              <a:rPr lang="en-US" sz="3200" b="1" kern="0" dirty="0" err="1">
                <a:solidFill>
                  <a:srgbClr val="002060"/>
                </a:solidFill>
                <a:latin typeface="Times New Roman" pitchFamily="18" charset="0"/>
                <a:ea typeface="Arial-Rounded" pitchFamily="34" charset="0"/>
                <a:cs typeface="Times New Roman" pitchFamily="18" charset="0"/>
                <a:sym typeface="Arial"/>
              </a:rPr>
              <a:t>Ve</a:t>
            </a:r>
            <a:r>
              <a:rPr lang="en-US" sz="3200" b="1" kern="0" dirty="0">
                <a:solidFill>
                  <a:srgbClr val="002060"/>
                </a:solidFill>
                <a:latin typeface="Times New Roman" pitchFamily="18" charset="0"/>
                <a:ea typeface="Arial-Rounded" pitchFamily="34" charset="0"/>
                <a:cs typeface="Times New Roman" pitchFamily="18" charset="0"/>
                <a:sym typeface="Arial"/>
              </a:rPr>
              <a:t> </a:t>
            </a:r>
            <a:r>
              <a:rPr lang="en-US" sz="3200" b="1" kern="0" dirty="0" err="1">
                <a:solidFill>
                  <a:srgbClr val="002060"/>
                </a:solidFill>
                <a:latin typeface="Times New Roman" pitchFamily="18" charset="0"/>
                <a:ea typeface="Arial-Rounded" pitchFamily="34" charset="0"/>
                <a:cs typeface="Times New Roman" pitchFamily="18" charset="0"/>
                <a:sym typeface="Arial"/>
              </a:rPr>
              <a:t>sầu</a:t>
            </a:r>
            <a:r>
              <a:rPr lang="en-US" sz="3200" b="1" kern="0" dirty="0">
                <a:solidFill>
                  <a:srgbClr val="002060"/>
                </a:solidFill>
                <a:latin typeface="Times New Roman" pitchFamily="18" charset="0"/>
                <a:ea typeface="Arial-Rounded" pitchFamily="34" charset="0"/>
                <a:cs typeface="Times New Roman" pitchFamily="18" charset="0"/>
                <a:sym typeface="Arial"/>
              </a:rPr>
              <a:t>, </a:t>
            </a:r>
            <a:r>
              <a:rPr lang="en-US" sz="3200" b="1" kern="0" dirty="0" err="1">
                <a:solidFill>
                  <a:srgbClr val="002060"/>
                </a:solidFill>
                <a:latin typeface="Times New Roman" pitchFamily="18" charset="0"/>
                <a:ea typeface="Arial-Rounded" pitchFamily="34" charset="0"/>
                <a:cs typeface="Times New Roman" pitchFamily="18" charset="0"/>
                <a:sym typeface="Arial"/>
              </a:rPr>
              <a:t>gà</a:t>
            </a:r>
            <a:r>
              <a:rPr lang="en-US" sz="3200" b="1" kern="0" dirty="0">
                <a:solidFill>
                  <a:srgbClr val="002060"/>
                </a:solidFill>
                <a:latin typeface="Times New Roman" pitchFamily="18" charset="0"/>
                <a:ea typeface="Arial-Rounded" pitchFamily="34" charset="0"/>
                <a:cs typeface="Times New Roman" pitchFamily="18" charset="0"/>
                <a:sym typeface="Arial"/>
              </a:rPr>
              <a:t> </a:t>
            </a:r>
            <a:r>
              <a:rPr lang="en-US" sz="3200" b="1" kern="0" dirty="0" err="1">
                <a:solidFill>
                  <a:srgbClr val="002060"/>
                </a:solidFill>
                <a:latin typeface="Times New Roman" pitchFamily="18" charset="0"/>
                <a:ea typeface="Arial-Rounded" pitchFamily="34" charset="0"/>
                <a:cs typeface="Times New Roman" pitchFamily="18" charset="0"/>
                <a:sym typeface="Arial"/>
              </a:rPr>
              <a:t>mái</a:t>
            </a:r>
            <a:r>
              <a:rPr lang="en-US" sz="3200" b="1" kern="0" dirty="0">
                <a:solidFill>
                  <a:srgbClr val="002060"/>
                </a:solidFill>
                <a:latin typeface="Times New Roman" pitchFamily="18" charset="0"/>
                <a:ea typeface="Arial-Rounded" pitchFamily="34" charset="0"/>
                <a:cs typeface="Times New Roman" pitchFamily="18" charset="0"/>
                <a:sym typeface="Arial"/>
              </a:rPr>
              <a:t>, </a:t>
            </a:r>
            <a:r>
              <a:rPr lang="en-US" sz="3200" b="1" kern="0" dirty="0" err="1">
                <a:solidFill>
                  <a:srgbClr val="002060"/>
                </a:solidFill>
                <a:latin typeface="Times New Roman" pitchFamily="18" charset="0"/>
                <a:ea typeface="Arial-Rounded" pitchFamily="34" charset="0"/>
                <a:cs typeface="Times New Roman" pitchFamily="18" charset="0"/>
                <a:sym typeface="Arial"/>
              </a:rPr>
              <a:t>dế</a:t>
            </a:r>
            <a:r>
              <a:rPr lang="en-US" sz="3200" b="1" kern="0" dirty="0">
                <a:solidFill>
                  <a:srgbClr val="002060"/>
                </a:solidFill>
                <a:latin typeface="Times New Roman" pitchFamily="18" charset="0"/>
                <a:ea typeface="Arial-Rounded" pitchFamily="34" charset="0"/>
                <a:cs typeface="Times New Roman" pitchFamily="18" charset="0"/>
                <a:sym typeface="Arial"/>
              </a:rPr>
              <a:t> </a:t>
            </a:r>
            <a:r>
              <a:rPr lang="en-US" sz="3200" b="1" kern="0" dirty="0" err="1">
                <a:solidFill>
                  <a:srgbClr val="002060"/>
                </a:solidFill>
                <a:latin typeface="Times New Roman" pitchFamily="18" charset="0"/>
                <a:ea typeface="Arial-Rounded" pitchFamily="34" charset="0"/>
                <a:cs typeface="Times New Roman" pitchFamily="18" charset="0"/>
                <a:sym typeface="Arial"/>
              </a:rPr>
              <a:t>choắt</a:t>
            </a:r>
            <a:r>
              <a:rPr lang="en-US" sz="3200" b="1" kern="0" dirty="0">
                <a:solidFill>
                  <a:srgbClr val="002060"/>
                </a:solidFill>
                <a:latin typeface="Times New Roman" pitchFamily="18" charset="0"/>
                <a:ea typeface="Arial-Rounded" pitchFamily="34" charset="0"/>
                <a:cs typeface="Times New Roman" pitchFamily="18" charset="0"/>
                <a:sym typeface="Arial"/>
              </a:rPr>
              <a:t>, </a:t>
            </a:r>
            <a:r>
              <a:rPr lang="en-US" sz="3200" b="1" kern="0" dirty="0" err="1">
                <a:solidFill>
                  <a:srgbClr val="002060"/>
                </a:solidFill>
                <a:latin typeface="Times New Roman" pitchFamily="18" charset="0"/>
                <a:ea typeface="Arial-Rounded" pitchFamily="34" charset="0"/>
                <a:cs typeface="Times New Roman" pitchFamily="18" charset="0"/>
                <a:sym typeface="Arial"/>
              </a:rPr>
              <a:t>họa</a:t>
            </a:r>
            <a:r>
              <a:rPr lang="en-US" sz="3200" b="1" kern="0" dirty="0">
                <a:solidFill>
                  <a:srgbClr val="002060"/>
                </a:solidFill>
                <a:latin typeface="Times New Roman" pitchFamily="18" charset="0"/>
                <a:ea typeface="Arial-Rounded" pitchFamily="34" charset="0"/>
                <a:cs typeface="Times New Roman" pitchFamily="18" charset="0"/>
                <a:sym typeface="Arial"/>
              </a:rPr>
              <a:t> mi, </a:t>
            </a:r>
            <a:r>
              <a:rPr lang="en-US" sz="3200" b="1" kern="0" dirty="0" err="1">
                <a:solidFill>
                  <a:srgbClr val="002060"/>
                </a:solidFill>
                <a:latin typeface="Times New Roman" pitchFamily="18" charset="0"/>
                <a:ea typeface="Arial-Rounded" pitchFamily="34" charset="0"/>
                <a:cs typeface="Times New Roman" pitchFamily="18" charset="0"/>
                <a:sym typeface="Arial"/>
              </a:rPr>
              <a:t>thầy</a:t>
            </a:r>
            <a:r>
              <a:rPr lang="en-US" sz="3200" b="1" kern="0" dirty="0">
                <a:solidFill>
                  <a:srgbClr val="002060"/>
                </a:solidFill>
                <a:latin typeface="Times New Roman" pitchFamily="18" charset="0"/>
                <a:ea typeface="Arial-Rounded" pitchFamily="34" charset="0"/>
                <a:cs typeface="Times New Roman" pitchFamily="18" charset="0"/>
                <a:sym typeface="Arial"/>
              </a:rPr>
              <a:t> </a:t>
            </a:r>
            <a:r>
              <a:rPr lang="en-US" sz="3200" b="1" kern="0" dirty="0" err="1">
                <a:solidFill>
                  <a:srgbClr val="002060"/>
                </a:solidFill>
                <a:latin typeface="Times New Roman" pitchFamily="18" charset="0"/>
                <a:ea typeface="Arial-Rounded" pitchFamily="34" charset="0"/>
                <a:cs typeface="Times New Roman" pitchFamily="18" charset="0"/>
                <a:sym typeface="Arial"/>
              </a:rPr>
              <a:t>chim</a:t>
            </a:r>
            <a:r>
              <a:rPr lang="en-US" sz="3200" b="1" kern="0" dirty="0">
                <a:solidFill>
                  <a:srgbClr val="002060"/>
                </a:solidFill>
                <a:latin typeface="Times New Roman" pitchFamily="18" charset="0"/>
                <a:ea typeface="Arial-Rounded" pitchFamily="34" charset="0"/>
                <a:cs typeface="Times New Roman" pitchFamily="18" charset="0"/>
                <a:sym typeface="Arial"/>
              </a:rPr>
              <a:t> </a:t>
            </a:r>
            <a:r>
              <a:rPr lang="en-US" sz="3200" b="1" kern="0" dirty="0" err="1">
                <a:solidFill>
                  <a:srgbClr val="002060"/>
                </a:solidFill>
                <a:latin typeface="Times New Roman" pitchFamily="18" charset="0"/>
                <a:ea typeface="Arial-Rounded" pitchFamily="34" charset="0"/>
                <a:cs typeface="Times New Roman" pitchFamily="18" charset="0"/>
                <a:sym typeface="Arial"/>
              </a:rPr>
              <a:t>sáo</a:t>
            </a:r>
            <a:endParaRPr lang="en-US" sz="3200" b="1" kern="0" dirty="0">
              <a:solidFill>
                <a:srgbClr val="002060"/>
              </a:solidFill>
              <a:latin typeface="Times New Roman" pitchFamily="18" charset="0"/>
              <a:ea typeface="Arial-Rounded" pitchFamily="34" charset="0"/>
              <a:cs typeface="Times New Roman" pitchFamily="18"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5265" y="2633914"/>
            <a:ext cx="807556" cy="778352"/>
          </a:xfrm>
          <a:prstGeom prst="rect">
            <a:avLst/>
          </a:prstGeom>
        </p:spPr>
      </p:pic>
      <p:sp>
        <p:nvSpPr>
          <p:cNvPr id="19" name="Rectangle 18"/>
          <p:cNvSpPr/>
          <p:nvPr/>
        </p:nvSpPr>
        <p:spPr>
          <a:xfrm>
            <a:off x="200025" y="762000"/>
            <a:ext cx="11801475" cy="800021"/>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Trong</a:t>
            </a:r>
            <a:r>
              <a:rPr kumimoji="0" lang="en-US" sz="44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baseline="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bài</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đọc</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Thi</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nhạc</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có</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những</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nhân</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vật</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nào</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a:t>
            </a:r>
            <a:endParaRPr kumimoji="0" lang="en-US" sz="44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B</a:t>
            </a:r>
            <a:r>
              <a:rPr kumimoji="0" lang="vi-VN" sz="4400" b="1"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baseline="0" noProof="0" dirty="0" err="1">
                <a:ln>
                  <a:noFill/>
                </a:ln>
                <a:solidFill>
                  <a:srgbClr val="FF0000"/>
                </a:solidFill>
                <a:effectLst/>
                <a:uLnTx/>
                <a:uFillTx/>
                <a:latin typeface="Times New Roman" pitchFamily="18" charset="0"/>
                <a:ea typeface="Arial-Rounded" pitchFamily="34" charset="0"/>
                <a:cs typeface="Times New Roman" pitchFamily="18" charset="0"/>
                <a:sym typeface="Arial"/>
              </a:rPr>
              <a:t>Ve</a:t>
            </a:r>
            <a:r>
              <a:rPr kumimoji="0" lang="en-US" sz="4400" b="1"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baseline="0" noProof="0" dirty="0" err="1">
                <a:ln>
                  <a:noFill/>
                </a:ln>
                <a:solidFill>
                  <a:srgbClr val="FF0000"/>
                </a:solidFill>
                <a:effectLst/>
                <a:uLnTx/>
                <a:uFillTx/>
                <a:latin typeface="Times New Roman" pitchFamily="18" charset="0"/>
                <a:ea typeface="Arial-Rounded" pitchFamily="34" charset="0"/>
                <a:cs typeface="Times New Roman" pitchFamily="18" charset="0"/>
                <a:sym typeface="Arial"/>
              </a:rPr>
              <a:t>sầu</a:t>
            </a:r>
            <a:endParaRPr kumimoji="0" lang="vi-VN" sz="4400" b="1"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C. </a:t>
            </a:r>
            <a:r>
              <a:rPr kumimoji="0" lang="en-US" sz="4400" b="1" i="0" u="none" strike="noStrike" kern="0" cap="none" spc="0" normalizeH="0" baseline="0" noProof="0" dirty="0" err="1">
                <a:ln>
                  <a:noFill/>
                </a:ln>
                <a:solidFill>
                  <a:srgbClr val="FF0000"/>
                </a:solidFill>
                <a:effectLst/>
                <a:uLnTx/>
                <a:uFillTx/>
                <a:latin typeface="Times New Roman" pitchFamily="18" charset="0"/>
                <a:ea typeface="Arial-Rounded" pitchFamily="34" charset="0"/>
                <a:cs typeface="Times New Roman" pitchFamily="18" charset="0"/>
                <a:sym typeface="Arial"/>
              </a:rPr>
              <a:t>Dế</a:t>
            </a:r>
            <a:r>
              <a:rPr kumimoji="0" lang="en-US" sz="4400" b="1" i="0" u="none" strike="noStrike" kern="0" cap="none" spc="0" normalizeH="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FF0000"/>
                </a:solidFill>
                <a:effectLst/>
                <a:uLnTx/>
                <a:uFillTx/>
                <a:latin typeface="Times New Roman" pitchFamily="18" charset="0"/>
                <a:ea typeface="Arial-Rounded" pitchFamily="34" charset="0"/>
                <a:cs typeface="Times New Roman" pitchFamily="18" charset="0"/>
                <a:sym typeface="Arial"/>
              </a:rPr>
              <a:t>mèn</a:t>
            </a:r>
            <a:endParaRPr kumimoji="0" lang="en-US" sz="4400" b="1"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A. </a:t>
            </a:r>
            <a:r>
              <a:rPr kumimoji="0" lang="en-US" sz="4400" b="1" i="0" u="none" strike="noStrike" kern="0" cap="none" spc="0" normalizeH="0" baseline="0" noProof="0" dirty="0" err="1">
                <a:ln>
                  <a:noFill/>
                </a:ln>
                <a:solidFill>
                  <a:srgbClr val="FF0000"/>
                </a:solidFill>
                <a:effectLst/>
                <a:uLnTx/>
                <a:uFillTx/>
                <a:latin typeface="Times New Roman" pitchFamily="18" charset="0"/>
                <a:ea typeface="Arial-Rounded" pitchFamily="34" charset="0"/>
                <a:cs typeface="Times New Roman" pitchFamily="18" charset="0"/>
                <a:sym typeface="Arial"/>
              </a:rPr>
              <a:t>Gà</a:t>
            </a:r>
            <a:r>
              <a:rPr kumimoji="0" lang="en-US" sz="4400" b="1" i="0" u="none" strike="noStrike" kern="0" cap="none" spc="0" normalizeH="0" noProof="0" dirty="0">
                <a:ln>
                  <a:noFill/>
                </a:ln>
                <a:solidFill>
                  <a:srgbClr val="FF000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FF0000"/>
                </a:solidFill>
                <a:effectLst/>
                <a:uLnTx/>
                <a:uFillTx/>
                <a:latin typeface="Times New Roman" pitchFamily="18" charset="0"/>
                <a:ea typeface="Arial-Rounded" pitchFamily="34" charset="0"/>
                <a:cs typeface="Times New Roman" pitchFamily="18" charset="0"/>
                <a:sym typeface="Arial"/>
              </a:rPr>
              <a:t>trống</a:t>
            </a:r>
            <a:endParaRPr kumimoji="0" lang="en-US" sz="4400" b="1" i="0" u="none" strike="noStrike" kern="0" cap="none" spc="0" normalizeH="0" baseline="0" noProof="0" dirty="0">
              <a:ln>
                <a:noFill/>
              </a:ln>
              <a:solidFill>
                <a:srgbClr val="FF0000"/>
              </a:solidFill>
              <a:effectLst/>
              <a:uLnTx/>
              <a:uFillTx/>
              <a:latin typeface="Times New Roman" pitchFamily="18" charset="0"/>
              <a:ea typeface="Arial-Rounded" pitchFamily="34" charset="0"/>
              <a:cs typeface="Times New Roman" pitchFamily="18"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Nhân</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vật</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nào</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trình</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bày</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tác</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phẩm</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đầu</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tiên</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trong</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ngày</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thi</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tốt</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 </a:t>
            </a:r>
            <a:r>
              <a:rPr kumimoji="0" lang="en-US" sz="4400" b="1" i="0" u="none" strike="noStrike" kern="0" cap="none" spc="0" normalizeH="0" noProof="0" dirty="0" err="1">
                <a:ln>
                  <a:noFill/>
                </a:ln>
                <a:solidFill>
                  <a:srgbClr val="002060"/>
                </a:solidFill>
                <a:effectLst/>
                <a:uLnTx/>
                <a:uFillTx/>
                <a:latin typeface="Times New Roman" pitchFamily="18" charset="0"/>
                <a:ea typeface="Arial-Rounded" pitchFamily="34" charset="0"/>
                <a:cs typeface="Times New Roman" pitchFamily="18" charset="0"/>
                <a:sym typeface="Arial"/>
              </a:rPr>
              <a:t>nghiệp</a:t>
            </a:r>
            <a:r>
              <a:rPr kumimoji="0" lang="en-US" sz="4400" b="1" i="0" u="none" strike="noStrike" kern="0" cap="none" spc="0" normalizeH="0" noProof="0" dirty="0">
                <a:ln>
                  <a:noFill/>
                </a:ln>
                <a:solidFill>
                  <a:srgbClr val="002060"/>
                </a:solidFill>
                <a:effectLst/>
                <a:uLnTx/>
                <a:uFillTx/>
                <a:latin typeface="Times New Roman" pitchFamily="18" charset="0"/>
                <a:ea typeface="Arial-Rounded" pitchFamily="34" charset="0"/>
                <a:cs typeface="Times New Roman" pitchFamily="18" charset="0"/>
                <a:sym typeface="Arial"/>
              </a:rPr>
              <a:t>?</a:t>
            </a:r>
            <a:endParaRPr kumimoji="0" lang="en-US" sz="44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latin typeface="Times New Roman" pitchFamily="18" charset="0"/>
                <a:ea typeface="Arial-Rounded" pitchFamily="34" charset="0"/>
                <a:cs typeface="Times New Roman" pitchFamily="18" charset="0"/>
                <a:sym typeface="Arial"/>
              </a:rPr>
              <a:t>Tìm</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và</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nói</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nhanh</a:t>
            </a:r>
            <a:r>
              <a:rPr lang="en-US" sz="3600" b="1" kern="0" dirty="0">
                <a:solidFill>
                  <a:srgbClr val="002060"/>
                </a:solidFill>
                <a:latin typeface="Times New Roman" pitchFamily="18" charset="0"/>
                <a:ea typeface="Arial-Rounded" pitchFamily="34" charset="0"/>
                <a:cs typeface="Times New Roman" pitchFamily="18" charset="0"/>
                <a:sym typeface="Arial"/>
              </a:rPr>
              <a:t> 5 </a:t>
            </a:r>
            <a:r>
              <a:rPr lang="en-US" sz="3600" b="1" kern="0" dirty="0" err="1">
                <a:solidFill>
                  <a:srgbClr val="002060"/>
                </a:solidFill>
                <a:latin typeface="Times New Roman" pitchFamily="18" charset="0"/>
                <a:ea typeface="Arial-Rounded" pitchFamily="34" charset="0"/>
                <a:cs typeface="Times New Roman" pitchFamily="18" charset="0"/>
                <a:sym typeface="Arial"/>
              </a:rPr>
              <a:t>điểm</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khác</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nhau</a:t>
            </a:r>
            <a:r>
              <a:rPr lang="en-US" sz="3600" b="1" kern="0" dirty="0">
                <a:solidFill>
                  <a:srgbClr val="002060"/>
                </a:solidFill>
                <a:latin typeface="Times New Roman" pitchFamily="18" charset="0"/>
                <a:ea typeface="Arial-Rounded" pitchFamily="34" charset="0"/>
                <a:cs typeface="Times New Roman" pitchFamily="18" charset="0"/>
                <a:sym typeface="Arial"/>
              </a:rPr>
              <a:t> </a:t>
            </a:r>
            <a:r>
              <a:rPr lang="en-US" sz="3600" b="1" kern="0" dirty="0" err="1">
                <a:solidFill>
                  <a:srgbClr val="002060"/>
                </a:solidFill>
                <a:latin typeface="Times New Roman" pitchFamily="18" charset="0"/>
                <a:ea typeface="Arial-Rounded" pitchFamily="34" charset="0"/>
                <a:cs typeface="Times New Roman" pitchFamily="18" charset="0"/>
                <a:sym typeface="Arial"/>
              </a:rPr>
              <a:t>giữa</a:t>
            </a:r>
            <a:r>
              <a:rPr lang="en-US" sz="3600" b="1" kern="0" dirty="0">
                <a:solidFill>
                  <a:srgbClr val="002060"/>
                </a:solidFill>
                <a:latin typeface="Times New Roman" pitchFamily="18" charset="0"/>
                <a:ea typeface="Arial-Rounded" pitchFamily="34" charset="0"/>
                <a:cs typeface="Times New Roman" pitchFamily="18" charset="0"/>
                <a:sym typeface="Arial"/>
              </a:rPr>
              <a:t> 2 </a:t>
            </a:r>
            <a:r>
              <a:rPr lang="en-US" sz="3600" b="1" kern="0" dirty="0" err="1">
                <a:solidFill>
                  <a:srgbClr val="002060"/>
                </a:solidFill>
                <a:latin typeface="Times New Roman" pitchFamily="18" charset="0"/>
                <a:ea typeface="Arial-Rounded" pitchFamily="34" charset="0"/>
                <a:cs typeface="Times New Roman" pitchFamily="18" charset="0"/>
                <a:sym typeface="Arial"/>
              </a:rPr>
              <a:t>tranh</a:t>
            </a:r>
            <a:r>
              <a:rPr lang="en-US" sz="3600" b="1" kern="0" dirty="0">
                <a:solidFill>
                  <a:srgbClr val="002060"/>
                </a:solidFill>
                <a:latin typeface="Times New Roman" pitchFamily="18" charset="0"/>
                <a:ea typeface="Arial-Rounded" pitchFamily="34" charset="0"/>
                <a:cs typeface="Times New Roman" pitchFamily="18" charset="0"/>
                <a:sym typeface="Arial"/>
              </a:rPr>
              <a:t>.</a:t>
            </a:r>
            <a:endParaRPr kumimoji="0" lang="en-US" sz="3600" b="1" i="0" u="none" strike="noStrike" kern="0" cap="none" spc="0" normalizeH="0" baseline="0" noProof="0" dirty="0">
              <a:ln>
                <a:noFill/>
              </a:ln>
              <a:solidFill>
                <a:srgbClr val="002060"/>
              </a:solidFill>
              <a:effectLst/>
              <a:uLnTx/>
              <a:uFillTx/>
              <a:latin typeface="Times New Roman" pitchFamily="18" charset="0"/>
              <a:ea typeface="Arial-Rounded" pitchFamily="34" charset="0"/>
              <a:cs typeface="Times New Roman" pitchFamily="18"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 xmlns:a16="http://schemas.microsoft.com/office/drawing/2014/main" id="{AB46D160-20AF-C0C1-EF6F-41ACD1BCFC0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 xmlns:a16="http://schemas.microsoft.com/office/drawing/2014/main" id="{FD3B00C4-B63A-0963-7B08-1CA91101AF78}"/>
              </a:ext>
            </a:extLst>
          </p:cNvPr>
          <p:cNvPicPr>
            <a:picLocks noChangeAspect="1"/>
          </p:cNvPicPr>
          <p:nvPr/>
        </p:nvPicPr>
        <p:blipFill>
          <a:blip r:embed="rId5"/>
          <a:stretch>
            <a:fillRect/>
          </a:stretch>
        </p:blipFill>
        <p:spPr>
          <a:xfrm>
            <a:off x="3284766" y="-1023"/>
            <a:ext cx="4974767" cy="1341236"/>
          </a:xfrm>
          <a:prstGeom prst="rect">
            <a:avLst/>
          </a:prstGeom>
        </p:spPr>
      </p:pic>
      <p:grpSp>
        <p:nvGrpSpPr>
          <p:cNvPr id="32" name="Group 31">
            <a:extLst>
              <a:ext uri="{FF2B5EF4-FFF2-40B4-BE49-F238E27FC236}">
                <a16:creationId xmlns=""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 xmlns:a16="http://schemas.microsoft.com/office/drawing/2014/main" id="{F106F596-6818-A77A-C34E-0467C234D906}"/>
                </a:ext>
              </a:extLst>
            </p:cNvPr>
            <p:cNvSpPr/>
            <p:nvPr/>
          </p:nvSpPr>
          <p:spPr>
            <a:xfrm>
              <a:off x="498692" y="3625825"/>
              <a:ext cx="2254143" cy="830997"/>
            </a:xfrm>
            <a:prstGeom prst="rect">
              <a:avLst/>
            </a:prstGeom>
          </p:spPr>
          <p:txBody>
            <a:bodyPr wrap="none">
              <a:spAutoFit/>
            </a:bodyPr>
            <a:lstStyle/>
            <a:p>
              <a:pPr algn="ctr"/>
              <a:r>
                <a:rPr lang="en-US" sz="4800" b="1" dirty="0" err="1">
                  <a:solidFill>
                    <a:srgbClr val="0070C0"/>
                  </a:solidFill>
                  <a:latin typeface="Times New Roman" pitchFamily="18" charset="0"/>
                  <a:ea typeface="Cambria" panose="02040503050406030204" pitchFamily="18" charset="0"/>
                  <a:cs typeface="Times New Roman" pitchFamily="18" charset="0"/>
                </a:rPr>
                <a:t>Mắt</a:t>
              </a:r>
              <a:r>
                <a:rPr lang="en-US" sz="4800" b="1" dirty="0">
                  <a:solidFill>
                    <a:srgbClr val="0070C0"/>
                  </a:solidFill>
                  <a:latin typeface="Times New Roman" pitchFamily="18" charset="0"/>
                  <a:ea typeface="Cambria" panose="02040503050406030204" pitchFamily="18" charset="0"/>
                  <a:cs typeface="Times New Roman" pitchFamily="18" charset="0"/>
                </a:rPr>
                <a:t> </a:t>
              </a:r>
              <a:r>
                <a:rPr lang="en-US" sz="4800" b="1" dirty="0" err="1">
                  <a:solidFill>
                    <a:srgbClr val="0070C0"/>
                  </a:solidFill>
                  <a:latin typeface="Times New Roman" pitchFamily="18" charset="0"/>
                  <a:ea typeface="Cambria" panose="02040503050406030204" pitchFamily="18" charset="0"/>
                  <a:cs typeface="Times New Roman" pitchFamily="18" charset="0"/>
                </a:rPr>
                <a:t>dõi</a:t>
              </a:r>
              <a:endParaRPr lang="en-US" sz="4800" b="1" dirty="0">
                <a:solidFill>
                  <a:srgbClr val="0070C0"/>
                </a:solidFill>
                <a:latin typeface="Times New Roman" pitchFamily="18" charset="0"/>
                <a:ea typeface="Cambria" panose="02040503050406030204" pitchFamily="18" charset="0"/>
                <a:cs typeface="Times New Roman" pitchFamily="18" charset="0"/>
              </a:endParaRPr>
            </a:p>
          </p:txBody>
        </p:sp>
      </p:grpSp>
      <p:grpSp>
        <p:nvGrpSpPr>
          <p:cNvPr id="38" name="Group 37">
            <a:extLst>
              <a:ext uri="{FF2B5EF4-FFF2-40B4-BE49-F238E27FC236}">
                <a16:creationId xmlns=""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 xmlns:a16="http://schemas.microsoft.com/office/drawing/2014/main" id="{DD37987B-355D-8842-C0FF-03C35682729E}"/>
                </a:ext>
              </a:extLst>
            </p:cNvPr>
            <p:cNvSpPr/>
            <p:nvPr/>
          </p:nvSpPr>
          <p:spPr>
            <a:xfrm>
              <a:off x="3607324" y="2781973"/>
              <a:ext cx="2438103" cy="830997"/>
            </a:xfrm>
            <a:prstGeom prst="rect">
              <a:avLst/>
            </a:prstGeom>
          </p:spPr>
          <p:txBody>
            <a:bodyPr wrap="none">
              <a:spAutoFit/>
            </a:bodyPr>
            <a:lstStyle/>
            <a:p>
              <a:pPr algn="ctr"/>
              <a:r>
                <a:rPr lang="en-US" sz="4800" b="1" dirty="0">
                  <a:solidFill>
                    <a:srgbClr val="0070C0"/>
                  </a:solidFill>
                  <a:latin typeface="Times New Roman" pitchFamily="18" charset="0"/>
                  <a:ea typeface="Cambria" panose="02040503050406030204" pitchFamily="18" charset="0"/>
                  <a:cs typeface="Times New Roman" pitchFamily="18" charset="0"/>
                </a:rPr>
                <a:t>Tai </a:t>
              </a:r>
              <a:r>
                <a:rPr lang="en-US" sz="4800" b="1" dirty="0" err="1">
                  <a:solidFill>
                    <a:srgbClr val="0070C0"/>
                  </a:solidFill>
                  <a:latin typeface="Times New Roman" pitchFamily="18" charset="0"/>
                  <a:ea typeface="Cambria" panose="02040503050406030204" pitchFamily="18" charset="0"/>
                  <a:cs typeface="Times New Roman" pitchFamily="18" charset="0"/>
                </a:rPr>
                <a:t>nghe</a:t>
              </a:r>
              <a:endParaRPr lang="en-US" sz="4800" b="1" dirty="0">
                <a:solidFill>
                  <a:srgbClr val="0070C0"/>
                </a:solidFill>
                <a:latin typeface="Times New Roman" pitchFamily="18" charset="0"/>
                <a:ea typeface="Cambria" panose="02040503050406030204" pitchFamily="18" charset="0"/>
                <a:cs typeface="Times New Roman" pitchFamily="18" charset="0"/>
              </a:endParaRPr>
            </a:p>
          </p:txBody>
        </p:sp>
      </p:grpSp>
      <p:grpSp>
        <p:nvGrpSpPr>
          <p:cNvPr id="45" name="Group 44">
            <a:extLst>
              <a:ext uri="{FF2B5EF4-FFF2-40B4-BE49-F238E27FC236}">
                <a16:creationId xmlns="" xmlns:a16="http://schemas.microsoft.com/office/drawing/2014/main" id="{763C0AC5-B684-0151-6452-5F6A76328753}"/>
              </a:ext>
            </a:extLst>
          </p:cNvPr>
          <p:cNvGrpSpPr/>
          <p:nvPr/>
        </p:nvGrpSpPr>
        <p:grpSpPr>
          <a:xfrm>
            <a:off x="8384502" y="2611323"/>
            <a:ext cx="2639300" cy="2295912"/>
            <a:chOff x="6311152" y="2473100"/>
            <a:chExt cx="2639300" cy="2295912"/>
          </a:xfrm>
        </p:grpSpPr>
        <p:grpSp>
          <p:nvGrpSpPr>
            <p:cNvPr id="46" name="Group 45">
              <a:extLst>
                <a:ext uri="{FF2B5EF4-FFF2-40B4-BE49-F238E27FC236}">
                  <a16:creationId xmlns=""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 xmlns:a16="http://schemas.microsoft.com/office/drawing/2014/main" id="{5CFCD7A3-BDAB-7921-F691-1DA4FB84794A}"/>
                </a:ext>
              </a:extLst>
            </p:cNvPr>
            <p:cNvSpPr/>
            <p:nvPr/>
          </p:nvSpPr>
          <p:spPr>
            <a:xfrm>
              <a:off x="6701803" y="3938015"/>
              <a:ext cx="1958806" cy="830997"/>
            </a:xfrm>
            <a:prstGeom prst="rect">
              <a:avLst/>
            </a:prstGeom>
          </p:spPr>
          <p:txBody>
            <a:bodyPr wrap="none">
              <a:spAutoFit/>
            </a:bodyPr>
            <a:lstStyle/>
            <a:p>
              <a:pPr algn="ctr"/>
              <a:r>
                <a:rPr lang="en-US" sz="4800" b="1" dirty="0">
                  <a:solidFill>
                    <a:srgbClr val="0070C0"/>
                  </a:solidFill>
                  <a:latin typeface="Times New Roman" pitchFamily="18" charset="0"/>
                  <a:ea typeface="Cambria" panose="02040503050406030204" pitchFamily="18" charset="0"/>
                  <a:cs typeface="Times New Roman" pitchFamily="18" charset="0"/>
                </a:rPr>
                <a:t>Tay </a:t>
              </a:r>
              <a:r>
                <a:rPr lang="en-US" sz="4800" b="1" dirty="0" err="1">
                  <a:solidFill>
                    <a:srgbClr val="0070C0"/>
                  </a:solidFill>
                  <a:latin typeface="Times New Roman" pitchFamily="18" charset="0"/>
                  <a:ea typeface="Cambria" panose="02040503050406030204" pitchFamily="18" charset="0"/>
                  <a:cs typeface="Times New Roman" pitchFamily="18" charset="0"/>
                </a:rPr>
                <a:t>dò</a:t>
              </a:r>
              <a:endParaRPr lang="en-US" sz="4800" b="1" dirty="0">
                <a:solidFill>
                  <a:srgbClr val="0070C0"/>
                </a:solidFill>
                <a:latin typeface="Times New Roman"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454461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1631</Words>
  <Application>Microsoft Office PowerPoint</Application>
  <PresentationFormat>Widescreen</PresentationFormat>
  <Paragraphs>122</Paragraphs>
  <Slides>30</Slides>
  <Notes>6</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Arial</vt:lpstr>
      <vt:lpstr>Arial-Rounded</vt:lpstr>
      <vt:lpstr>Calibri</vt:lpstr>
      <vt:lpstr>Calibri Light</vt:lpstr>
      <vt:lpstr>Cambria</vt:lpstr>
      <vt:lpstr>Chewy</vt:lpstr>
      <vt:lpstr>Comfortaa</vt:lpstr>
      <vt:lpstr>Delius Unicase</vt:lpstr>
      <vt:lpstr>inpin heiti</vt:lpstr>
      <vt:lpstr>Times New Roman</vt:lpstr>
      <vt:lpstr>等线</vt:lpstr>
      <vt:lpstr>Custom Design</vt:lpstr>
      <vt:lpstr>Office Theme</vt:lpstr>
      <vt:lpstr>Response to Intervention: The Alphabet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55</cp:revision>
  <dcterms:created xsi:type="dcterms:W3CDTF">2023-06-08T10:39:05Z</dcterms:created>
  <dcterms:modified xsi:type="dcterms:W3CDTF">2024-09-29T09:10:24Z</dcterms:modified>
</cp:coreProperties>
</file>