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Lst>
  <p:notesMasterIdLst>
    <p:notesMasterId r:id="rId24"/>
  </p:notesMasterIdLst>
  <p:sldIdLst>
    <p:sldId id="338" r:id="rId5"/>
    <p:sldId id="321" r:id="rId6"/>
    <p:sldId id="323" r:id="rId7"/>
    <p:sldId id="324" r:id="rId8"/>
    <p:sldId id="283" r:id="rId9"/>
    <p:sldId id="325" r:id="rId10"/>
    <p:sldId id="294" r:id="rId11"/>
    <p:sldId id="326" r:id="rId12"/>
    <p:sldId id="327" r:id="rId13"/>
    <p:sldId id="328" r:id="rId14"/>
    <p:sldId id="329" r:id="rId15"/>
    <p:sldId id="330" r:id="rId16"/>
    <p:sldId id="331" r:id="rId17"/>
    <p:sldId id="332" r:id="rId18"/>
    <p:sldId id="333" r:id="rId19"/>
    <p:sldId id="334" r:id="rId20"/>
    <p:sldId id="335" r:id="rId21"/>
    <p:sldId id="291" r:id="rId22"/>
    <p:sldId id="3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1042" y="9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A555-FD48-4AFD-8571-2E5401E16060}"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7A9D-117A-419D-BC1C-9ADA5B8DE7D1}" type="slidenum">
              <a:rPr lang="en-US" smtClean="0"/>
              <a:t>‹#›</a:t>
            </a:fld>
            <a:endParaRPr lang="en-US"/>
          </a:p>
        </p:txBody>
      </p:sp>
    </p:spTree>
    <p:extLst>
      <p:ext uri="{BB962C8B-B14F-4D97-AF65-F5344CB8AC3E}">
        <p14:creationId xmlns:p14="http://schemas.microsoft.com/office/powerpoint/2010/main" val="6086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a:defRPr/>
            </a:pPr>
            <a:fld id="{658A1C12-A98E-46B7-9FF3-DE14FF62CF8D}"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6732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D37A9D-117A-419D-BC1C-9ADA5B8DE7D1}" type="slidenum">
              <a:rPr lang="en-US" smtClean="0"/>
              <a:t>3</a:t>
            </a:fld>
            <a:endParaRPr lang="en-US"/>
          </a:p>
        </p:txBody>
      </p:sp>
    </p:spTree>
    <p:extLst>
      <p:ext uri="{BB962C8B-B14F-4D97-AF65-F5344CB8AC3E}">
        <p14:creationId xmlns:p14="http://schemas.microsoft.com/office/powerpoint/2010/main" val="7701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ED37A9D-117A-419D-BC1C-9ADA5B8DE7D1}" type="slidenum">
              <a:rPr lang="en-US" smtClean="0"/>
              <a:t>5</a:t>
            </a:fld>
            <a:endParaRPr lang="en-US"/>
          </a:p>
        </p:txBody>
      </p:sp>
    </p:spTree>
    <p:extLst>
      <p:ext uri="{BB962C8B-B14F-4D97-AF65-F5344CB8AC3E}">
        <p14:creationId xmlns:p14="http://schemas.microsoft.com/office/powerpoint/2010/main" val="26248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5" name="Footer Placeholder 4">
            <a:extLst>
              <a:ext uri="{FF2B5EF4-FFF2-40B4-BE49-F238E27FC236}">
                <a16:creationId xmlns=""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2113756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5" name="Footer Placeholder 4">
            <a:extLst>
              <a:ext uri="{FF2B5EF4-FFF2-40B4-BE49-F238E27FC236}">
                <a16:creationId xmlns=""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274914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5" name="Footer Placeholder 4">
            <a:extLst>
              <a:ext uri="{FF2B5EF4-FFF2-40B4-BE49-F238E27FC236}">
                <a16:creationId xmlns=""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85325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2024/9/29</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31739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2024/9/29</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069680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2024/9/29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9992521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215222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9705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2024/9/29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5014171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63348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2024/9/29</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8418485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5" name="Footer Placeholder 4">
            <a:extLst>
              <a:ext uri="{FF2B5EF4-FFF2-40B4-BE49-F238E27FC236}">
                <a16:creationId xmlns=""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306205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56775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987188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25851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71436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72683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6" name="Footer Placeholder 5">
            <a:extLst>
              <a:ext uri="{FF2B5EF4-FFF2-40B4-BE49-F238E27FC236}">
                <a16:creationId xmlns=""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26987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8" name="Footer Placeholder 7">
            <a:extLst>
              <a:ext uri="{FF2B5EF4-FFF2-40B4-BE49-F238E27FC236}">
                <a16:creationId xmlns=""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16197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4" name="Footer Placeholder 3">
            <a:extLst>
              <a:ext uri="{FF2B5EF4-FFF2-40B4-BE49-F238E27FC236}">
                <a16:creationId xmlns=""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97244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3" name="Footer Placeholder 2">
            <a:extLst>
              <a:ext uri="{FF2B5EF4-FFF2-40B4-BE49-F238E27FC236}">
                <a16:creationId xmlns=""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73897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6" name="Footer Placeholder 5">
            <a:extLst>
              <a:ext uri="{FF2B5EF4-FFF2-40B4-BE49-F238E27FC236}">
                <a16:creationId xmlns=""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62871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5" name="Footer Placeholder 4">
            <a:extLst>
              <a:ext uri="{FF2B5EF4-FFF2-40B4-BE49-F238E27FC236}">
                <a16:creationId xmlns=""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38961221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6" name="Footer Placeholder 5">
            <a:extLst>
              <a:ext uri="{FF2B5EF4-FFF2-40B4-BE49-F238E27FC236}">
                <a16:creationId xmlns=""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32801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958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13854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97851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95106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16767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6" name="Footer Placeholder 5">
            <a:extLst>
              <a:ext uri="{FF2B5EF4-FFF2-40B4-BE49-F238E27FC236}">
                <a16:creationId xmlns=""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1801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8" name="Footer Placeholder 7">
            <a:extLst>
              <a:ext uri="{FF2B5EF4-FFF2-40B4-BE49-F238E27FC236}">
                <a16:creationId xmlns=""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573529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4" name="Footer Placeholder 3">
            <a:extLst>
              <a:ext uri="{FF2B5EF4-FFF2-40B4-BE49-F238E27FC236}">
                <a16:creationId xmlns=""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90851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3" name="Footer Placeholder 2">
            <a:extLst>
              <a:ext uri="{FF2B5EF4-FFF2-40B4-BE49-F238E27FC236}">
                <a16:creationId xmlns=""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68915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6" name="Footer Placeholder 5">
            <a:extLst>
              <a:ext uri="{FF2B5EF4-FFF2-40B4-BE49-F238E27FC236}">
                <a16:creationId xmlns=""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651557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6" name="Footer Placeholder 5">
            <a:extLst>
              <a:ext uri="{FF2B5EF4-FFF2-40B4-BE49-F238E27FC236}">
                <a16:creationId xmlns=""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04331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6" name="Footer Placeholder 5">
            <a:extLst>
              <a:ext uri="{FF2B5EF4-FFF2-40B4-BE49-F238E27FC236}">
                <a16:creationId xmlns=""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13701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35021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9/29/2024</a:t>
            </a:fld>
            <a:endParaRPr lang="en-US">
              <a:solidFill>
                <a:prstClr val="black"/>
              </a:solidFill>
            </a:endParaRPr>
          </a:p>
        </p:txBody>
      </p:sp>
      <p:sp>
        <p:nvSpPr>
          <p:cNvPr id="5" name="Footer Placeholder 4">
            <a:extLst>
              <a:ext uri="{FF2B5EF4-FFF2-40B4-BE49-F238E27FC236}">
                <a16:creationId xmlns=""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45141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8" name="Footer Placeholder 7">
            <a:extLst>
              <a:ext uri="{FF2B5EF4-FFF2-40B4-BE49-F238E27FC236}">
                <a16:creationId xmlns=""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793967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4" name="Footer Placeholder 3">
            <a:extLst>
              <a:ext uri="{FF2B5EF4-FFF2-40B4-BE49-F238E27FC236}">
                <a16:creationId xmlns=""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660647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3" name="Footer Placeholder 2">
            <a:extLst>
              <a:ext uri="{FF2B5EF4-FFF2-40B4-BE49-F238E27FC236}">
                <a16:creationId xmlns=""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3678331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6" name="Footer Placeholder 5">
            <a:extLst>
              <a:ext uri="{FF2B5EF4-FFF2-40B4-BE49-F238E27FC236}">
                <a16:creationId xmlns=""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370720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9/29/2024</a:t>
            </a:fld>
            <a:endParaRPr lang="en-US"/>
          </a:p>
        </p:txBody>
      </p:sp>
      <p:sp>
        <p:nvSpPr>
          <p:cNvPr id="6" name="Footer Placeholder 5">
            <a:extLst>
              <a:ext uri="{FF2B5EF4-FFF2-40B4-BE49-F238E27FC236}">
                <a16:creationId xmlns=""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688166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3208357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descr="A picture containing shape&#10;&#10;Description automatically generated">
            <a:extLst>
              <a:ext uri="{FF2B5EF4-FFF2-40B4-BE49-F238E27FC236}">
                <a16:creationId xmlns="" xmlns:a16="http://schemas.microsoft.com/office/drawing/2014/main" id="{04B82C67-F52D-68A0-D8BA-A1AE304335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9168" y="313266"/>
            <a:ext cx="1420284" cy="1420284"/>
          </a:xfrm>
          <a:prstGeom prst="rect">
            <a:avLst/>
          </a:prstGeom>
        </p:spPr>
      </p:pic>
    </p:spTree>
    <p:extLst>
      <p:ext uri="{BB962C8B-B14F-4D97-AF65-F5344CB8AC3E}">
        <p14:creationId xmlns:p14="http://schemas.microsoft.com/office/powerpoint/2010/main" val="2253916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7524500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10273072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11" Type="http://schemas.openxmlformats.org/officeDocument/2006/relationships/image" Target="../media/image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1.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10596918" cy="6067586"/>
          </a:xfrm>
          <a:prstGeom prst="rect">
            <a:avLst/>
          </a:prstGeom>
        </p:spPr>
      </p:pic>
      <p:grpSp>
        <p:nvGrpSpPr>
          <p:cNvPr id="4" name="Group 3">
            <a:extLst>
              <a:ext uri="{FF2B5EF4-FFF2-40B4-BE49-F238E27FC236}">
                <a16:creationId xmlns="" xmlns:a16="http://schemas.microsoft.com/office/drawing/2014/main" id="{2CA0D888-12DD-B181-11E2-69AC71FB04DB}"/>
              </a:ext>
            </a:extLst>
          </p:cNvPr>
          <p:cNvGrpSpPr/>
          <p:nvPr/>
        </p:nvGrpSpPr>
        <p:grpSpPr>
          <a:xfrm>
            <a:off x="8248650" y="3314700"/>
            <a:ext cx="3937255" cy="3543300"/>
            <a:chOff x="7089316" y="2250000"/>
            <a:chExt cx="5096589" cy="4608000"/>
          </a:xfrm>
        </p:grpSpPr>
        <p:sp>
          <p:nvSpPr>
            <p:cNvPr id="3" name="TextBox 3">
              <a:extLst>
                <a:ext uri="{FF2B5EF4-FFF2-40B4-BE49-F238E27FC236}">
                  <a16:creationId xmlns=""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dirty="0"/>
                <a:t>NGUYỄN </a:t>
              </a:r>
            </a:p>
            <a:p>
              <a:pPr>
                <a:defRPr/>
              </a:pPr>
              <a:r>
                <a:rPr lang="en-US" sz="1050" dirty="0"/>
                <a:t>THỊ ÁI QUYÊN</a:t>
              </a:r>
              <a:endParaRPr lang="en-SG" sz="1050" dirty="0"/>
            </a:p>
          </p:txBody>
        </p:sp>
        <p:pic>
          <p:nvPicPr>
            <p:cNvPr id="23" name="Picture 22" descr="A picture containing text&#10;&#10;Description automatically generated">
              <a:extLst>
                <a:ext uri="{FF2B5EF4-FFF2-40B4-BE49-F238E27FC236}">
                  <a16:creationId xmlns=""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 xmlns:a16="http://schemas.microsoft.com/office/drawing/2014/main" id="{684BBC1D-7876-EAE6-9CF8-1BB1BF08631B}"/>
              </a:ext>
            </a:extLst>
          </p:cNvPr>
          <p:cNvSpPr txBox="1"/>
          <p:nvPr/>
        </p:nvSpPr>
        <p:spPr>
          <a:xfrm>
            <a:off x="4485776" y="1960993"/>
            <a:ext cx="2924674" cy="646331"/>
          </a:xfrm>
          <a:prstGeom prst="rect">
            <a:avLst/>
          </a:prstGeom>
          <a:noFill/>
        </p:spPr>
        <p:txBody>
          <a:bodyPr wrap="square" rtlCol="0">
            <a:spAutoFit/>
          </a:bodyPr>
          <a:lstStyle/>
          <a:p>
            <a:pPr algn="ctr">
              <a:buClr>
                <a:srgbClr val="000000"/>
              </a:buClr>
              <a:buFont typeface="Arial"/>
              <a:buNone/>
              <a:defRPr/>
            </a:pPr>
            <a:r>
              <a:rPr lang="en-US" sz="3600" b="1" kern="0" dirty="0" err="1">
                <a:solidFill>
                  <a:srgbClr val="002060"/>
                </a:solidFill>
                <a:effectLst>
                  <a:outerShdw blurRad="38100" dist="38100" dir="2700000" algn="tl">
                    <a:srgbClr val="000000">
                      <a:alpha val="43137"/>
                    </a:srgbClr>
                  </a:outerShdw>
                </a:effectLst>
                <a:cs typeface="Times New Roman" panose="02020603050405020304" pitchFamily="18" charset="0"/>
                <a:sym typeface="Arial"/>
              </a:rPr>
              <a:t>Bài</a:t>
            </a:r>
            <a:r>
              <a:rPr lang="en-US" sz="3600" b="1" kern="0" dirty="0">
                <a:solidFill>
                  <a:srgbClr val="002060"/>
                </a:solidFill>
                <a:effectLst>
                  <a:outerShdw blurRad="38100" dist="38100" dir="2700000" algn="tl">
                    <a:srgbClr val="000000">
                      <a:alpha val="43137"/>
                    </a:srgbClr>
                  </a:outerShdw>
                </a:effectLst>
                <a:cs typeface="Times New Roman" panose="02020603050405020304" pitchFamily="18" charset="0"/>
                <a:sym typeface="Arial"/>
              </a:rPr>
              <a:t> 3 – </a:t>
            </a:r>
            <a:r>
              <a:rPr lang="en-US" sz="3600" b="1" kern="0" dirty="0" err="1">
                <a:solidFill>
                  <a:srgbClr val="002060"/>
                </a:solidFill>
                <a:effectLst>
                  <a:outerShdw blurRad="38100" dist="38100" dir="2700000" algn="tl">
                    <a:srgbClr val="000000">
                      <a:alpha val="43137"/>
                    </a:srgbClr>
                  </a:outerShdw>
                </a:effectLst>
                <a:cs typeface="Times New Roman" panose="02020603050405020304" pitchFamily="18" charset="0"/>
                <a:sym typeface="Arial"/>
              </a:rPr>
              <a:t>Tiết</a:t>
            </a:r>
            <a:r>
              <a:rPr lang="en-US" sz="3600" b="1" kern="0" dirty="0">
                <a:solidFill>
                  <a:srgbClr val="002060"/>
                </a:solidFill>
                <a:effectLst>
                  <a:outerShdw blurRad="38100" dist="38100" dir="2700000" algn="tl">
                    <a:srgbClr val="000000">
                      <a:alpha val="43137"/>
                    </a:srgbClr>
                  </a:outerShdw>
                </a:effectLst>
                <a:cs typeface="Times New Roman" panose="02020603050405020304" pitchFamily="18" charset="0"/>
                <a:sym typeface="Arial"/>
              </a:rPr>
              <a:t> 2</a:t>
            </a:r>
          </a:p>
        </p:txBody>
      </p:sp>
      <p:pic>
        <p:nvPicPr>
          <p:cNvPr id="34" name="Picture 33" descr="Icon&#10;&#10;Description automatically generated">
            <a:extLst>
              <a:ext uri="{FF2B5EF4-FFF2-40B4-BE49-F238E27FC236}">
                <a16:creationId xmlns=""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 xmlns:a16="http://schemas.microsoft.com/office/drawing/2014/main" id="{A18C9446-D487-8E44-5D3B-5A46674AD63F}"/>
              </a:ext>
            </a:extLst>
          </p:cNvPr>
          <p:cNvPicPr>
            <a:picLocks noChangeAspect="1"/>
          </p:cNvPicPr>
          <p:nvPr/>
        </p:nvPicPr>
        <p:blipFill>
          <a:blip r:embed="rId8"/>
          <a:stretch>
            <a:fillRect/>
          </a:stretch>
        </p:blipFill>
        <p:spPr>
          <a:xfrm>
            <a:off x="3343470" y="947131"/>
            <a:ext cx="4285859" cy="810838"/>
          </a:xfrm>
          <a:prstGeom prst="rect">
            <a:avLst/>
          </a:prstGeom>
        </p:spPr>
      </p:pic>
      <p:pic>
        <p:nvPicPr>
          <p:cNvPr id="11" name="Picture 10">
            <a:extLst>
              <a:ext uri="{FF2B5EF4-FFF2-40B4-BE49-F238E27FC236}">
                <a16:creationId xmlns="" xmlns:a16="http://schemas.microsoft.com/office/drawing/2014/main" id="{CAA5EDA4-A5B3-599C-1FBE-E97FF94A23C2}"/>
              </a:ext>
            </a:extLst>
          </p:cNvPr>
          <p:cNvPicPr>
            <a:picLocks noChangeAspect="1"/>
          </p:cNvPicPr>
          <p:nvPr/>
        </p:nvPicPr>
        <p:blipFill>
          <a:blip r:embed="rId9"/>
          <a:stretch>
            <a:fillRect/>
          </a:stretch>
        </p:blipFill>
        <p:spPr>
          <a:xfrm>
            <a:off x="375885" y="405254"/>
            <a:ext cx="3724979" cy="2999492"/>
          </a:xfrm>
          <a:prstGeom prst="rect">
            <a:avLst/>
          </a:prstGeom>
        </p:spPr>
      </p:pic>
      <p:pic>
        <p:nvPicPr>
          <p:cNvPr id="12" name="Picture 11">
            <a:extLst>
              <a:ext uri="{FF2B5EF4-FFF2-40B4-BE49-F238E27FC236}">
                <a16:creationId xmlns="" xmlns:a16="http://schemas.microsoft.com/office/drawing/2014/main" id="{8C10E6E3-4C6B-69CF-49CB-188AD411C314}"/>
              </a:ext>
            </a:extLst>
          </p:cNvPr>
          <p:cNvPicPr>
            <a:picLocks noChangeAspect="1"/>
          </p:cNvPicPr>
          <p:nvPr/>
        </p:nvPicPr>
        <p:blipFill>
          <a:blip r:embed="rId10"/>
          <a:stretch>
            <a:fillRect/>
          </a:stretch>
        </p:blipFill>
        <p:spPr>
          <a:xfrm>
            <a:off x="2767675" y="2551100"/>
            <a:ext cx="6675699" cy="1755800"/>
          </a:xfrm>
          <a:prstGeom prst="rect">
            <a:avLst/>
          </a:prstGeom>
        </p:spPr>
      </p:pic>
      <p:pic>
        <p:nvPicPr>
          <p:cNvPr id="7" name="Picture 6" descr="A picture containing text, font, graphics, design&#10;&#10;Description automatically generated">
            <a:extLst>
              <a:ext uri="{FF2B5EF4-FFF2-40B4-BE49-F238E27FC236}">
                <a16:creationId xmlns="" xmlns:a16="http://schemas.microsoft.com/office/drawing/2014/main" id="{074D1B2A-DB27-0A7F-6CF2-F58F45A093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33796208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5F5DB20C-ABEA-7EA4-E712-FC6EFA1FCA1F}"/>
              </a:ext>
            </a:extLst>
          </p:cNvPr>
          <p:cNvSpPr txBox="1"/>
          <p:nvPr/>
        </p:nvSpPr>
        <p:spPr>
          <a:xfrm>
            <a:off x="85951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a:t>
            </a:r>
            <a:r>
              <a:rPr lang="en-US" sz="3600" b="1" dirty="0">
                <a:solidFill>
                  <a:srgbClr val="002060"/>
                </a:solidFill>
                <a:latin typeface="Times New Roman" pitchFamily="18" charset="0"/>
                <a:cs typeface="Times New Roman" pitchFamily="18" charset="0"/>
              </a:rPr>
              <a:t>. </a:t>
            </a:r>
            <a:r>
              <a:rPr lang="vi-VN" sz="3600" b="1" dirty="0">
                <a:solidFill>
                  <a:srgbClr val="002060"/>
                </a:solidFill>
                <a:latin typeface="Times New Roman" pitchFamily="18" charset="0"/>
                <a:cs typeface="Times New Roman" pitchFamily="18" charset="0"/>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Times New Roman" pitchFamily="18" charset="0"/>
                <a:cs typeface="Times New Roman" pitchFamily="18" charset="0"/>
              </a:rPr>
              <a:t>Kim Đồng là người anh hùng nhỏ tuổi của Việt Nam. Anh tên thật là Nông Văn D</a:t>
            </a:r>
            <a:r>
              <a:rPr lang="en-US" sz="4000" dirty="0">
                <a:solidFill>
                  <a:srgbClr val="000000"/>
                </a:solidFill>
                <a:latin typeface="Times New Roman" pitchFamily="18" charset="0"/>
                <a:cs typeface="Times New Roman" pitchFamily="18" charset="0"/>
              </a:rPr>
              <a:t>è</a:t>
            </a:r>
            <a:r>
              <a:rPr lang="vi-VN" sz="4000" b="0" i="0" dirty="0">
                <a:solidFill>
                  <a:srgbClr val="000000"/>
                </a:solidFill>
                <a:effectLst/>
                <a:latin typeface="Times New Roman" pitchFamily="18" charset="0"/>
                <a:cs typeface="Times New Roman" pitchFamily="18"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 xmlns:a16="http://schemas.microsoft.com/office/drawing/2014/main" id="{E882EA25-EB6B-9051-8DBC-DD8D50C1FF58}"/>
              </a:ext>
            </a:extLst>
          </p:cNvPr>
          <p:cNvSpPr txBox="1"/>
          <p:nvPr/>
        </p:nvSpPr>
        <p:spPr>
          <a:xfrm>
            <a:off x="6727267" y="3598426"/>
            <a:ext cx="4508169" cy="1077218"/>
          </a:xfrm>
          <a:prstGeom prst="rect">
            <a:avLst/>
          </a:prstGeom>
          <a:noFill/>
        </p:spPr>
        <p:txBody>
          <a:bodyPr wrap="square" rtlCol="0">
            <a:spAutoFit/>
          </a:bodyPr>
          <a:lstStyle/>
          <a:p>
            <a:pPr lvl="0" algn="just">
              <a:defRPr/>
            </a:pPr>
            <a:r>
              <a:rPr lang="en-US" altLang="zh-CN" sz="3200" dirty="0" err="1">
                <a:latin typeface="Times New Roman" pitchFamily="18" charset="0"/>
                <a:cs typeface="Times New Roman" pitchFamily="18" charset="0"/>
              </a:rPr>
              <a:t>Thống</a:t>
            </a:r>
            <a:r>
              <a:rPr lang="en-US" altLang="zh-CN" sz="3200" dirty="0">
                <a:latin typeface="Times New Roman" pitchFamily="18" charset="0"/>
                <a:cs typeface="Times New Roman" pitchFamily="18" charset="0"/>
              </a:rPr>
              <a:t> </a:t>
            </a:r>
            <a:r>
              <a:rPr lang="en-US" altLang="zh-CN" sz="3200" dirty="0" err="1">
                <a:latin typeface="Times New Roman" pitchFamily="18" charset="0"/>
                <a:cs typeface="Times New Roman" pitchFamily="18" charset="0"/>
              </a:rPr>
              <a:t>nhất</a:t>
            </a:r>
            <a:r>
              <a:rPr lang="en-US" altLang="zh-CN" sz="3200" dirty="0">
                <a:latin typeface="Times New Roman" pitchFamily="18" charset="0"/>
                <a:cs typeface="Times New Roman" pitchFamily="18" charset="0"/>
              </a:rPr>
              <a:t> ý </a:t>
            </a:r>
            <a:r>
              <a:rPr lang="en-US" altLang="zh-CN" sz="3200" dirty="0" err="1">
                <a:latin typeface="Times New Roman" pitchFamily="18" charset="0"/>
                <a:cs typeface="Times New Roman" pitchFamily="18" charset="0"/>
              </a:rPr>
              <a:t>kiến</a:t>
            </a:r>
            <a:r>
              <a:rPr lang="en-US" altLang="zh-CN" sz="3200" dirty="0">
                <a:latin typeface="Times New Roman" pitchFamily="18" charset="0"/>
                <a:cs typeface="Times New Roman" pitchFamily="18" charset="0"/>
              </a:rPr>
              <a:t> </a:t>
            </a:r>
            <a:r>
              <a:rPr lang="en-US" altLang="zh-CN" sz="3200" dirty="0" err="1">
                <a:latin typeface="Times New Roman" pitchFamily="18" charset="0"/>
                <a:cs typeface="Times New Roman" pitchFamily="18" charset="0"/>
              </a:rPr>
              <a:t>trong</a:t>
            </a:r>
            <a:r>
              <a:rPr lang="en-US" altLang="zh-CN" sz="3200" dirty="0">
                <a:latin typeface="Times New Roman" pitchFamily="18" charset="0"/>
                <a:cs typeface="Times New Roman" pitchFamily="18" charset="0"/>
              </a:rPr>
              <a:t> </a:t>
            </a:r>
            <a:r>
              <a:rPr lang="en-US" altLang="zh-CN" sz="3200" dirty="0" err="1">
                <a:latin typeface="Times New Roman" pitchFamily="18" charset="0"/>
                <a:cs typeface="Times New Roman" pitchFamily="18" charset="0"/>
              </a:rPr>
              <a:t>nhóm</a:t>
            </a:r>
            <a:r>
              <a:rPr lang="en-US" altLang="zh-CN" sz="3200" dirty="0">
                <a:latin typeface="Times New Roman" pitchFamily="18" charset="0"/>
                <a:cs typeface="Times New Roman" pitchFamily="18" charset="0"/>
              </a:rPr>
              <a:t>.</a:t>
            </a:r>
            <a:endParaRPr lang="zh-CN" altLang="en-US" sz="3200" dirty="0">
              <a:latin typeface="Times New Roman" pitchFamily="18" charset="0"/>
              <a:cs typeface="Times New Roman" pitchFamily="18" charset="0"/>
            </a:endParaRPr>
          </a:p>
        </p:txBody>
      </p:sp>
      <p:sp>
        <p:nvSpPr>
          <p:cNvPr id="7" name="文本框 14">
            <a:extLst>
              <a:ext uri="{FF2B5EF4-FFF2-40B4-BE49-F238E27FC236}">
                <a16:creationId xmlns="" xmlns:a16="http://schemas.microsoft.com/office/drawing/2014/main" id="{BD7DF792-C5BE-1F3C-D50D-149AB49F76AA}"/>
              </a:ext>
            </a:extLst>
          </p:cNvPr>
          <p:cNvSpPr txBox="1"/>
          <p:nvPr/>
        </p:nvSpPr>
        <p:spPr>
          <a:xfrm>
            <a:off x="6727266" y="1723851"/>
            <a:ext cx="4855133" cy="1569660"/>
          </a:xfrm>
          <a:prstGeom prst="rect">
            <a:avLst/>
          </a:prstGeom>
          <a:noFill/>
        </p:spPr>
        <p:txBody>
          <a:bodyPr wrap="square" rtlCol="0">
            <a:spAutoFit/>
          </a:bodyPr>
          <a:lstStyle/>
          <a:p>
            <a:pPr algn="just"/>
            <a:r>
              <a:rPr lang="en-029" sz="3200" dirty="0" err="1">
                <a:latin typeface="Times New Roman" pitchFamily="18" charset="0"/>
                <a:cs typeface="Times New Roman" pitchFamily="18" charset="0"/>
              </a:rPr>
              <a:t>Mỗi</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bạn</a:t>
            </a:r>
            <a:r>
              <a:rPr lang="en-029"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endParaRPr lang="en-US" sz="3200" dirty="0">
              <a:latin typeface="Times New Roman" pitchFamily="18" charset="0"/>
              <a:cs typeface="Times New Roman" pitchFamily="18" charset="0"/>
            </a:endParaRPr>
          </a:p>
        </p:txBody>
      </p:sp>
      <p:sp>
        <p:nvSpPr>
          <p:cNvPr id="8" name="任意多边形: 形状 19">
            <a:extLst>
              <a:ext uri="{FF2B5EF4-FFF2-40B4-BE49-F238E27FC236}">
                <a16:creationId xmlns=""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pPr algn="just">
              <a:defRPr/>
            </a:pPr>
            <a:r>
              <a:rPr lang="en-029" sz="3200" dirty="0">
                <a:latin typeface="Times New Roman" pitchFamily="18" charset="0"/>
                <a:cs typeface="Times New Roman" pitchFamily="18" charset="0"/>
              </a:rPr>
              <a:t>Chia </a:t>
            </a:r>
            <a:r>
              <a:rPr lang="en-029" sz="3200" dirty="0" err="1">
                <a:latin typeface="Times New Roman" pitchFamily="18" charset="0"/>
                <a:cs typeface="Times New Roman" pitchFamily="18" charset="0"/>
              </a:rPr>
              <a:t>sẻ</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kết</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quả</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trước</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lớp</a:t>
            </a:r>
            <a:r>
              <a:rPr lang="en-029"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5" name="Picture 2" descr="Cat Cartoon clipart - Cat, Emoticon, Illustration, transparent clip art">
            <a:extLst>
              <a:ext uri="{FF2B5EF4-FFF2-40B4-BE49-F238E27FC236}">
                <a16:creationId xmlns="" xmlns:a16="http://schemas.microsoft.com/office/drawing/2014/main" id="{65730F1C-96FF-1F18-8A8A-E8F3F7DF1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15793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 xmlns:a16="http://schemas.microsoft.com/office/drawing/2014/main" id="{BA534DAC-36D2-4F65-D686-8E99E4F57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345011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 xmlns:a16="http://schemas.microsoft.com/office/drawing/2014/main" id="{D19D0624-6E0D-2736-E11E-EDBDC3F75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pic>
        <p:nvPicPr>
          <p:cNvPr id="19" name="Picture 18" descr="A picture containing text, font, graphics, design&#10;&#10;Description automatically generated">
            <a:extLst>
              <a:ext uri="{FF2B5EF4-FFF2-40B4-BE49-F238E27FC236}">
                <a16:creationId xmlns="" xmlns:a16="http://schemas.microsoft.com/office/drawing/2014/main" id="{70BFEB30-8560-2107-E42D-82D2D3FE5F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Kim Đồng là người anh hùng nhỏ tuổi của Việt Nam. Anh tên thật là Nông Văn D</a:t>
            </a:r>
            <a:r>
              <a:rPr lang="en-US" sz="3300" dirty="0">
                <a:solidFill>
                  <a:srgbClr val="000000"/>
                </a:solidFill>
                <a:latin typeface="Times New Roman" pitchFamily="18" charset="0"/>
                <a:cs typeface="Times New Roman" pitchFamily="18" charset="0"/>
              </a:rPr>
              <a:t>è</a:t>
            </a:r>
            <a:r>
              <a:rPr kumimoji="0" lang="vi-VN" sz="33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aphicFrame>
        <p:nvGraphicFramePr>
          <p:cNvPr id="2" name="Table 1">
            <a:extLst>
              <a:ext uri="{FF2B5EF4-FFF2-40B4-BE49-F238E27FC236}">
                <a16:creationId xmlns="" xmlns:a16="http://schemas.microsoft.com/office/drawing/2014/main" id="{A1E7C72F-585D-7554-80CE-409342430C01}"/>
              </a:ext>
            </a:extLst>
          </p:cNvPr>
          <p:cNvGraphicFramePr>
            <a:graphicFrameLocks noGrp="1"/>
          </p:cNvGraphicFramePr>
          <p:nvPr>
            <p:extLst>
              <p:ext uri="{D42A27DB-BD31-4B8C-83A1-F6EECF244321}">
                <p14:modId xmlns:p14="http://schemas.microsoft.com/office/powerpoint/2010/main" val="1433443952"/>
              </p:ext>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 xmlns:a16="http://schemas.microsoft.com/office/drawing/2014/main" val="3029345102"/>
                    </a:ext>
                  </a:extLst>
                </a:gridCol>
                <a:gridCol w="5057491">
                  <a:extLst>
                    <a:ext uri="{9D8B030D-6E8A-4147-A177-3AD203B41FA5}">
                      <a16:colId xmlns=""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2688574004"/>
                  </a:ext>
                </a:extLst>
              </a:tr>
            </a:tbl>
          </a:graphicData>
        </a:graphic>
      </p:graphicFrame>
      <p:grpSp>
        <p:nvGrpSpPr>
          <p:cNvPr id="9" name="Group 8">
            <a:extLst>
              <a:ext uri="{FF2B5EF4-FFF2-40B4-BE49-F238E27FC236}">
                <a16:creationId xmlns=""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Danh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endParaRPr lang="en-US" sz="2800" b="1" dirty="0">
                <a:solidFill>
                  <a:srgbClr val="FF0000"/>
                </a:solidFill>
                <a:latin typeface="Times New Roman" pitchFamily="18" charset="0"/>
                <a:cs typeface="Times New Roman" pitchFamily="18" charset="0"/>
              </a:endParaRPr>
            </a:p>
          </p:txBody>
        </p:sp>
      </p:grpSp>
      <p:grpSp>
        <p:nvGrpSpPr>
          <p:cNvPr id="10" name="Group 9">
            <a:extLst>
              <a:ext uri="{FF2B5EF4-FFF2-40B4-BE49-F238E27FC236}">
                <a16:creationId xmlns=""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Danh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riêng</a:t>
              </a:r>
              <a:endParaRPr lang="en-US" sz="2800" b="1" dirty="0">
                <a:solidFill>
                  <a:srgbClr val="FF0000"/>
                </a:solidFill>
                <a:latin typeface="Times New Roman" pitchFamily="18" charset="0"/>
                <a:cs typeface="Times New Roman" pitchFamily="18" charset="0"/>
              </a:endParaRPr>
            </a:p>
          </p:txBody>
        </p:sp>
      </p:grpSp>
      <p:cxnSp>
        <p:nvCxnSpPr>
          <p:cNvPr id="17" name="Straight Connector 16">
            <a:extLst>
              <a:ext uri="{FF2B5EF4-FFF2-40B4-BE49-F238E27FC236}">
                <a16:creationId xmlns=""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94F72275-4B0C-306A-E402-4DF1818AA75F}"/>
              </a:ext>
            </a:extLst>
          </p:cNvPr>
          <p:cNvCxnSpPr>
            <a:cxnSpLocks/>
          </p:cNvCxnSpPr>
          <p:nvPr/>
        </p:nvCxnSpPr>
        <p:spPr>
          <a:xfrm>
            <a:off x="10656531"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1BB83947-A001-0649-3E8F-B5ACE9132D9C}"/>
              </a:ext>
            </a:extLst>
          </p:cNvPr>
          <p:cNvCxnSpPr>
            <a:cxnSpLocks/>
          </p:cNvCxnSpPr>
          <p:nvPr/>
        </p:nvCxnSpPr>
        <p:spPr>
          <a:xfrm>
            <a:off x="1333500" y="1722895"/>
            <a:ext cx="601683" cy="201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59C9297F-A172-665E-F2D4-C313BE7B5FBB}"/>
              </a:ext>
            </a:extLst>
          </p:cNvPr>
          <p:cNvCxnSpPr>
            <a:cxnSpLocks/>
          </p:cNvCxnSpPr>
          <p:nvPr/>
        </p:nvCxnSpPr>
        <p:spPr>
          <a:xfrm>
            <a:off x="3705225"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216D2990-0B90-0A8A-C730-0648D9026E44}"/>
              </a:ext>
            </a:extLst>
          </p:cNvPr>
          <p:cNvCxnSpPr>
            <a:cxnSpLocks/>
          </p:cNvCxnSpPr>
          <p:nvPr/>
        </p:nvCxnSpPr>
        <p:spPr>
          <a:xfrm>
            <a:off x="6547387" y="1731290"/>
            <a:ext cx="80494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8ADD13-0EDA-4417-A260-0494E5E90A1A}"/>
              </a:ext>
            </a:extLst>
          </p:cNvPr>
          <p:cNvCxnSpPr>
            <a:cxnSpLocks/>
          </p:cNvCxnSpPr>
          <p:nvPr/>
        </p:nvCxnSpPr>
        <p:spPr>
          <a:xfrm>
            <a:off x="9713238"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1F7F1E59-776F-8A6C-7F02-438F60F3A8D1}"/>
              </a:ext>
            </a:extLst>
          </p:cNvPr>
          <p:cNvCxnSpPr>
            <a:cxnSpLocks/>
          </p:cNvCxnSpPr>
          <p:nvPr/>
        </p:nvCxnSpPr>
        <p:spPr>
          <a:xfrm>
            <a:off x="4353066"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8F69DE4A-9C99-6E1B-F206-69DF857B4396}"/>
              </a:ext>
            </a:extLst>
          </p:cNvPr>
          <p:cNvCxnSpPr>
            <a:cxnSpLocks/>
          </p:cNvCxnSpPr>
          <p:nvPr/>
        </p:nvCxnSpPr>
        <p:spPr>
          <a:xfrm>
            <a:off x="8305800"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8A1EA0E1-2AD9-85D1-B990-4A288BA9962E}"/>
              </a:ext>
            </a:extLst>
          </p:cNvPr>
          <p:cNvSpPr txBox="1"/>
          <p:nvPr/>
        </p:nvSpPr>
        <p:spPr>
          <a:xfrm>
            <a:off x="6648449" y="4219575"/>
            <a:ext cx="4743450" cy="2062103"/>
          </a:xfrm>
          <a:prstGeom prst="rect">
            <a:avLst/>
          </a:prstGeom>
          <a:noFill/>
        </p:spPr>
        <p:txBody>
          <a:bodyPr wrap="square" rtlCol="0">
            <a:spAutoFit/>
          </a:bodyPr>
          <a:lstStyle/>
          <a:p>
            <a:r>
              <a:rPr lang="en-US" sz="3200" smtClean="0">
                <a:latin typeface="Times New Roman" pitchFamily="18" charset="0"/>
                <a:cs typeface="Times New Roman" pitchFamily="18" charset="0"/>
              </a:rPr>
              <a:t>Kim Đồng, Việt Nam, Nông Văn Dền, Nà Mạ, Trường Hà, Hà Quảng, , Cao Bằng</a:t>
            </a:r>
            <a:endParaRPr lang="en-US" sz="3200" dirty="0">
              <a:latin typeface="Times New Roman" pitchFamily="18" charset="0"/>
              <a:cs typeface="Times New Roman" pitchFamily="18" charset="0"/>
            </a:endParaRPr>
          </a:p>
        </p:txBody>
      </p:sp>
      <p:cxnSp>
        <p:nvCxnSpPr>
          <p:cNvPr id="51" name="Straight Connector 50">
            <a:extLst>
              <a:ext uri="{FF2B5EF4-FFF2-40B4-BE49-F238E27FC236}">
                <a16:creationId xmlns=""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17ABD12E-F4B3-FE11-4449-BD3601F109FE}"/>
              </a:ext>
            </a:extLst>
          </p:cNvPr>
          <p:cNvCxnSpPr>
            <a:cxnSpLocks/>
          </p:cNvCxnSpPr>
          <p:nvPr/>
        </p:nvCxnSpPr>
        <p:spPr>
          <a:xfrm>
            <a:off x="7703463"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16B364E-6FC4-0A49-E0A7-D03ED2F6667D}"/>
              </a:ext>
            </a:extLst>
          </p:cNvPr>
          <p:cNvCxnSpPr>
            <a:cxnSpLocks/>
          </p:cNvCxnSpPr>
          <p:nvPr/>
        </p:nvCxnSpPr>
        <p:spPr>
          <a:xfrm>
            <a:off x="207208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546644E2-F571-81D8-D06B-59B101BE794F}"/>
              </a:ext>
            </a:extLst>
          </p:cNvPr>
          <p:cNvCxnSpPr>
            <a:cxnSpLocks/>
          </p:cNvCxnSpPr>
          <p:nvPr/>
        </p:nvCxnSpPr>
        <p:spPr>
          <a:xfrm>
            <a:off x="4457700" y="1722895"/>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3A23489A-434F-1A6E-4612-C8D509433382}"/>
              </a:ext>
            </a:extLst>
          </p:cNvPr>
          <p:cNvCxnSpPr>
            <a:cxnSpLocks/>
          </p:cNvCxnSpPr>
          <p:nvPr/>
        </p:nvCxnSpPr>
        <p:spPr>
          <a:xfrm>
            <a:off x="7737693"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9C6518D8-5974-2AAC-78AE-ED95B86013D9}"/>
              </a:ext>
            </a:extLst>
          </p:cNvPr>
          <p:cNvCxnSpPr>
            <a:cxnSpLocks/>
          </p:cNvCxnSpPr>
          <p:nvPr/>
        </p:nvCxnSpPr>
        <p:spPr>
          <a:xfrm>
            <a:off x="10656531" y="1733550"/>
            <a:ext cx="5380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9" name="Picture 68" descr="A picture containing text, font, graphics, design&#10;&#10;Description automatically generated">
            <a:extLst>
              <a:ext uri="{FF2B5EF4-FFF2-40B4-BE49-F238E27FC236}">
                <a16:creationId xmlns="" xmlns:a16="http://schemas.microsoft.com/office/drawing/2014/main" id="{48492571-9751-7F80-43CE-10285A223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
        <p:nvSpPr>
          <p:cNvPr id="59" name="TextBox 58">
            <a:extLst>
              <a:ext uri="{FF2B5EF4-FFF2-40B4-BE49-F238E27FC236}">
                <a16:creationId xmlns="" xmlns:a16="http://schemas.microsoft.com/office/drawing/2014/main" id="{8A1EA0E1-2AD9-85D1-B990-4A288BA9962E}"/>
              </a:ext>
            </a:extLst>
          </p:cNvPr>
          <p:cNvSpPr txBox="1"/>
          <p:nvPr/>
        </p:nvSpPr>
        <p:spPr>
          <a:xfrm>
            <a:off x="1333500" y="4272559"/>
            <a:ext cx="4743450" cy="1569660"/>
          </a:xfrm>
          <a:prstGeom prst="rect">
            <a:avLst/>
          </a:prstGeom>
          <a:noFill/>
        </p:spPr>
        <p:txBody>
          <a:bodyPr wrap="square" rtlCol="0">
            <a:spAutoFit/>
          </a:bodyPr>
          <a:lstStyle/>
          <a:p>
            <a:r>
              <a:rPr lang="en-US" sz="3200" smtClean="0">
                <a:latin typeface="Times New Roman" pitchFamily="18" charset="0"/>
                <a:cs typeface="Times New Roman" pitchFamily="18" charset="0"/>
              </a:rPr>
              <a:t>người, anh hùng, tuổi, tên, quue, thôn,huyện, tỉnh, xã, nhiệm vụ, bộ đội, </a:t>
            </a:r>
            <a:endParaRPr lang="en-US" sz="3200" dirty="0">
              <a:latin typeface="Times New Roman" pitchFamily="18" charset="0"/>
              <a:cs typeface="Times New Roman" pitchFamily="18" charset="0"/>
            </a:endParaRPr>
          </a:p>
        </p:txBody>
      </p:sp>
      <p:cxnSp>
        <p:nvCxnSpPr>
          <p:cNvPr id="34" name="Straight Connector 33">
            <a:extLst>
              <a:ext uri="{FF2B5EF4-FFF2-40B4-BE49-F238E27FC236}">
                <a16:creationId xmlns="" xmlns:a16="http://schemas.microsoft.com/office/drawing/2014/main" id="{9C6518D8-5974-2AAC-78AE-ED95B86013D9}"/>
              </a:ext>
            </a:extLst>
          </p:cNvPr>
          <p:cNvCxnSpPr>
            <a:cxnSpLocks/>
          </p:cNvCxnSpPr>
          <p:nvPr/>
        </p:nvCxnSpPr>
        <p:spPr>
          <a:xfrm>
            <a:off x="890668" y="2247900"/>
            <a:ext cx="743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down)">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down)">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down)">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ipe(down)">
                                      <p:cBhvr>
                                        <p:cTn id="104" dur="5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wipe(down)">
                                      <p:cBhvr>
                                        <p:cTn id="109" dur="500"/>
                                        <p:tgtEl>
                                          <p:spTgt spid="6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down)">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1000"/>
                                        <p:tgtEl>
                                          <p:spTgt spid="50"/>
                                        </p:tgtEl>
                                      </p:cBhvr>
                                    </p:animEffect>
                                    <p:anim calcmode="lin" valueType="num">
                                      <p:cBhvr>
                                        <p:cTn id="127" dur="1000" fill="hold"/>
                                        <p:tgtEl>
                                          <p:spTgt spid="50"/>
                                        </p:tgtEl>
                                        <p:attrNameLst>
                                          <p:attrName>ppt_x</p:attrName>
                                        </p:attrNameLst>
                                      </p:cBhvr>
                                      <p:tavLst>
                                        <p:tav tm="0">
                                          <p:val>
                                            <p:strVal val="#ppt_x"/>
                                          </p:val>
                                        </p:tav>
                                        <p:tav tm="100000">
                                          <p:val>
                                            <p:strVal val="#ppt_x"/>
                                          </p:val>
                                        </p:tav>
                                      </p:tavLst>
                                    </p:anim>
                                    <p:anim calcmode="lin" valueType="num">
                                      <p:cBhvr>
                                        <p:cTn id="12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down)">
                                      <p:cBhvr>
                                        <p:cTn id="1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Times New Roman" pitchFamily="18" charset="0"/>
                <a:cs typeface="Times New Roman" pitchFamily="18" charset="0"/>
              </a:rPr>
              <a:t>4. </a:t>
            </a:r>
            <a:r>
              <a:rPr lang="vi-VN" sz="3600" b="1" dirty="0">
                <a:solidFill>
                  <a:srgbClr val="002060"/>
                </a:solidFill>
                <a:latin typeface="Times New Roman" pitchFamily="18" charset="0"/>
                <a:cs typeface="Times New Roman" pitchFamily="18" charset="0"/>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 xmlns:a16="http://schemas.microsoft.com/office/drawing/2014/main" id="{9ED897E3-371D-1136-DEAD-AE977F75563F}"/>
              </a:ext>
            </a:extLst>
          </p:cNvPr>
          <p:cNvPicPr>
            <a:picLocks noChangeAspect="1"/>
          </p:cNvPicPr>
          <p:nvPr/>
        </p:nvPicPr>
        <p:blipFill>
          <a:blip r:embed="rId3"/>
          <a:stretch>
            <a:fillRect/>
          </a:stretch>
        </p:blipFill>
        <p:spPr>
          <a:xfrm>
            <a:off x="723900" y="1293339"/>
            <a:ext cx="10496550" cy="2628900"/>
          </a:xfrm>
          <a:prstGeom prst="rect">
            <a:avLst/>
          </a:prstGeom>
        </p:spPr>
      </p:pic>
      <p:sp>
        <p:nvSpPr>
          <p:cNvPr id="7" name="Speech Bubble: Rectangle with Corners Rounded 6">
            <a:extLst>
              <a:ext uri="{FF2B5EF4-FFF2-40B4-BE49-F238E27FC236}">
                <a16:creationId xmlns=""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smtClean="0">
                <a:solidFill>
                  <a:srgbClr val="FF0000"/>
                </a:solidFill>
                <a:latin typeface="Times New Roman" pitchFamily="18" charset="0"/>
                <a:cs typeface="Times New Roman" pitchFamily="18" charset="0"/>
              </a:rPr>
              <a:t>Phiếu BT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bút</a:t>
              </a:r>
              <a:endParaRPr lang="en-US" sz="4000" dirty="0">
                <a:solidFill>
                  <a:srgbClr val="FF0000"/>
                </a:solidFill>
                <a:latin typeface="Times New Roman" pitchFamily="18" charset="0"/>
                <a:cs typeface="Times New Roman" pitchFamily="18" charset="0"/>
              </a:endParaRPr>
            </a:p>
          </p:txBody>
        </p:sp>
      </p:grpSp>
      <p:grpSp>
        <p:nvGrpSpPr>
          <p:cNvPr id="15" name="Group 14">
            <a:extLst>
              <a:ext uri="{FF2B5EF4-FFF2-40B4-BE49-F238E27FC236}">
                <a16:creationId xmlns=""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sách</a:t>
              </a:r>
              <a:endParaRPr lang="en-US" sz="4000" dirty="0">
                <a:solidFill>
                  <a:srgbClr val="FF0000"/>
                </a:solidFill>
                <a:latin typeface="Times New Roman" pitchFamily="18" charset="0"/>
                <a:cs typeface="Times New Roman" pitchFamily="18" charset="0"/>
              </a:endParaRPr>
            </a:p>
          </p:txBody>
        </p:sp>
      </p:grpSp>
      <p:grpSp>
        <p:nvGrpSpPr>
          <p:cNvPr id="18" name="Group 17">
            <a:extLst>
              <a:ext uri="{FF2B5EF4-FFF2-40B4-BE49-F238E27FC236}">
                <a16:creationId xmlns=""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vở</a:t>
              </a:r>
              <a:endParaRPr lang="en-US" sz="4000" dirty="0">
                <a:solidFill>
                  <a:srgbClr val="FF0000"/>
                </a:solidFill>
                <a:latin typeface="Times New Roman" pitchFamily="18" charset="0"/>
                <a:cs typeface="Times New Roman" pitchFamily="18" charset="0"/>
              </a:endParaRPr>
            </a:p>
          </p:txBody>
        </p:sp>
      </p:grpSp>
      <p:pic>
        <p:nvPicPr>
          <p:cNvPr id="23" name="Picture 22">
            <a:extLst>
              <a:ext uri="{FF2B5EF4-FFF2-40B4-BE49-F238E27FC236}">
                <a16:creationId xmlns=""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Trang</a:t>
              </a:r>
            </a:p>
          </p:txBody>
        </p:sp>
      </p:grpSp>
      <p:grpSp>
        <p:nvGrpSpPr>
          <p:cNvPr id="27" name="Group 26">
            <a:extLst>
              <a:ext uri="{FF2B5EF4-FFF2-40B4-BE49-F238E27FC236}">
                <a16:creationId xmlns=""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Hoa</a:t>
              </a:r>
              <a:endParaRPr lang="en-US" sz="4000" dirty="0">
                <a:solidFill>
                  <a:srgbClr val="FF0000"/>
                </a:solidFill>
                <a:latin typeface="Times New Roman" pitchFamily="18" charset="0"/>
                <a:cs typeface="Times New Roman" pitchFamily="18" charset="0"/>
              </a:endParaRPr>
            </a:p>
          </p:txBody>
        </p:sp>
      </p:grpSp>
      <p:grpSp>
        <p:nvGrpSpPr>
          <p:cNvPr id="30" name="Group 29">
            <a:extLst>
              <a:ext uri="{FF2B5EF4-FFF2-40B4-BE49-F238E27FC236}">
                <a16:creationId xmlns=""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giáo</a:t>
              </a:r>
              <a:r>
                <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viên</a:t>
              </a:r>
              <a:endPar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grpSp>
        <p:nvGrpSpPr>
          <p:cNvPr id="15" name="Group 14">
            <a:extLst>
              <a:ext uri="{FF2B5EF4-FFF2-40B4-BE49-F238E27FC236}">
                <a16:creationId xmlns=""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a:defRPr/>
              </a:pPr>
              <a:r>
                <a:rPr lang="en-US" sz="4000" dirty="0">
                  <a:solidFill>
                    <a:srgbClr val="FF0000"/>
                  </a:solidFill>
                  <a:latin typeface="Times New Roman" pitchFamily="18" charset="0"/>
                  <a:cs typeface="Times New Roman" pitchFamily="18" charset="0"/>
                </a:rPr>
                <a:t>ca </a:t>
              </a:r>
              <a:r>
                <a:rPr lang="en-US" sz="4000" dirty="0" err="1">
                  <a:solidFill>
                    <a:srgbClr val="FF0000"/>
                  </a:solidFill>
                  <a:latin typeface="Times New Roman" pitchFamily="18" charset="0"/>
                  <a:cs typeface="Times New Roman" pitchFamily="18" charset="0"/>
                </a:rPr>
                <a:t>sĩ</a:t>
              </a:r>
              <a:endParaRPr lang="en-US" sz="4000" dirty="0">
                <a:solidFill>
                  <a:srgbClr val="FF0000"/>
                </a:solidFill>
                <a:latin typeface="Times New Roman" pitchFamily="18" charset="0"/>
                <a:cs typeface="Times New Roman" pitchFamily="18" charset="0"/>
              </a:endParaRPr>
            </a:p>
          </p:txBody>
        </p:sp>
      </p:grpSp>
      <p:grpSp>
        <p:nvGrpSpPr>
          <p:cNvPr id="18" name="Group 17">
            <a:extLst>
              <a:ext uri="{FF2B5EF4-FFF2-40B4-BE49-F238E27FC236}">
                <a16:creationId xmlns=""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bác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sĩ</a:t>
              </a:r>
              <a:endParaRPr lang="en-US" sz="4000" dirty="0">
                <a:solidFill>
                  <a:srgbClr val="FF0000"/>
                </a:solidFill>
                <a:latin typeface="Times New Roman" pitchFamily="18" charset="0"/>
                <a:cs typeface="Times New Roman" pitchFamily="18" charset="0"/>
              </a:endParaRPr>
            </a:p>
          </p:txBody>
        </p:sp>
      </p:grpSp>
      <p:grpSp>
        <p:nvGrpSpPr>
          <p:cNvPr id="24" name="Group 23">
            <a:extLst>
              <a:ext uri="{FF2B5EF4-FFF2-40B4-BE49-F238E27FC236}">
                <a16:creationId xmlns=""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Hoàng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Diệu</a:t>
              </a:r>
              <a:endParaRPr lang="en-US" sz="4000" dirty="0">
                <a:solidFill>
                  <a:srgbClr val="FF0000"/>
                </a:solidFill>
                <a:latin typeface="Times New Roman" pitchFamily="18" charset="0"/>
                <a:cs typeface="Times New Roman" pitchFamily="18" charset="0"/>
              </a:endParaRPr>
            </a:p>
          </p:txBody>
        </p:sp>
      </p:grpSp>
      <p:grpSp>
        <p:nvGrpSpPr>
          <p:cNvPr id="27" name="Group 26">
            <a:extLst>
              <a:ext uri="{FF2B5EF4-FFF2-40B4-BE49-F238E27FC236}">
                <a16:creationId xmlns=""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Xuân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Thủy</a:t>
              </a:r>
              <a:endParaRPr lang="en-US" sz="4000" dirty="0">
                <a:solidFill>
                  <a:srgbClr val="FF0000"/>
                </a:solidFill>
                <a:latin typeface="Times New Roman" pitchFamily="18" charset="0"/>
                <a:cs typeface="Times New Roman" pitchFamily="18" charset="0"/>
              </a:endParaRPr>
            </a:p>
          </p:txBody>
        </p:sp>
      </p:grpSp>
      <p:grpSp>
        <p:nvGrpSpPr>
          <p:cNvPr id="30" name="Group 29">
            <a:extLst>
              <a:ext uri="{FF2B5EF4-FFF2-40B4-BE49-F238E27FC236}">
                <a16:creationId xmlns=""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Phạm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Hùng</a:t>
              </a:r>
              <a:endParaRPr lang="en-US" sz="4000" dirty="0">
                <a:solidFill>
                  <a:srgbClr val="FF0000"/>
                </a:solidFill>
                <a:latin typeface="Times New Roman" pitchFamily="18" charset="0"/>
                <a:cs typeface="Times New Roman" pitchFamily="18" charset="0"/>
              </a:endParaRPr>
            </a:p>
          </p:txBody>
        </p:sp>
      </p:grpSp>
      <p:pic>
        <p:nvPicPr>
          <p:cNvPr id="3" name="Picture 2">
            <a:extLst>
              <a:ext uri="{FF2B5EF4-FFF2-40B4-BE49-F238E27FC236}">
                <a16:creationId xmlns=""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bát</a:t>
              </a:r>
              <a:endPar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grpSp>
        <p:nvGrpSpPr>
          <p:cNvPr id="15" name="Group 14">
            <a:extLst>
              <a:ext uri="{FF2B5EF4-FFF2-40B4-BE49-F238E27FC236}">
                <a16:creationId xmlns=""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nồ</a:t>
              </a: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i</a:t>
              </a:r>
              <a:endPar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grpSp>
        <p:nvGrpSpPr>
          <p:cNvPr id="18" name="Group 17">
            <a:extLst>
              <a:ext uri="{FF2B5EF4-FFF2-40B4-BE49-F238E27FC236}">
                <a16:creationId xmlns=""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chảo</a:t>
              </a:r>
              <a:endParaRPr lang="en-US" sz="4000" dirty="0">
                <a:solidFill>
                  <a:srgbClr val="FF0000"/>
                </a:solidFill>
                <a:latin typeface="Times New Roman" pitchFamily="18" charset="0"/>
                <a:cs typeface="Times New Roman" pitchFamily="18" charset="0"/>
              </a:endParaRPr>
            </a:p>
          </p:txBody>
        </p:sp>
      </p:grpSp>
      <p:grpSp>
        <p:nvGrpSpPr>
          <p:cNvPr id="24" name="Group 23">
            <a:extLst>
              <a:ext uri="{FF2B5EF4-FFF2-40B4-BE49-F238E27FC236}">
                <a16:creationId xmlns=""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Thái</a:t>
              </a:r>
              <a:r>
                <a:rPr lang="en-US" sz="4000" dirty="0">
                  <a:solidFill>
                    <a:srgbClr val="FF0000"/>
                  </a:solidFill>
                  <a:latin typeface="Times New Roman" pitchFamily="18" charset="0"/>
                  <a:cs typeface="Times New Roman" pitchFamily="18" charset="0"/>
                </a:rPr>
                <a:t> Lan</a:t>
              </a:r>
            </a:p>
          </p:txBody>
        </p:sp>
      </p:grpSp>
      <p:grpSp>
        <p:nvGrpSpPr>
          <p:cNvPr id="27" name="Group 26">
            <a:extLst>
              <a:ext uri="{FF2B5EF4-FFF2-40B4-BE49-F238E27FC236}">
                <a16:creationId xmlns=""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Hàn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Quốc</a:t>
              </a:r>
              <a:endParaRPr lang="en-US" sz="4000" dirty="0">
                <a:solidFill>
                  <a:srgbClr val="FF0000"/>
                </a:solidFill>
                <a:latin typeface="Times New Roman" pitchFamily="18" charset="0"/>
                <a:cs typeface="Times New Roman" pitchFamily="18" charset="0"/>
              </a:endParaRPr>
            </a:p>
          </p:txBody>
        </p:sp>
      </p:grpSp>
      <p:grpSp>
        <p:nvGrpSpPr>
          <p:cNvPr id="30" name="Group 29">
            <a:extLst>
              <a:ext uri="{FF2B5EF4-FFF2-40B4-BE49-F238E27FC236}">
                <a16:creationId xmlns=""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Pháp</a:t>
              </a:r>
              <a:endParaRPr lang="en-US" sz="4000" dirty="0">
                <a:solidFill>
                  <a:srgbClr val="FF0000"/>
                </a:solidFill>
                <a:latin typeface="Times New Roman" pitchFamily="18" charset="0"/>
                <a:cs typeface="Times New Roman" pitchFamily="18" charset="0"/>
              </a:endParaRPr>
            </a:p>
          </p:txBody>
        </p:sp>
      </p:grpSp>
      <p:pic>
        <p:nvPicPr>
          <p:cNvPr id="3" name="Picture 2">
            <a:extLst>
              <a:ext uri="{FF2B5EF4-FFF2-40B4-BE49-F238E27FC236}">
                <a16:creationId xmlns=""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9" name="Picture 38" descr="A picture containing text, font, graphics, design&#10;&#10;Description automatically generated">
            <a:extLst>
              <a:ext uri="{FF2B5EF4-FFF2-40B4-BE49-F238E27FC236}">
                <a16:creationId xmlns="" xmlns:a16="http://schemas.microsoft.com/office/drawing/2014/main" id="{02116767-A2CC-EFCD-AE7F-43FB42C04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pic>
        <p:nvPicPr>
          <p:cNvPr id="3" name="Picture 2">
            <a:extLst>
              <a:ext uri="{FF2B5EF4-FFF2-40B4-BE49-F238E27FC236}">
                <a16:creationId xmlns="" xmlns:a16="http://schemas.microsoft.com/office/drawing/2014/main" id="{A1D3CE82-F686-DEF6-C7AC-F3E78B7A15EC}"/>
              </a:ext>
            </a:extLst>
          </p:cNvPr>
          <p:cNvPicPr>
            <a:picLocks noChangeAspect="1"/>
          </p:cNvPicPr>
          <p:nvPr/>
        </p:nvPicPr>
        <p:blipFill>
          <a:blip r:embed="rId4"/>
          <a:stretch>
            <a:fillRect/>
          </a:stretch>
        </p:blipFill>
        <p:spPr>
          <a:xfrm>
            <a:off x="1255363" y="371474"/>
            <a:ext cx="9531457" cy="6097665"/>
          </a:xfrm>
          <a:prstGeom prst="rect">
            <a:avLst/>
          </a:prstGeom>
        </p:spPr>
      </p:pic>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 xmlns:a16="http://schemas.microsoft.com/office/drawing/2014/main" id="{FB22EAB7-8FC4-F5DB-AFAB-FEE3F9CF548F}"/>
              </a:ext>
            </a:extLst>
          </p:cNvPr>
          <p:cNvSpPr/>
          <p:nvPr/>
        </p:nvSpPr>
        <p:spPr>
          <a:xfrm>
            <a:off x="98875" y="371474"/>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a:solidFill>
                <a:srgbClr val="0033CC"/>
              </a:solidFill>
            </a:endParaRPr>
          </a:p>
        </p:txBody>
      </p:sp>
      <p:pic>
        <p:nvPicPr>
          <p:cNvPr id="33" name="Picture 32">
            <a:extLst>
              <a:ext uri="{FF2B5EF4-FFF2-40B4-BE49-F238E27FC236}">
                <a16:creationId xmlns="" xmlns:a16="http://schemas.microsoft.com/office/drawing/2014/main" id="{81FB45B0-FE25-B29D-5A4C-97BA05D5E962}"/>
              </a:ext>
            </a:extLst>
          </p:cNvPr>
          <p:cNvPicPr>
            <a:picLocks noChangeAspect="1"/>
          </p:cNvPicPr>
          <p:nvPr/>
        </p:nvPicPr>
        <p:blipFill>
          <a:blip r:embed="rId3"/>
          <a:stretch>
            <a:fillRect/>
          </a:stretch>
        </p:blipFill>
        <p:spPr>
          <a:xfrm>
            <a:off x="875629" y="2298432"/>
            <a:ext cx="3890520" cy="4031290"/>
          </a:xfrm>
          <a:prstGeom prst="rect">
            <a:avLst/>
          </a:prstGeom>
        </p:spPr>
      </p:pic>
      <p:grpSp>
        <p:nvGrpSpPr>
          <p:cNvPr id="40" name="Group 39">
            <a:extLst>
              <a:ext uri="{FF2B5EF4-FFF2-40B4-BE49-F238E27FC236}">
                <a16:creationId xmlns="" xmlns:a16="http://schemas.microsoft.com/office/drawing/2014/main" id="{135B6B77-D693-7684-B541-EADDEBE6E255}"/>
              </a:ext>
            </a:extLst>
          </p:cNvPr>
          <p:cNvGrpSpPr/>
          <p:nvPr/>
        </p:nvGrpSpPr>
        <p:grpSpPr>
          <a:xfrm>
            <a:off x="809214" y="0"/>
            <a:ext cx="3956935" cy="2143126"/>
            <a:chOff x="4529840" y="2371725"/>
            <a:chExt cx="3956935" cy="1909949"/>
          </a:xfrm>
        </p:grpSpPr>
        <p:pic>
          <p:nvPicPr>
            <p:cNvPr id="38" name="Picture 37">
              <a:extLst>
                <a:ext uri="{FF2B5EF4-FFF2-40B4-BE49-F238E27FC236}">
                  <a16:creationId xmlns=""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riêng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endParaRPr lang="en-US" sz="2800" dirty="0">
                <a:solidFill>
                  <a:prstClr val="black"/>
                </a:solidFill>
                <a:latin typeface="Times New Roman" pitchFamily="18" charset="0"/>
                <a:cs typeface="Times New Roman" pitchFamily="18" charset="0"/>
              </a:endParaRPr>
            </a:p>
          </p:txBody>
        </p:sp>
      </p:grpSp>
      <p:grpSp>
        <p:nvGrpSpPr>
          <p:cNvPr id="41" name="Group 40">
            <a:extLst>
              <a:ext uri="{FF2B5EF4-FFF2-40B4-BE49-F238E27FC236}">
                <a16:creationId xmlns="" xmlns:a16="http://schemas.microsoft.com/office/drawing/2014/main" id="{D19AF907-863D-B466-3E02-BA4716EA995F}"/>
              </a:ext>
            </a:extLst>
          </p:cNvPr>
          <p:cNvGrpSpPr/>
          <p:nvPr/>
        </p:nvGrpSpPr>
        <p:grpSpPr>
          <a:xfrm>
            <a:off x="4927976" y="371474"/>
            <a:ext cx="5010150" cy="2143126"/>
            <a:chOff x="4529840" y="2371725"/>
            <a:chExt cx="3956935" cy="1909949"/>
          </a:xfrm>
        </p:grpSpPr>
        <p:pic>
          <p:nvPicPr>
            <p:cNvPr id="42" name="Picture 41">
              <a:extLst>
                <a:ext uri="{FF2B5EF4-FFF2-40B4-BE49-F238E27FC236}">
                  <a16:creationId xmlns=""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 xmlns:a16="http://schemas.microsoft.com/office/drawing/2014/main" id="{A9F9AB71-F1FA-F5BB-40E1-5CA2AEBFE29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endParaRPr lang="en-US" sz="2800" dirty="0">
                <a:solidFill>
                  <a:prstClr val="black"/>
                </a:solidFill>
                <a:latin typeface="Times New Roman" pitchFamily="18" charset="0"/>
                <a:cs typeface="Times New Roman" pitchFamily="18" charset="0"/>
              </a:endParaRPr>
            </a:p>
          </p:txBody>
        </p:sp>
      </p:grpSp>
      <p:grpSp>
        <p:nvGrpSpPr>
          <p:cNvPr id="44" name="Group 43">
            <a:extLst>
              <a:ext uri="{FF2B5EF4-FFF2-40B4-BE49-F238E27FC236}">
                <a16:creationId xmlns="" xmlns:a16="http://schemas.microsoft.com/office/drawing/2014/main" id="{CA6F9B9C-299A-0763-F566-69DB66B5D401}"/>
              </a:ext>
            </a:extLst>
          </p:cNvPr>
          <p:cNvGrpSpPr/>
          <p:nvPr/>
        </p:nvGrpSpPr>
        <p:grpSpPr>
          <a:xfrm>
            <a:off x="4386464" y="2298432"/>
            <a:ext cx="3464840" cy="2180096"/>
            <a:chOff x="4529840" y="2371725"/>
            <a:chExt cx="3956935" cy="1909949"/>
          </a:xfrm>
        </p:grpSpPr>
        <p:pic>
          <p:nvPicPr>
            <p:cNvPr id="45" name="Picture 44">
              <a:extLst>
                <a:ext uri="{FF2B5EF4-FFF2-40B4-BE49-F238E27FC236}">
                  <a16:creationId xmlns=""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solidFill>
                    <a:prstClr val="black"/>
                  </a:solidFill>
                  <a:latin typeface="Times New Roman" pitchFamily="18" charset="0"/>
                  <a:cs typeface="Times New Roman" pitchFamily="18" charset="0"/>
                </a:rPr>
                <a:t>viết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thường</a:t>
              </a:r>
              <a:endParaRPr lang="en-US" sz="2800" dirty="0">
                <a:solidFill>
                  <a:prstClr val="black"/>
                </a:solidFill>
                <a:latin typeface="Times New Roman" pitchFamily="18" charset="0"/>
                <a:cs typeface="Times New Roman" pitchFamily="18" charset="0"/>
              </a:endParaRPr>
            </a:p>
          </p:txBody>
        </p:sp>
      </p:grpSp>
      <p:grpSp>
        <p:nvGrpSpPr>
          <p:cNvPr id="47" name="Group 46">
            <a:extLst>
              <a:ext uri="{FF2B5EF4-FFF2-40B4-BE49-F238E27FC236}">
                <a16:creationId xmlns="" xmlns:a16="http://schemas.microsoft.com/office/drawing/2014/main" id="{38E70639-355B-3717-46C3-6B55930F3DAC}"/>
              </a:ext>
            </a:extLst>
          </p:cNvPr>
          <p:cNvGrpSpPr/>
          <p:nvPr/>
        </p:nvGrpSpPr>
        <p:grpSpPr>
          <a:xfrm>
            <a:off x="4347049" y="4306069"/>
            <a:ext cx="3735485" cy="1955246"/>
            <a:chOff x="4529840" y="2371725"/>
            <a:chExt cx="3956935" cy="1909949"/>
          </a:xfrm>
        </p:grpSpPr>
        <p:pic>
          <p:nvPicPr>
            <p:cNvPr id="48" name="Picture 47">
              <a:extLst>
                <a:ext uri="{FF2B5EF4-FFF2-40B4-BE49-F238E27FC236}">
                  <a16:creationId xmlns=""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viết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hoa</a:t>
              </a:r>
              <a:endParaRPr lang="en-US" sz="2800" dirty="0">
                <a:solidFill>
                  <a:prstClr val="black"/>
                </a:solidFill>
                <a:latin typeface="Times New Roman" pitchFamily="18" charset="0"/>
                <a:cs typeface="Times New Roman" pitchFamily="18" charset="0"/>
              </a:endParaRPr>
            </a:p>
          </p:txBody>
        </p:sp>
      </p:grpSp>
      <p:pic>
        <p:nvPicPr>
          <p:cNvPr id="51" name="Picture 50">
            <a:extLst>
              <a:ext uri="{FF2B5EF4-FFF2-40B4-BE49-F238E27FC236}">
                <a16:creationId xmlns="" xmlns:a16="http://schemas.microsoft.com/office/drawing/2014/main" id="{C9992EA4-774B-165F-43AE-1434430DA43B}"/>
              </a:ext>
            </a:extLst>
          </p:cNvPr>
          <p:cNvPicPr>
            <a:picLocks noChangeAspect="1"/>
          </p:cNvPicPr>
          <p:nvPr/>
        </p:nvPicPr>
        <p:blipFill>
          <a:blip r:embed="rId5"/>
          <a:stretch>
            <a:fillRect/>
          </a:stretch>
        </p:blipFill>
        <p:spPr>
          <a:xfrm>
            <a:off x="8028126" y="2458522"/>
            <a:ext cx="3364827" cy="4066103"/>
          </a:xfrm>
          <a:prstGeom prst="rect">
            <a:avLst/>
          </a:prstGeom>
        </p:spPr>
      </p:pic>
      <p:pic>
        <p:nvPicPr>
          <p:cNvPr id="53" name="Picture 52" descr="A picture containing text, font, graphics, design&#10;&#10;Description automatically generated">
            <a:extLst>
              <a:ext uri="{FF2B5EF4-FFF2-40B4-BE49-F238E27FC236}">
                <a16:creationId xmlns="" xmlns:a16="http://schemas.microsoft.com/office/drawing/2014/main" id="{4802E21C-86B2-2E8B-EA50-ABA1CC2B2D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17627984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pic>
        <p:nvPicPr>
          <p:cNvPr id="3" name="Picture 2">
            <a:extLst>
              <a:ext uri="{FF2B5EF4-FFF2-40B4-BE49-F238E27FC236}">
                <a16:creationId xmlns="" xmlns:a16="http://schemas.microsoft.com/office/drawing/2014/main" id="{BF988D7F-8DD5-4942-9B78-D11472B001BC}"/>
              </a:ext>
            </a:extLst>
          </p:cNvPr>
          <p:cNvPicPr>
            <a:picLocks noChangeAspect="1"/>
          </p:cNvPicPr>
          <p:nvPr/>
        </p:nvPicPr>
        <p:blipFill>
          <a:blip r:embed="rId5"/>
          <a:stretch>
            <a:fillRect/>
          </a:stretch>
        </p:blipFill>
        <p:spPr>
          <a:xfrm>
            <a:off x="2802811" y="2437320"/>
            <a:ext cx="6882981" cy="1475360"/>
          </a:xfrm>
          <a:prstGeom prst="rect">
            <a:avLst/>
          </a:prstGeom>
        </p:spPr>
      </p:pic>
    </p:spTree>
    <p:extLst>
      <p:ext uri="{BB962C8B-B14F-4D97-AF65-F5344CB8AC3E}">
        <p14:creationId xmlns:p14="http://schemas.microsoft.com/office/powerpoint/2010/main" val="8084144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504347"/>
            <a:ext cx="11236318" cy="6020277"/>
          </a:xfrm>
          <a:custGeom>
            <a:avLst/>
            <a:gdLst>
              <a:gd name="connsiteX0" fmla="*/ 0 w 11236318"/>
              <a:gd name="connsiteY0" fmla="*/ 747237 h 6020277"/>
              <a:gd name="connsiteX1" fmla="*/ 747237 w 11236318"/>
              <a:gd name="connsiteY1" fmla="*/ 0 h 6020277"/>
              <a:gd name="connsiteX2" fmla="*/ 1222868 w 11236318"/>
              <a:gd name="connsiteY2" fmla="*/ 0 h 6020277"/>
              <a:gd name="connsiteX3" fmla="*/ 1893336 w 11236318"/>
              <a:gd name="connsiteY3" fmla="*/ 0 h 6020277"/>
              <a:gd name="connsiteX4" fmla="*/ 2368968 w 11236318"/>
              <a:gd name="connsiteY4" fmla="*/ 0 h 6020277"/>
              <a:gd name="connsiteX5" fmla="*/ 2942017 w 11236318"/>
              <a:gd name="connsiteY5" fmla="*/ 0 h 6020277"/>
              <a:gd name="connsiteX6" fmla="*/ 3709904 w 11236318"/>
              <a:gd name="connsiteY6" fmla="*/ 0 h 6020277"/>
              <a:gd name="connsiteX7" fmla="*/ 4185535 w 11236318"/>
              <a:gd name="connsiteY7" fmla="*/ 0 h 6020277"/>
              <a:gd name="connsiteX8" fmla="*/ 4856003 w 11236318"/>
              <a:gd name="connsiteY8" fmla="*/ 0 h 6020277"/>
              <a:gd name="connsiteX9" fmla="*/ 5331634 w 11236318"/>
              <a:gd name="connsiteY9" fmla="*/ 0 h 6020277"/>
              <a:gd name="connsiteX10" fmla="*/ 5612429 w 11236318"/>
              <a:gd name="connsiteY10" fmla="*/ 0 h 6020277"/>
              <a:gd name="connsiteX11" fmla="*/ 6088060 w 11236318"/>
              <a:gd name="connsiteY11" fmla="*/ 0 h 6020277"/>
              <a:gd name="connsiteX12" fmla="*/ 6466272 w 11236318"/>
              <a:gd name="connsiteY12" fmla="*/ 0 h 6020277"/>
              <a:gd name="connsiteX13" fmla="*/ 7039322 w 11236318"/>
              <a:gd name="connsiteY13" fmla="*/ 0 h 6020277"/>
              <a:gd name="connsiteX14" fmla="*/ 7709790 w 11236318"/>
              <a:gd name="connsiteY14" fmla="*/ 0 h 6020277"/>
              <a:gd name="connsiteX15" fmla="*/ 8477677 w 11236318"/>
              <a:gd name="connsiteY15" fmla="*/ 0 h 6020277"/>
              <a:gd name="connsiteX16" fmla="*/ 9245563 w 11236318"/>
              <a:gd name="connsiteY16" fmla="*/ 0 h 6020277"/>
              <a:gd name="connsiteX17" fmla="*/ 9818613 w 11236318"/>
              <a:gd name="connsiteY17" fmla="*/ 0 h 6020277"/>
              <a:gd name="connsiteX18" fmla="*/ 10489081 w 11236318"/>
              <a:gd name="connsiteY18" fmla="*/ 0 h 6020277"/>
              <a:gd name="connsiteX19" fmla="*/ 11236318 w 11236318"/>
              <a:gd name="connsiteY19" fmla="*/ 747237 h 6020277"/>
              <a:gd name="connsiteX20" fmla="*/ 11236318 w 11236318"/>
              <a:gd name="connsiteY20" fmla="*/ 1177188 h 6020277"/>
              <a:gd name="connsiteX21" fmla="*/ 11236318 w 11236318"/>
              <a:gd name="connsiteY21" fmla="*/ 1742914 h 6020277"/>
              <a:gd name="connsiteX22" fmla="*/ 11236318 w 11236318"/>
              <a:gd name="connsiteY22" fmla="*/ 2353897 h 6020277"/>
              <a:gd name="connsiteX23" fmla="*/ 11236318 w 11236318"/>
              <a:gd name="connsiteY23" fmla="*/ 2829106 h 6020277"/>
              <a:gd name="connsiteX24" fmla="*/ 11236318 w 11236318"/>
              <a:gd name="connsiteY24" fmla="*/ 3485348 h 6020277"/>
              <a:gd name="connsiteX25" fmla="*/ 11236318 w 11236318"/>
              <a:gd name="connsiteY25" fmla="*/ 4051073 h 6020277"/>
              <a:gd name="connsiteX26" fmla="*/ 11236318 w 11236318"/>
              <a:gd name="connsiteY26" fmla="*/ 4571541 h 6020277"/>
              <a:gd name="connsiteX27" fmla="*/ 11236318 w 11236318"/>
              <a:gd name="connsiteY27" fmla="*/ 5273040 h 6020277"/>
              <a:gd name="connsiteX28" fmla="*/ 10489081 w 11236318"/>
              <a:gd name="connsiteY28" fmla="*/ 6020277 h 6020277"/>
              <a:gd name="connsiteX29" fmla="*/ 9916031 w 11236318"/>
              <a:gd name="connsiteY29" fmla="*/ 6020277 h 6020277"/>
              <a:gd name="connsiteX30" fmla="*/ 9245563 w 11236318"/>
              <a:gd name="connsiteY30" fmla="*/ 6020277 h 6020277"/>
              <a:gd name="connsiteX31" fmla="*/ 8672514 w 11236318"/>
              <a:gd name="connsiteY31" fmla="*/ 6020277 h 6020277"/>
              <a:gd name="connsiteX32" fmla="*/ 7904627 w 11236318"/>
              <a:gd name="connsiteY32" fmla="*/ 6020277 h 6020277"/>
              <a:gd name="connsiteX33" fmla="*/ 7331577 w 11236318"/>
              <a:gd name="connsiteY33" fmla="*/ 6020277 h 6020277"/>
              <a:gd name="connsiteX34" fmla="*/ 6953365 w 11236318"/>
              <a:gd name="connsiteY34" fmla="*/ 6020277 h 6020277"/>
              <a:gd name="connsiteX35" fmla="*/ 6477733 w 11236318"/>
              <a:gd name="connsiteY35" fmla="*/ 6020277 h 6020277"/>
              <a:gd name="connsiteX36" fmla="*/ 6196939 w 11236318"/>
              <a:gd name="connsiteY36" fmla="*/ 6020277 h 6020277"/>
              <a:gd name="connsiteX37" fmla="*/ 5721308 w 11236318"/>
              <a:gd name="connsiteY37" fmla="*/ 6020277 h 6020277"/>
              <a:gd name="connsiteX38" fmla="*/ 5343095 w 11236318"/>
              <a:gd name="connsiteY38" fmla="*/ 6020277 h 6020277"/>
              <a:gd name="connsiteX39" fmla="*/ 4964882 w 11236318"/>
              <a:gd name="connsiteY39" fmla="*/ 6020277 h 6020277"/>
              <a:gd name="connsiteX40" fmla="*/ 4294414 w 11236318"/>
              <a:gd name="connsiteY40" fmla="*/ 6020277 h 6020277"/>
              <a:gd name="connsiteX41" fmla="*/ 3526528 w 11236318"/>
              <a:gd name="connsiteY41" fmla="*/ 6020277 h 6020277"/>
              <a:gd name="connsiteX42" fmla="*/ 2953478 w 11236318"/>
              <a:gd name="connsiteY42" fmla="*/ 6020277 h 6020277"/>
              <a:gd name="connsiteX43" fmla="*/ 2672684 w 11236318"/>
              <a:gd name="connsiteY43" fmla="*/ 6020277 h 6020277"/>
              <a:gd name="connsiteX44" fmla="*/ 2294471 w 11236318"/>
              <a:gd name="connsiteY44" fmla="*/ 6020277 h 6020277"/>
              <a:gd name="connsiteX45" fmla="*/ 1526585 w 11236318"/>
              <a:gd name="connsiteY45" fmla="*/ 6020277 h 6020277"/>
              <a:gd name="connsiteX46" fmla="*/ 747237 w 11236318"/>
              <a:gd name="connsiteY46" fmla="*/ 6020277 h 6020277"/>
              <a:gd name="connsiteX47" fmla="*/ 0 w 11236318"/>
              <a:gd name="connsiteY47" fmla="*/ 5273040 h 6020277"/>
              <a:gd name="connsiteX48" fmla="*/ 0 w 11236318"/>
              <a:gd name="connsiteY48" fmla="*/ 4707315 h 6020277"/>
              <a:gd name="connsiteX49" fmla="*/ 0 w 11236318"/>
              <a:gd name="connsiteY49" fmla="*/ 4277363 h 6020277"/>
              <a:gd name="connsiteX50" fmla="*/ 0 w 11236318"/>
              <a:gd name="connsiteY50" fmla="*/ 3756896 h 6020277"/>
              <a:gd name="connsiteX51" fmla="*/ 0 w 11236318"/>
              <a:gd name="connsiteY51" fmla="*/ 3326945 h 6020277"/>
              <a:gd name="connsiteX52" fmla="*/ 0 w 11236318"/>
              <a:gd name="connsiteY52" fmla="*/ 2761219 h 6020277"/>
              <a:gd name="connsiteX53" fmla="*/ 0 w 11236318"/>
              <a:gd name="connsiteY53" fmla="*/ 2195494 h 6020277"/>
              <a:gd name="connsiteX54" fmla="*/ 0 w 11236318"/>
              <a:gd name="connsiteY54" fmla="*/ 1539253 h 6020277"/>
              <a:gd name="connsiteX55" fmla="*/ 0 w 11236318"/>
              <a:gd name="connsiteY55" fmla="*/ 747237 h 60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020277" fill="none" extrusionOk="0">
                <a:moveTo>
                  <a:pt x="0" y="747237"/>
                </a:moveTo>
                <a:cubicBezTo>
                  <a:pt x="-13008" y="214360"/>
                  <a:pt x="292884" y="-10879"/>
                  <a:pt x="747237" y="0"/>
                </a:cubicBezTo>
                <a:cubicBezTo>
                  <a:pt x="920626" y="-29210"/>
                  <a:pt x="1122106" y="18672"/>
                  <a:pt x="1222868" y="0"/>
                </a:cubicBezTo>
                <a:cubicBezTo>
                  <a:pt x="1323630" y="-18672"/>
                  <a:pt x="1669454" y="44279"/>
                  <a:pt x="1893336" y="0"/>
                </a:cubicBezTo>
                <a:cubicBezTo>
                  <a:pt x="2117218" y="-44279"/>
                  <a:pt x="2217528" y="56030"/>
                  <a:pt x="2368968" y="0"/>
                </a:cubicBezTo>
                <a:cubicBezTo>
                  <a:pt x="2520408" y="-56030"/>
                  <a:pt x="2717053" y="5711"/>
                  <a:pt x="2942017" y="0"/>
                </a:cubicBezTo>
                <a:cubicBezTo>
                  <a:pt x="3166981" y="-5711"/>
                  <a:pt x="3346441" y="88767"/>
                  <a:pt x="3709904" y="0"/>
                </a:cubicBezTo>
                <a:cubicBezTo>
                  <a:pt x="4073367" y="-88767"/>
                  <a:pt x="4006078" y="7405"/>
                  <a:pt x="4185535" y="0"/>
                </a:cubicBezTo>
                <a:cubicBezTo>
                  <a:pt x="4364992" y="-7405"/>
                  <a:pt x="4521207" y="53434"/>
                  <a:pt x="4856003" y="0"/>
                </a:cubicBezTo>
                <a:cubicBezTo>
                  <a:pt x="5190799" y="-53434"/>
                  <a:pt x="5223119" y="41070"/>
                  <a:pt x="5331634" y="0"/>
                </a:cubicBezTo>
                <a:cubicBezTo>
                  <a:pt x="5440149" y="-41070"/>
                  <a:pt x="5554255" y="29611"/>
                  <a:pt x="5612429" y="0"/>
                </a:cubicBezTo>
                <a:cubicBezTo>
                  <a:pt x="5670604" y="-29611"/>
                  <a:pt x="5923295" y="22394"/>
                  <a:pt x="6088060" y="0"/>
                </a:cubicBezTo>
                <a:cubicBezTo>
                  <a:pt x="6252825" y="-22394"/>
                  <a:pt x="6384047" y="21906"/>
                  <a:pt x="6466272" y="0"/>
                </a:cubicBezTo>
                <a:cubicBezTo>
                  <a:pt x="6548497" y="-21906"/>
                  <a:pt x="6770012" y="58419"/>
                  <a:pt x="7039322" y="0"/>
                </a:cubicBezTo>
                <a:cubicBezTo>
                  <a:pt x="7308632" y="-58419"/>
                  <a:pt x="7400476" y="31256"/>
                  <a:pt x="7709790" y="0"/>
                </a:cubicBezTo>
                <a:cubicBezTo>
                  <a:pt x="8019104" y="-31256"/>
                  <a:pt x="8318929" y="74509"/>
                  <a:pt x="8477677" y="0"/>
                </a:cubicBezTo>
                <a:cubicBezTo>
                  <a:pt x="8636425" y="-74509"/>
                  <a:pt x="9013733" y="9449"/>
                  <a:pt x="9245563" y="0"/>
                </a:cubicBezTo>
                <a:cubicBezTo>
                  <a:pt x="9477393" y="-9449"/>
                  <a:pt x="9592215" y="3670"/>
                  <a:pt x="9818613" y="0"/>
                </a:cubicBezTo>
                <a:cubicBezTo>
                  <a:pt x="10045011" y="-3670"/>
                  <a:pt x="10337592" y="44064"/>
                  <a:pt x="10489081" y="0"/>
                </a:cubicBezTo>
                <a:cubicBezTo>
                  <a:pt x="10873892" y="-71282"/>
                  <a:pt x="11207977" y="296833"/>
                  <a:pt x="11236318" y="747237"/>
                </a:cubicBezTo>
                <a:cubicBezTo>
                  <a:pt x="11269437" y="953528"/>
                  <a:pt x="11234148" y="1042233"/>
                  <a:pt x="11236318" y="1177188"/>
                </a:cubicBezTo>
                <a:cubicBezTo>
                  <a:pt x="11238488" y="1312143"/>
                  <a:pt x="11168802" y="1617711"/>
                  <a:pt x="11236318" y="1742914"/>
                </a:cubicBezTo>
                <a:cubicBezTo>
                  <a:pt x="11303834" y="1868117"/>
                  <a:pt x="11210021" y="2189228"/>
                  <a:pt x="11236318" y="2353897"/>
                </a:cubicBezTo>
                <a:cubicBezTo>
                  <a:pt x="11262615" y="2518566"/>
                  <a:pt x="11208181" y="2595048"/>
                  <a:pt x="11236318" y="2829106"/>
                </a:cubicBezTo>
                <a:cubicBezTo>
                  <a:pt x="11264455" y="3063164"/>
                  <a:pt x="11175892" y="3195823"/>
                  <a:pt x="11236318" y="3485348"/>
                </a:cubicBezTo>
                <a:cubicBezTo>
                  <a:pt x="11296744" y="3774873"/>
                  <a:pt x="11174592" y="3881309"/>
                  <a:pt x="11236318" y="4051073"/>
                </a:cubicBezTo>
                <a:cubicBezTo>
                  <a:pt x="11298044" y="4220837"/>
                  <a:pt x="11230800" y="4384204"/>
                  <a:pt x="11236318" y="4571541"/>
                </a:cubicBezTo>
                <a:cubicBezTo>
                  <a:pt x="11241836" y="4758878"/>
                  <a:pt x="11182938" y="5114603"/>
                  <a:pt x="11236318" y="5273040"/>
                </a:cubicBezTo>
                <a:cubicBezTo>
                  <a:pt x="11260599" y="5635902"/>
                  <a:pt x="10925802" y="5919586"/>
                  <a:pt x="10489081" y="6020277"/>
                </a:cubicBezTo>
                <a:cubicBezTo>
                  <a:pt x="10232124" y="6057586"/>
                  <a:pt x="10170176" y="5999986"/>
                  <a:pt x="9916031" y="6020277"/>
                </a:cubicBezTo>
                <a:cubicBezTo>
                  <a:pt x="9661886" y="6040568"/>
                  <a:pt x="9431619" y="5949999"/>
                  <a:pt x="9245563" y="6020277"/>
                </a:cubicBezTo>
                <a:cubicBezTo>
                  <a:pt x="9059507" y="6090555"/>
                  <a:pt x="8943612" y="5991448"/>
                  <a:pt x="8672514" y="6020277"/>
                </a:cubicBezTo>
                <a:cubicBezTo>
                  <a:pt x="8401416" y="6049106"/>
                  <a:pt x="8065236" y="5946384"/>
                  <a:pt x="7904627" y="6020277"/>
                </a:cubicBezTo>
                <a:cubicBezTo>
                  <a:pt x="7744018" y="6094170"/>
                  <a:pt x="7569399" y="5963443"/>
                  <a:pt x="7331577" y="6020277"/>
                </a:cubicBezTo>
                <a:cubicBezTo>
                  <a:pt x="7093755" y="6077111"/>
                  <a:pt x="7134108" y="6005099"/>
                  <a:pt x="6953365" y="6020277"/>
                </a:cubicBezTo>
                <a:cubicBezTo>
                  <a:pt x="6772622" y="6035455"/>
                  <a:pt x="6625126" y="6014119"/>
                  <a:pt x="6477733" y="6020277"/>
                </a:cubicBezTo>
                <a:cubicBezTo>
                  <a:pt x="6330340" y="6026435"/>
                  <a:pt x="6321049" y="6012036"/>
                  <a:pt x="6196939" y="6020277"/>
                </a:cubicBezTo>
                <a:cubicBezTo>
                  <a:pt x="6072829" y="6028518"/>
                  <a:pt x="5908963" y="6004835"/>
                  <a:pt x="5721308" y="6020277"/>
                </a:cubicBezTo>
                <a:cubicBezTo>
                  <a:pt x="5533653" y="6035719"/>
                  <a:pt x="5468470" y="5978946"/>
                  <a:pt x="5343095" y="6020277"/>
                </a:cubicBezTo>
                <a:cubicBezTo>
                  <a:pt x="5217720" y="6061608"/>
                  <a:pt x="5085348" y="5979668"/>
                  <a:pt x="4964882" y="6020277"/>
                </a:cubicBezTo>
                <a:cubicBezTo>
                  <a:pt x="4844416" y="6060886"/>
                  <a:pt x="4590834" y="5976789"/>
                  <a:pt x="4294414" y="6020277"/>
                </a:cubicBezTo>
                <a:cubicBezTo>
                  <a:pt x="3997994" y="6063765"/>
                  <a:pt x="3721618" y="6020174"/>
                  <a:pt x="3526528" y="6020277"/>
                </a:cubicBezTo>
                <a:cubicBezTo>
                  <a:pt x="3331438" y="6020380"/>
                  <a:pt x="3227264" y="5989819"/>
                  <a:pt x="2953478" y="6020277"/>
                </a:cubicBezTo>
                <a:cubicBezTo>
                  <a:pt x="2679692" y="6050735"/>
                  <a:pt x="2772243" y="5991372"/>
                  <a:pt x="2672684" y="6020277"/>
                </a:cubicBezTo>
                <a:cubicBezTo>
                  <a:pt x="2573125" y="6049182"/>
                  <a:pt x="2406460" y="5987025"/>
                  <a:pt x="2294471" y="6020277"/>
                </a:cubicBezTo>
                <a:cubicBezTo>
                  <a:pt x="2182482" y="6053529"/>
                  <a:pt x="1800748" y="5939746"/>
                  <a:pt x="1526585" y="6020277"/>
                </a:cubicBezTo>
                <a:cubicBezTo>
                  <a:pt x="1252422" y="6100808"/>
                  <a:pt x="991539" y="5935607"/>
                  <a:pt x="747237" y="6020277"/>
                </a:cubicBezTo>
                <a:cubicBezTo>
                  <a:pt x="340405" y="6002936"/>
                  <a:pt x="2448" y="5652884"/>
                  <a:pt x="0" y="5273040"/>
                </a:cubicBezTo>
                <a:cubicBezTo>
                  <a:pt x="-62039" y="5013629"/>
                  <a:pt x="38636" y="4945190"/>
                  <a:pt x="0" y="4707315"/>
                </a:cubicBezTo>
                <a:cubicBezTo>
                  <a:pt x="-38636" y="4469440"/>
                  <a:pt x="8042" y="4425800"/>
                  <a:pt x="0" y="4277363"/>
                </a:cubicBezTo>
                <a:cubicBezTo>
                  <a:pt x="-8042" y="4128926"/>
                  <a:pt x="24756" y="3919034"/>
                  <a:pt x="0" y="3756896"/>
                </a:cubicBezTo>
                <a:cubicBezTo>
                  <a:pt x="-24756" y="3594758"/>
                  <a:pt x="25223" y="3531014"/>
                  <a:pt x="0" y="3326945"/>
                </a:cubicBezTo>
                <a:cubicBezTo>
                  <a:pt x="-25223" y="3122876"/>
                  <a:pt x="65655" y="3033480"/>
                  <a:pt x="0" y="2761219"/>
                </a:cubicBezTo>
                <a:cubicBezTo>
                  <a:pt x="-65655" y="2488958"/>
                  <a:pt x="26688" y="2361153"/>
                  <a:pt x="0" y="2195494"/>
                </a:cubicBezTo>
                <a:cubicBezTo>
                  <a:pt x="-26688" y="2029835"/>
                  <a:pt x="16850" y="1790241"/>
                  <a:pt x="0" y="1539253"/>
                </a:cubicBezTo>
                <a:cubicBezTo>
                  <a:pt x="-16850" y="1288265"/>
                  <a:pt x="22875" y="1093272"/>
                  <a:pt x="0" y="747237"/>
                </a:cubicBezTo>
                <a:close/>
              </a:path>
              <a:path w="11236318" h="6020277" stroke="0" extrusionOk="0">
                <a:moveTo>
                  <a:pt x="0" y="747237"/>
                </a:moveTo>
                <a:cubicBezTo>
                  <a:pt x="12046" y="442783"/>
                  <a:pt x="320597" y="-73603"/>
                  <a:pt x="747237" y="0"/>
                </a:cubicBezTo>
                <a:cubicBezTo>
                  <a:pt x="899702" y="-39838"/>
                  <a:pt x="1098976" y="38942"/>
                  <a:pt x="1417705" y="0"/>
                </a:cubicBezTo>
                <a:cubicBezTo>
                  <a:pt x="1736434" y="-38942"/>
                  <a:pt x="1610682" y="4089"/>
                  <a:pt x="1698499" y="0"/>
                </a:cubicBezTo>
                <a:cubicBezTo>
                  <a:pt x="1786316" y="-4089"/>
                  <a:pt x="2206575" y="28988"/>
                  <a:pt x="2466386" y="0"/>
                </a:cubicBezTo>
                <a:cubicBezTo>
                  <a:pt x="2726197" y="-28988"/>
                  <a:pt x="2919495" y="26751"/>
                  <a:pt x="3234272" y="0"/>
                </a:cubicBezTo>
                <a:cubicBezTo>
                  <a:pt x="3549049" y="-26751"/>
                  <a:pt x="3414404" y="25750"/>
                  <a:pt x="3515067" y="0"/>
                </a:cubicBezTo>
                <a:cubicBezTo>
                  <a:pt x="3615731" y="-25750"/>
                  <a:pt x="3813489" y="32928"/>
                  <a:pt x="3990698" y="0"/>
                </a:cubicBezTo>
                <a:cubicBezTo>
                  <a:pt x="4167907" y="-32928"/>
                  <a:pt x="4221811" y="13113"/>
                  <a:pt x="4368911" y="0"/>
                </a:cubicBezTo>
                <a:cubicBezTo>
                  <a:pt x="4516011" y="-13113"/>
                  <a:pt x="4931974" y="72403"/>
                  <a:pt x="5136797" y="0"/>
                </a:cubicBezTo>
                <a:cubicBezTo>
                  <a:pt x="5341620" y="-72403"/>
                  <a:pt x="5282443" y="722"/>
                  <a:pt x="5417592" y="0"/>
                </a:cubicBezTo>
                <a:cubicBezTo>
                  <a:pt x="5552741" y="-722"/>
                  <a:pt x="5708253" y="44692"/>
                  <a:pt x="5795804" y="0"/>
                </a:cubicBezTo>
                <a:cubicBezTo>
                  <a:pt x="5883355" y="-44692"/>
                  <a:pt x="6089009" y="32977"/>
                  <a:pt x="6271436" y="0"/>
                </a:cubicBezTo>
                <a:cubicBezTo>
                  <a:pt x="6453863" y="-32977"/>
                  <a:pt x="6791618" y="20663"/>
                  <a:pt x="6941904" y="0"/>
                </a:cubicBezTo>
                <a:cubicBezTo>
                  <a:pt x="7092190" y="-20663"/>
                  <a:pt x="7082559" y="14884"/>
                  <a:pt x="7222698" y="0"/>
                </a:cubicBezTo>
                <a:cubicBezTo>
                  <a:pt x="7362837" y="-14884"/>
                  <a:pt x="7725708" y="2986"/>
                  <a:pt x="7893166" y="0"/>
                </a:cubicBezTo>
                <a:cubicBezTo>
                  <a:pt x="8060624" y="-2986"/>
                  <a:pt x="8262584" y="10417"/>
                  <a:pt x="8368797" y="0"/>
                </a:cubicBezTo>
                <a:cubicBezTo>
                  <a:pt x="8475010" y="-10417"/>
                  <a:pt x="8649149" y="15914"/>
                  <a:pt x="8747010" y="0"/>
                </a:cubicBezTo>
                <a:cubicBezTo>
                  <a:pt x="8844871" y="-15914"/>
                  <a:pt x="9104991" y="19253"/>
                  <a:pt x="9222641" y="0"/>
                </a:cubicBezTo>
                <a:cubicBezTo>
                  <a:pt x="9340291" y="-19253"/>
                  <a:pt x="9572005" y="7097"/>
                  <a:pt x="9893109" y="0"/>
                </a:cubicBezTo>
                <a:cubicBezTo>
                  <a:pt x="10214213" y="-7097"/>
                  <a:pt x="10342701" y="30793"/>
                  <a:pt x="10489081" y="0"/>
                </a:cubicBezTo>
                <a:cubicBezTo>
                  <a:pt x="10857151" y="11700"/>
                  <a:pt x="11231035" y="316427"/>
                  <a:pt x="11236318" y="747237"/>
                </a:cubicBezTo>
                <a:cubicBezTo>
                  <a:pt x="11268204" y="956601"/>
                  <a:pt x="11220590" y="993553"/>
                  <a:pt x="11236318" y="1177188"/>
                </a:cubicBezTo>
                <a:cubicBezTo>
                  <a:pt x="11252046" y="1360823"/>
                  <a:pt x="11207225" y="1408040"/>
                  <a:pt x="11236318" y="1607140"/>
                </a:cubicBezTo>
                <a:cubicBezTo>
                  <a:pt x="11265411" y="1806240"/>
                  <a:pt x="11190828" y="1922340"/>
                  <a:pt x="11236318" y="2218123"/>
                </a:cubicBezTo>
                <a:cubicBezTo>
                  <a:pt x="11281808" y="2513906"/>
                  <a:pt x="11209121" y="2563059"/>
                  <a:pt x="11236318" y="2693332"/>
                </a:cubicBezTo>
                <a:cubicBezTo>
                  <a:pt x="11263515" y="2823605"/>
                  <a:pt x="11202517" y="3217450"/>
                  <a:pt x="11236318" y="3349574"/>
                </a:cubicBezTo>
                <a:cubicBezTo>
                  <a:pt x="11270119" y="3481698"/>
                  <a:pt x="11176061" y="3621181"/>
                  <a:pt x="11236318" y="3870041"/>
                </a:cubicBezTo>
                <a:cubicBezTo>
                  <a:pt x="11296575" y="4118901"/>
                  <a:pt x="11220922" y="4337861"/>
                  <a:pt x="11236318" y="4481024"/>
                </a:cubicBezTo>
                <a:cubicBezTo>
                  <a:pt x="11251714" y="4624187"/>
                  <a:pt x="11196230" y="5013261"/>
                  <a:pt x="11236318" y="5273040"/>
                </a:cubicBezTo>
                <a:cubicBezTo>
                  <a:pt x="11183185" y="5664014"/>
                  <a:pt x="10937781" y="6048992"/>
                  <a:pt x="10489081" y="6020277"/>
                </a:cubicBezTo>
                <a:cubicBezTo>
                  <a:pt x="10355360" y="6064028"/>
                  <a:pt x="10193362" y="5981124"/>
                  <a:pt x="10110868" y="6020277"/>
                </a:cubicBezTo>
                <a:cubicBezTo>
                  <a:pt x="10028374" y="6059430"/>
                  <a:pt x="9535728" y="5975452"/>
                  <a:pt x="9342982" y="6020277"/>
                </a:cubicBezTo>
                <a:cubicBezTo>
                  <a:pt x="9150236" y="6065102"/>
                  <a:pt x="8827807" y="5937022"/>
                  <a:pt x="8575095" y="6020277"/>
                </a:cubicBezTo>
                <a:cubicBezTo>
                  <a:pt x="8322383" y="6103532"/>
                  <a:pt x="8392344" y="5988050"/>
                  <a:pt x="8294301" y="6020277"/>
                </a:cubicBezTo>
                <a:cubicBezTo>
                  <a:pt x="8196258" y="6052504"/>
                  <a:pt x="7764229" y="5941849"/>
                  <a:pt x="7526414" y="6020277"/>
                </a:cubicBezTo>
                <a:cubicBezTo>
                  <a:pt x="7288599" y="6098705"/>
                  <a:pt x="7275912" y="6000010"/>
                  <a:pt x="7148202" y="6020277"/>
                </a:cubicBezTo>
                <a:cubicBezTo>
                  <a:pt x="7020492" y="6040544"/>
                  <a:pt x="6780811" y="5993026"/>
                  <a:pt x="6477733" y="6020277"/>
                </a:cubicBezTo>
                <a:cubicBezTo>
                  <a:pt x="6174655" y="6047528"/>
                  <a:pt x="6233477" y="5974199"/>
                  <a:pt x="6002102" y="6020277"/>
                </a:cubicBezTo>
                <a:cubicBezTo>
                  <a:pt x="5770727" y="6066355"/>
                  <a:pt x="5501051" y="5936597"/>
                  <a:pt x="5234216" y="6020277"/>
                </a:cubicBezTo>
                <a:cubicBezTo>
                  <a:pt x="4967381" y="6103957"/>
                  <a:pt x="4730192" y="6012029"/>
                  <a:pt x="4466329" y="6020277"/>
                </a:cubicBezTo>
                <a:cubicBezTo>
                  <a:pt x="4202466" y="6028525"/>
                  <a:pt x="4159020" y="6013052"/>
                  <a:pt x="3893280" y="6020277"/>
                </a:cubicBezTo>
                <a:cubicBezTo>
                  <a:pt x="3627540" y="6027502"/>
                  <a:pt x="3579904" y="6003324"/>
                  <a:pt x="3417648" y="6020277"/>
                </a:cubicBezTo>
                <a:cubicBezTo>
                  <a:pt x="3255392" y="6037230"/>
                  <a:pt x="3269826" y="6003093"/>
                  <a:pt x="3136854" y="6020277"/>
                </a:cubicBezTo>
                <a:cubicBezTo>
                  <a:pt x="3003882" y="6037461"/>
                  <a:pt x="2814431" y="6016753"/>
                  <a:pt x="2661223" y="6020277"/>
                </a:cubicBezTo>
                <a:cubicBezTo>
                  <a:pt x="2508015" y="6023801"/>
                  <a:pt x="2171671" y="5957086"/>
                  <a:pt x="1893336" y="6020277"/>
                </a:cubicBezTo>
                <a:cubicBezTo>
                  <a:pt x="1615001" y="6083468"/>
                  <a:pt x="1676230" y="5989528"/>
                  <a:pt x="1515124" y="6020277"/>
                </a:cubicBezTo>
                <a:cubicBezTo>
                  <a:pt x="1354018" y="6051026"/>
                  <a:pt x="1080043" y="6017297"/>
                  <a:pt x="747237" y="6020277"/>
                </a:cubicBezTo>
                <a:cubicBezTo>
                  <a:pt x="410110" y="6011965"/>
                  <a:pt x="84672" y="5744662"/>
                  <a:pt x="0" y="5273040"/>
                </a:cubicBezTo>
                <a:cubicBezTo>
                  <a:pt x="-54217" y="5158225"/>
                  <a:pt x="8982" y="4986741"/>
                  <a:pt x="0" y="4797831"/>
                </a:cubicBezTo>
                <a:cubicBezTo>
                  <a:pt x="-8982" y="4608921"/>
                  <a:pt x="65464" y="4293625"/>
                  <a:pt x="0" y="4141589"/>
                </a:cubicBezTo>
                <a:cubicBezTo>
                  <a:pt x="-65464" y="3989553"/>
                  <a:pt x="18750" y="3744650"/>
                  <a:pt x="0" y="3485348"/>
                </a:cubicBezTo>
                <a:cubicBezTo>
                  <a:pt x="-18750" y="3226046"/>
                  <a:pt x="19918" y="3164763"/>
                  <a:pt x="0" y="2874364"/>
                </a:cubicBezTo>
                <a:cubicBezTo>
                  <a:pt x="-19918" y="2583965"/>
                  <a:pt x="37372" y="2560624"/>
                  <a:pt x="0" y="2399155"/>
                </a:cubicBezTo>
                <a:cubicBezTo>
                  <a:pt x="-37372" y="2237686"/>
                  <a:pt x="1856" y="2015789"/>
                  <a:pt x="0" y="1833430"/>
                </a:cubicBezTo>
                <a:cubicBezTo>
                  <a:pt x="-1856" y="1651072"/>
                  <a:pt x="36639" y="1457084"/>
                  <a:pt x="0" y="1358220"/>
                </a:cubicBezTo>
                <a:cubicBezTo>
                  <a:pt x="-36639" y="1259356"/>
                  <a:pt x="69862" y="904100"/>
                  <a:pt x="0" y="747237"/>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Hình ảnh 10">
            <a:extLst>
              <a:ext uri="{FF2B5EF4-FFF2-40B4-BE49-F238E27FC236}">
                <a16:creationId xmlns="" xmlns:a16="http://schemas.microsoft.com/office/drawing/2014/main" id="{1ABDB971-47F9-0587-7E09-C5811CF3FFAD}"/>
              </a:ext>
            </a:extLst>
          </p:cNvPr>
          <p:cNvPicPr>
            <a:picLocks noChangeAspect="1"/>
          </p:cNvPicPr>
          <p:nvPr/>
        </p:nvPicPr>
        <p:blipFill>
          <a:blip r:embed="rId4"/>
          <a:stretch>
            <a:fillRect/>
          </a:stretch>
        </p:blipFill>
        <p:spPr>
          <a:xfrm>
            <a:off x="4000780" y="680193"/>
            <a:ext cx="4128180" cy="2750694"/>
          </a:xfrm>
          <a:prstGeom prst="rect">
            <a:avLst/>
          </a:prstGeom>
        </p:spPr>
      </p:pic>
      <p:pic>
        <p:nvPicPr>
          <p:cNvPr id="6" name="Hình ảnh 12">
            <a:extLst>
              <a:ext uri="{FF2B5EF4-FFF2-40B4-BE49-F238E27FC236}">
                <a16:creationId xmlns="" xmlns:a16="http://schemas.microsoft.com/office/drawing/2014/main" id="{56BB2DF0-B52E-103B-9B6E-1E7C3377E1B1}"/>
              </a:ext>
            </a:extLst>
          </p:cNvPr>
          <p:cNvPicPr>
            <a:picLocks noChangeAspect="1"/>
          </p:cNvPicPr>
          <p:nvPr/>
        </p:nvPicPr>
        <p:blipFill>
          <a:blip r:embed="rId5"/>
          <a:stretch>
            <a:fillRect/>
          </a:stretch>
        </p:blipFill>
        <p:spPr>
          <a:xfrm>
            <a:off x="3193405" y="3430887"/>
            <a:ext cx="5742930" cy="1176630"/>
          </a:xfrm>
          <a:prstGeom prst="rect">
            <a:avLst/>
          </a:prstGeom>
        </p:spPr>
      </p:pic>
      <p:sp>
        <p:nvSpPr>
          <p:cNvPr id="7" name="Speech Bubble: Oval 6">
            <a:extLst>
              <a:ext uri="{FF2B5EF4-FFF2-40B4-BE49-F238E27FC236}">
                <a16:creationId xmlns="" xmlns:a16="http://schemas.microsoft.com/office/drawing/2014/main" id="{9F922CC5-E36A-A650-4479-AD163099BF8B}"/>
              </a:ext>
            </a:extLst>
          </p:cNvPr>
          <p:cNvSpPr/>
          <p:nvPr/>
        </p:nvSpPr>
        <p:spPr>
          <a:xfrm rot="11684997">
            <a:off x="3003629" y="4412284"/>
            <a:ext cx="2178891" cy="2152650"/>
          </a:xfrm>
          <a:prstGeom prst="wedgeEllipseCallout">
            <a:avLst>
              <a:gd name="adj1" fmla="val -17829"/>
              <a:gd name="adj2" fmla="val 653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751B2D9A-2B63-3DEA-E2D9-BB4209C11708}"/>
              </a:ext>
            </a:extLst>
          </p:cNvPr>
          <p:cNvSpPr txBox="1"/>
          <p:nvPr/>
        </p:nvSpPr>
        <p:spPr>
          <a:xfrm>
            <a:off x="3190875" y="4791075"/>
            <a:ext cx="1876425" cy="1384995"/>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endParaRPr lang="en-US" sz="2800" b="1" dirty="0">
              <a:latin typeface="Times New Roman" pitchFamily="18" charset="0"/>
              <a:cs typeface="Times New Roman" pitchFamily="18" charset="0"/>
            </a:endParaRPr>
          </a:p>
        </p:txBody>
      </p:sp>
      <p:sp>
        <p:nvSpPr>
          <p:cNvPr id="9" name="Speech Bubble: Oval 8">
            <a:extLst>
              <a:ext uri="{FF2B5EF4-FFF2-40B4-BE49-F238E27FC236}">
                <a16:creationId xmlns="" xmlns:a16="http://schemas.microsoft.com/office/drawing/2014/main" id="{A987BBF7-DAD6-1802-87E0-934CC817A222}"/>
              </a:ext>
            </a:extLst>
          </p:cNvPr>
          <p:cNvSpPr/>
          <p:nvPr/>
        </p:nvSpPr>
        <p:spPr>
          <a:xfrm rot="11684997">
            <a:off x="6839791" y="4514838"/>
            <a:ext cx="2345981" cy="2152650"/>
          </a:xfrm>
          <a:prstGeom prst="wedgeEllipseCallout">
            <a:avLst>
              <a:gd name="adj1" fmla="val 72060"/>
              <a:gd name="adj2" fmla="val 459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7D0C2F53-1A12-B32F-26C9-A56FA9FFF164}"/>
              </a:ext>
            </a:extLst>
          </p:cNvPr>
          <p:cNvSpPr txBox="1"/>
          <p:nvPr/>
        </p:nvSpPr>
        <p:spPr>
          <a:xfrm>
            <a:off x="6962775" y="4914899"/>
            <a:ext cx="2105025" cy="1384995"/>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endParaRPr lang="en-US" sz="2800" b="1" dirty="0">
              <a:latin typeface="Times New Roman" pitchFamily="18" charset="0"/>
              <a:cs typeface="Times New Roman" pitchFamily="18" charset="0"/>
            </a:endParaRPr>
          </a:p>
        </p:txBody>
      </p:sp>
      <p:pic>
        <p:nvPicPr>
          <p:cNvPr id="2" name="Picture 1" descr="A picture containing text, font, graphics, design&#10;&#10;Description automatically generated">
            <a:extLst>
              <a:ext uri="{FF2B5EF4-FFF2-40B4-BE49-F238E27FC236}">
                <a16:creationId xmlns="" xmlns:a16="http://schemas.microsoft.com/office/drawing/2014/main" id="{17423998-524E-CEB7-E241-CE616EB25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30605018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latin typeface="Times New Roman" pitchFamily="18" charset="0"/>
                <a:cs typeface="Times New Roman" pitchFamily="18" charset="0"/>
              </a:rPr>
              <a:t>1. </a:t>
            </a:r>
            <a:r>
              <a:rPr lang="en-US" sz="4000" dirty="0" err="1">
                <a:latin typeface="Times New Roman" pitchFamily="18" charset="0"/>
                <a:cs typeface="Times New Roman" pitchFamily="18" charset="0"/>
              </a:rPr>
              <a:t>Xếp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nhóm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endParaRPr lang="en-US" sz="4000" dirty="0">
              <a:latin typeface="Times New Roman" pitchFamily="18" charset="0"/>
              <a:cs typeface="Times New Roman" pitchFamily="18" charset="0"/>
            </a:endParaRPr>
          </a:p>
        </p:txBody>
      </p:sp>
      <p:pic>
        <p:nvPicPr>
          <p:cNvPr id="27" name="Picture 26">
            <a:extLst>
              <a:ext uri="{FF2B5EF4-FFF2-40B4-BE49-F238E27FC236}">
                <a16:creationId xmlns=""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pic>
        <p:nvPicPr>
          <p:cNvPr id="23" name="Picture 22">
            <a:extLst>
              <a:ext uri="{FF2B5EF4-FFF2-40B4-BE49-F238E27FC236}">
                <a16:creationId xmlns="" xmlns:a16="http://schemas.microsoft.com/office/drawing/2014/main" id="{8F781665-E3BE-BA49-66EF-F2F944A295EC}"/>
              </a:ext>
            </a:extLst>
          </p:cNvPr>
          <p:cNvPicPr>
            <a:picLocks noChangeAspect="1"/>
          </p:cNvPicPr>
          <p:nvPr/>
        </p:nvPicPr>
        <p:blipFill>
          <a:blip r:embed="rId5"/>
          <a:stretch>
            <a:fillRect/>
          </a:stretch>
        </p:blipFill>
        <p:spPr>
          <a:xfrm>
            <a:off x="4529999" y="3218092"/>
            <a:ext cx="3132000" cy="2700000"/>
          </a:xfrm>
          <a:prstGeom prst="rect">
            <a:avLst/>
          </a:prstGeom>
        </p:spPr>
      </p:pic>
      <p:grpSp>
        <p:nvGrpSpPr>
          <p:cNvPr id="16" name="Group 15">
            <a:extLst>
              <a:ext uri="{FF2B5EF4-FFF2-40B4-BE49-F238E27FC236}">
                <a16:creationId xmlns=""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 xmlns:a16="http://schemas.microsoft.com/office/drawing/2014/main" id="{2F73CF81-EB58-19EE-4F54-3F850E423B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 xmlns:a16="http://schemas.microsoft.com/office/drawing/2014/main" id="{257EC360-3596-D020-7A49-7CE3E0F2BD1E}"/>
                </a:ext>
              </a:extLst>
            </p:cNvPr>
            <p:cNvSpPr txBox="1"/>
            <p:nvPr/>
          </p:nvSpPr>
          <p:spPr>
            <a:xfrm>
              <a:off x="6208808" y="1379486"/>
              <a:ext cx="31730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6600"/>
                  </a:solidFill>
                  <a:effectLst/>
                  <a:uLnTx/>
                  <a:uFillTx/>
                  <a:latin typeface="Times New Roman" pitchFamily="18" charset="0"/>
                  <a:cs typeface="Times New Roman" pitchFamily="18" charset="0"/>
                </a:rPr>
                <a:t>Nhóm</a:t>
              </a:r>
              <a:r>
                <a:rPr kumimoji="0" lang="en-US" sz="4000" b="1" i="0" u="none" strike="noStrike" kern="1200" cap="none" spc="0" normalizeH="0" noProof="0" smtClean="0">
                  <a:ln>
                    <a:noFill/>
                  </a:ln>
                  <a:solidFill>
                    <a:srgbClr val="FF6600"/>
                  </a:solidFill>
                  <a:effectLst/>
                  <a:uLnTx/>
                  <a:uFillTx/>
                  <a:latin typeface="Times New Roman" pitchFamily="18" charset="0"/>
                  <a:cs typeface="Times New Roman" pitchFamily="18" charset="0"/>
                </a:rPr>
                <a:t> đôi</a:t>
              </a:r>
              <a:endParaRPr kumimoji="0" lang="en-US" sz="4000" b="1" i="0" u="none" strike="noStrike" kern="1200" cap="none" spc="0" normalizeH="0" baseline="0" noProof="0">
                <a:ln>
                  <a:noFill/>
                </a:ln>
                <a:solidFill>
                  <a:srgbClr val="FF6600"/>
                </a:solidFill>
                <a:effectLst/>
                <a:uLnTx/>
                <a:uFillTx/>
                <a:latin typeface="Times New Roman" pitchFamily="18" charset="0"/>
                <a:cs typeface="Times New Roman" pitchFamily="18" charset="0"/>
              </a:endParaRP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 xmlns:a16="http://schemas.microsoft.com/office/drawing/2014/main" id="{64408564-1354-C94F-2229-29C7A36C8954}"/>
                </a:ext>
              </a:extLst>
            </p:cNvPr>
            <p:cNvPicPr>
              <a:picLocks noChangeAspect="1"/>
            </p:cNvPicPr>
            <p:nvPr/>
          </p:nvPicPr>
          <p:blipFill>
            <a:blip r:embed="rId7"/>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descr="A picture containing text, font, graphics, design&#10;&#10;Description automatically generated">
            <a:extLst>
              <a:ext uri="{FF2B5EF4-FFF2-40B4-BE49-F238E27FC236}">
                <a16:creationId xmlns="" xmlns:a16="http://schemas.microsoft.com/office/drawing/2014/main" id="{DD9D7C44-1A17-370B-F935-2F19CCDAA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 presetClass="entr" presetSubtype="4" fill="hold" nodeType="afterEffect" p14:presetBounceEnd="40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40000">
                                          <p:cBhvr additive="base">
                                            <p:cTn id="15"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pic>
        <p:nvPicPr>
          <p:cNvPr id="2" name="Picture 1" descr="A picture containing text, font, graphics, design&#10;&#10;Description automatically generated">
            <a:extLst>
              <a:ext uri="{FF2B5EF4-FFF2-40B4-BE49-F238E27FC236}">
                <a16:creationId xmlns="" xmlns:a16="http://schemas.microsoft.com/office/drawing/2014/main" id="{BE7B5C95-059C-5477-8B81-88B2FE3594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latin typeface="Times New Roman" pitchFamily="18" charset="0"/>
                <a:cs typeface="Times New Roman" pitchFamily="18" charset="0"/>
              </a:rPr>
              <a:t>2. </a:t>
            </a:r>
            <a:r>
              <a:rPr lang="en-US" sz="4000" dirty="0" err="1">
                <a:latin typeface="Times New Roman" pitchFamily="18" charset="0"/>
                <a:cs typeface="Times New Roman" pitchFamily="18" charset="0"/>
              </a:rPr>
              <a:t>Chơi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chơi</a:t>
            </a:r>
            <a:r>
              <a:rPr lang="en-US" sz="4000"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Gửi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thư</a:t>
            </a:r>
            <a:endParaRPr lang="en-US" sz="4000" b="1" i="1" dirty="0">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Times New Roman" pitchFamily="18" charset="0"/>
                <a:cs typeface="Times New Roman" pitchFamily="18" charset="0"/>
              </a:rPr>
              <a:t>Tìm hộp thư phù hợp với mỗi phong thư.</a:t>
            </a:r>
          </a:p>
          <a:p>
            <a:pPr algn="just"/>
            <a:r>
              <a:rPr lang="vi-VN" sz="3000" b="0" i="0" dirty="0">
                <a:solidFill>
                  <a:srgbClr val="FF0000"/>
                </a:solidFill>
                <a:effectLst/>
                <a:latin typeface="Times New Roman" pitchFamily="18" charset="0"/>
                <a:cs typeface="Times New Roman" pitchFamily="18" charset="0"/>
              </a:rPr>
              <a:t>G: </a:t>
            </a:r>
            <a:r>
              <a:rPr lang="vi-VN" sz="3000" b="0" i="0" dirty="0">
                <a:solidFill>
                  <a:srgbClr val="002060"/>
                </a:solidFill>
                <a:effectLst/>
                <a:latin typeface="Times New Roman" pitchFamily="18" charset="0"/>
                <a:cs typeface="Times New Roman" pitchFamily="18" charset="0"/>
              </a:rPr>
              <a:t>Mỗi phong thư ghi nội dung hoặc cách viết của một nhóm từ trên hộp thư A hoặc B.</a:t>
            </a:r>
          </a:p>
        </p:txBody>
      </p:sp>
      <p:pic>
        <p:nvPicPr>
          <p:cNvPr id="33" name="Picture 32">
            <a:extLst>
              <a:ext uri="{FF2B5EF4-FFF2-40B4-BE49-F238E27FC236}">
                <a16:creationId xmlns=""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endParaRPr lang="en-US" sz="2800" dirty="0">
                <a:latin typeface="Times New Roman" pitchFamily="18" charset="0"/>
                <a:cs typeface="Times New Roman" pitchFamily="18" charset="0"/>
              </a:endParaRPr>
            </a:p>
          </p:txBody>
        </p:sp>
      </p:grpSp>
      <p:grpSp>
        <p:nvGrpSpPr>
          <p:cNvPr id="41" name="Group 40">
            <a:extLst>
              <a:ext uri="{FF2B5EF4-FFF2-40B4-BE49-F238E27FC236}">
                <a16:creationId xmlns=""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 xmlns:a16="http://schemas.microsoft.com/office/drawing/2014/main" id="{A9F9AB71-F1FA-F5BB-40E1-5CA2AEBFE29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grpSp>
      <p:grpSp>
        <p:nvGrpSpPr>
          <p:cNvPr id="44" name="Group 43">
            <a:extLst>
              <a:ext uri="{FF2B5EF4-FFF2-40B4-BE49-F238E27FC236}">
                <a16:creationId xmlns=""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endParaRPr lang="en-US" sz="2800" dirty="0">
                <a:latin typeface="Times New Roman" pitchFamily="18" charset="0"/>
                <a:cs typeface="Times New Roman" pitchFamily="18" charset="0"/>
              </a:endParaRPr>
            </a:p>
          </p:txBody>
        </p:sp>
      </p:grpSp>
      <p:grpSp>
        <p:nvGrpSpPr>
          <p:cNvPr id="47" name="Group 46">
            <a:extLst>
              <a:ext uri="{FF2B5EF4-FFF2-40B4-BE49-F238E27FC236}">
                <a16:creationId xmlns=""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endParaRPr lang="en-US" sz="2800" dirty="0">
                <a:latin typeface="Times New Roman" pitchFamily="18" charset="0"/>
                <a:cs typeface="Times New Roman" pitchFamily="18" charset="0"/>
              </a:endParaRPr>
            </a:p>
          </p:txBody>
        </p:sp>
      </p:grpSp>
      <p:pic>
        <p:nvPicPr>
          <p:cNvPr id="51" name="Picture 50">
            <a:extLst>
              <a:ext uri="{FF2B5EF4-FFF2-40B4-BE49-F238E27FC236}">
                <a16:creationId xmlns=""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pic>
        <p:nvPicPr>
          <p:cNvPr id="53" name="Picture 52" descr="A picture containing text, font, graphics, design&#10;&#10;Description automatically generated">
            <a:extLst>
              <a:ext uri="{FF2B5EF4-FFF2-40B4-BE49-F238E27FC236}">
                <a16:creationId xmlns="" xmlns:a16="http://schemas.microsoft.com/office/drawing/2014/main" id="{4802E21C-86B2-2E8B-EA50-ABA1CC2B2D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endParaRPr lang="en-US" sz="2800" dirty="0">
                <a:latin typeface="Times New Roman" pitchFamily="18" charset="0"/>
                <a:cs typeface="Times New Roman" pitchFamily="18" charset="0"/>
              </a:endParaRPr>
            </a:p>
          </p:txBody>
        </p:sp>
      </p:grpSp>
      <p:grpSp>
        <p:nvGrpSpPr>
          <p:cNvPr id="20" name="Group 19">
            <a:extLst>
              <a:ext uri="{FF2B5EF4-FFF2-40B4-BE49-F238E27FC236}">
                <a16:creationId xmlns=""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 xmlns:a16="http://schemas.microsoft.com/office/drawing/2014/main" id="{EBD88378-C1C9-E5A2-42B5-7B1FC6AD05DC}"/>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grpSp>
      <p:grpSp>
        <p:nvGrpSpPr>
          <p:cNvPr id="24" name="Group 23">
            <a:extLst>
              <a:ext uri="{FF2B5EF4-FFF2-40B4-BE49-F238E27FC236}">
                <a16:creationId xmlns=""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endParaRPr lang="en-US" sz="2800" dirty="0">
                <a:latin typeface="Times New Roman" pitchFamily="18" charset="0"/>
                <a:cs typeface="Times New Roman" pitchFamily="18" charset="0"/>
              </a:endParaRPr>
            </a:p>
          </p:txBody>
        </p:sp>
      </p:grpSp>
      <p:grpSp>
        <p:nvGrpSpPr>
          <p:cNvPr id="28" name="Group 27">
            <a:extLst>
              <a:ext uri="{FF2B5EF4-FFF2-40B4-BE49-F238E27FC236}">
                <a16:creationId xmlns=""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endParaRPr lang="en-US" sz="2800" dirty="0">
                <a:latin typeface="Times New Roman" pitchFamily="18" charset="0"/>
                <a:cs typeface="Times New Roman" pitchFamily="18" charset="0"/>
              </a:endParaRPr>
            </a:p>
          </p:txBody>
        </p:sp>
      </p:grpSp>
      <p:pic>
        <p:nvPicPr>
          <p:cNvPr id="32" name="Picture 31" descr="A picture containing text, font, graphics, design&#10;&#10;Description automatically generated">
            <a:extLst>
              <a:ext uri="{FF2B5EF4-FFF2-40B4-BE49-F238E27FC236}">
                <a16:creationId xmlns="" xmlns:a16="http://schemas.microsoft.com/office/drawing/2014/main" id="{8EA8A8ED-4B8F-FB27-64F5-12B9C69C14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4995A912-1EDB-36F2-1D71-0DDEDD0EFD7C}"/>
              </a:ext>
            </a:extLst>
          </p:cNvPr>
          <p:cNvPicPr>
            <a:picLocks noChangeAspect="1"/>
          </p:cNvPicPr>
          <p:nvPr/>
        </p:nvPicPr>
        <p:blipFill>
          <a:blip r:embed="rId3"/>
          <a:stretch>
            <a:fillRect/>
          </a:stretch>
        </p:blipFill>
        <p:spPr>
          <a:xfrm>
            <a:off x="282454" y="553534"/>
            <a:ext cx="11619983" cy="4622900"/>
          </a:xfrm>
          <a:prstGeom prst="rect">
            <a:avLst/>
          </a:prstGeom>
        </p:spPr>
      </p:pic>
      <p:sp>
        <p:nvSpPr>
          <p:cNvPr id="9" name="Hình chữ nhật 7">
            <a:extLst>
              <a:ext uri="{FF2B5EF4-FFF2-40B4-BE49-F238E27FC236}">
                <a16:creationId xmlns="" xmlns:a16="http://schemas.microsoft.com/office/drawing/2014/main" id="{42681CA3-A217-4084-8493-D3686C73A839}"/>
              </a:ext>
            </a:extLst>
          </p:cNvPr>
          <p:cNvSpPr/>
          <p:nvPr/>
        </p:nvSpPr>
        <p:spPr>
          <a:xfrm>
            <a:off x="1306441" y="2128271"/>
            <a:ext cx="10471868" cy="2677656"/>
          </a:xfrm>
          <a:prstGeom prst="rect">
            <a:avLst/>
          </a:prstGeom>
          <a:noFill/>
        </p:spPr>
        <p:txBody>
          <a:bodyPr wrap="square" lIns="91440" tIns="45720" rIns="91440" bIns="45720">
            <a:spAutoFit/>
          </a:bodyPr>
          <a:lstStyle/>
          <a:p>
            <a:pPr algn="ctr"/>
            <a:r>
              <a:rPr lang="en-US" sz="4200" b="1" smtClean="0">
                <a:ln w="0"/>
                <a:solidFill>
                  <a:srgbClr val="FF0000"/>
                </a:solidFill>
                <a:latin typeface="Times New Roman" pitchFamily="18" charset="0"/>
                <a:cs typeface="Times New Roman" pitchFamily="18" charset="0"/>
              </a:rPr>
              <a:t>GHI NHỚ</a:t>
            </a:r>
          </a:p>
          <a:p>
            <a:pPr marL="571500" indent="-571500">
              <a:buFontTx/>
              <a:buChar char="-"/>
            </a:pPr>
            <a:r>
              <a:rPr lang="vi-VN" sz="4200" b="1" smtClean="0">
                <a:ln w="0"/>
                <a:latin typeface="Times New Roman" pitchFamily="18" charset="0"/>
                <a:cs typeface="Times New Roman" pitchFamily="18" charset="0"/>
              </a:rPr>
              <a:t>Danh </a:t>
            </a:r>
            <a:r>
              <a:rPr lang="vi-VN" sz="4200" b="1" dirty="0">
                <a:ln w="0"/>
                <a:latin typeface="Times New Roman" pitchFamily="18" charset="0"/>
                <a:cs typeface="Times New Roman" pitchFamily="18" charset="0"/>
              </a:rPr>
              <a:t>từ chung </a:t>
            </a:r>
            <a:r>
              <a:rPr lang="vi-VN" sz="4200" dirty="0">
                <a:ln w="0"/>
                <a:latin typeface="Times New Roman" pitchFamily="18" charset="0"/>
                <a:cs typeface="Times New Roman" pitchFamily="18" charset="0"/>
              </a:rPr>
              <a:t>là tên của một loại sự vật.</a:t>
            </a:r>
          </a:p>
          <a:p>
            <a:pPr marL="571500" indent="-571500">
              <a:buFontTx/>
              <a:buChar char="-"/>
            </a:pPr>
            <a:r>
              <a:rPr lang="vi-VN" sz="4200" b="1" cap="none" spc="0" dirty="0">
                <a:ln w="0"/>
                <a:latin typeface="Times New Roman" pitchFamily="18" charset="0"/>
                <a:cs typeface="Times New Roman" pitchFamily="18" charset="0"/>
              </a:rPr>
              <a:t>Danh từ riêng </a:t>
            </a:r>
            <a:r>
              <a:rPr lang="vi-VN" sz="4200" cap="none" spc="0" dirty="0">
                <a:ln w="0"/>
                <a:latin typeface="Times New Roman" pitchFamily="18" charset="0"/>
                <a:cs typeface="Times New Roman" pitchFamily="18" charset="0"/>
              </a:rPr>
              <a:t>là </a:t>
            </a:r>
            <a:r>
              <a:rPr lang="en-US" sz="4200" cap="none" spc="0" dirty="0" err="1">
                <a:ln w="0"/>
                <a:latin typeface="Times New Roman" pitchFamily="18" charset="0"/>
                <a:cs typeface="Times New Roman" pitchFamily="18" charset="0"/>
              </a:rPr>
              <a:t>danh</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từ</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gọi</a:t>
            </a:r>
            <a:r>
              <a:rPr lang="en-US" sz="4200" cap="none" spc="0" dirty="0">
                <a:ln w="0"/>
                <a:latin typeface="Times New Roman" pitchFamily="18" charset="0"/>
                <a:cs typeface="Times New Roman" pitchFamily="18" charset="0"/>
              </a:rPr>
              <a:t> </a:t>
            </a:r>
            <a:r>
              <a:rPr lang="vi-VN" sz="4200" cap="none" spc="0" dirty="0">
                <a:ln w="0"/>
                <a:latin typeface="Times New Roman" pitchFamily="18" charset="0"/>
                <a:cs typeface="Times New Roman" pitchFamily="18" charset="0"/>
              </a:rPr>
              <a:t>một sự vật</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cụ</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thể</a:t>
            </a:r>
            <a:r>
              <a:rPr lang="en-US" sz="4200" dirty="0">
                <a:ln w="0"/>
                <a:latin typeface="Times New Roman" pitchFamily="18" charset="0"/>
                <a:cs typeface="Times New Roman" pitchFamily="18" charset="0"/>
              </a:rPr>
              <a:t>, </a:t>
            </a:r>
            <a:r>
              <a:rPr lang="en-US" sz="4200" dirty="0" err="1">
                <a:ln w="0"/>
                <a:latin typeface="Times New Roman" pitchFamily="18" charset="0"/>
                <a:cs typeface="Times New Roman" pitchFamily="18" charset="0"/>
              </a:rPr>
              <a:t>riêng</a:t>
            </a:r>
            <a:r>
              <a:rPr lang="en-US" sz="4200" dirty="0">
                <a:ln w="0"/>
                <a:latin typeface="Times New Roman" pitchFamily="18" charset="0"/>
                <a:cs typeface="Times New Roman" pitchFamily="18" charset="0"/>
              </a:rPr>
              <a:t> </a:t>
            </a:r>
            <a:r>
              <a:rPr lang="en-US" sz="4200" dirty="0" err="1">
                <a:ln w="0"/>
                <a:latin typeface="Times New Roman" pitchFamily="18" charset="0"/>
                <a:cs typeface="Times New Roman" pitchFamily="18" charset="0"/>
              </a:rPr>
              <a:t>biệt</a:t>
            </a:r>
            <a:r>
              <a:rPr lang="vi-VN" sz="4200" cap="none" spc="0" dirty="0">
                <a:ln w="0"/>
                <a:latin typeface="Times New Roman" pitchFamily="18" charset="0"/>
                <a:cs typeface="Times New Roman" pitchFamily="18"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478</Words>
  <Application>Microsoft Office PowerPoint</Application>
  <PresentationFormat>Widescreen</PresentationFormat>
  <Paragraphs>60</Paragraphs>
  <Slides>19</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微软雅黑</vt:lpstr>
      <vt:lpstr>宋体</vt:lpstr>
      <vt:lpstr>Arial</vt:lpstr>
      <vt:lpstr>Calibri</vt:lpstr>
      <vt:lpstr>Calibri Light</vt:lpstr>
      <vt:lpstr>SVN-SAF</vt:lpstr>
      <vt:lpstr>Times New Roman</vt:lpstr>
      <vt:lpstr>字魂105号-简雅黑</vt:lpstr>
      <vt:lpstr>等线</vt:lpstr>
      <vt:lpstr>1_Office Theme</vt:lpstr>
      <vt:lpstr>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42</cp:revision>
  <cp:lastPrinted>2023-09-10T09:37:01Z</cp:lastPrinted>
  <dcterms:created xsi:type="dcterms:W3CDTF">2023-06-20T10:43:50Z</dcterms:created>
  <dcterms:modified xsi:type="dcterms:W3CDTF">2024-09-29T09:10:46Z</dcterms:modified>
</cp:coreProperties>
</file>