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1"/>
  </p:notesMasterIdLst>
  <p:sldIdLst>
    <p:sldId id="402" r:id="rId6"/>
    <p:sldId id="401" r:id="rId7"/>
    <p:sldId id="261" r:id="rId8"/>
    <p:sldId id="407" r:id="rId9"/>
    <p:sldId id="284" r:id="rId10"/>
    <p:sldId id="279" r:id="rId11"/>
    <p:sldId id="409" r:id="rId12"/>
    <p:sldId id="410" r:id="rId13"/>
    <p:sldId id="411" r:id="rId14"/>
    <p:sldId id="412" r:id="rId15"/>
    <p:sldId id="413" r:id="rId16"/>
    <p:sldId id="414" r:id="rId17"/>
    <p:sldId id="314" r:id="rId18"/>
    <p:sldId id="31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0,'10493'0,"-10279"0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2024/1/18</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xmln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smtClean="0">
                <a:solidFill>
                  <a:srgbClr val="FF0000"/>
                </a:solidFill>
                <a:latin typeface="Cambria" panose="02040503050406030204" pitchFamily="18" charset="0"/>
                <a:ea typeface="Cambria" panose="02040503050406030204" pitchFamily="18" charset="0"/>
              </a:rPr>
              <a:t>th</a:t>
            </a:r>
            <a:r>
              <a:rPr lang="en-US" sz="3200" dirty="0" err="1" smtClean="0">
                <a:solidFill>
                  <a:srgbClr val="FF0000"/>
                </a:solidFill>
                <a:latin typeface="Cambria" panose="02040503050406030204" pitchFamily="18" charset="0"/>
                <a:ea typeface="Cambria" panose="02040503050406030204" pitchFamily="18" charset="0"/>
              </a:rPr>
              <a:t>ân</a:t>
            </a:r>
            <a:r>
              <a:rPr lang="vi-VN" sz="3200" dirty="0" smtClean="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921</Words>
  <Application>Microsoft Office PowerPoint</Application>
  <PresentationFormat>Widescreen</PresentationFormat>
  <Paragraphs>46</Paragraphs>
  <Slides>15</Slides>
  <Notes>6</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15</vt:i4>
      </vt:variant>
    </vt:vector>
  </HeadingPairs>
  <TitlesOfParts>
    <vt:vector size="33" baseType="lpstr">
      <vt:lpstr>宋体</vt:lpstr>
      <vt:lpstr>Arial</vt:lpstr>
      <vt:lpstr>Arial-Rounded</vt:lpstr>
      <vt:lpstr>Calibri</vt:lpstr>
      <vt:lpstr>Calibri Light</vt:lpstr>
      <vt:lpstr>Cambria</vt:lpstr>
      <vt:lpstr>等线</vt:lpstr>
      <vt:lpstr>等线 Light</vt:lpstr>
      <vt:lpstr>Source Sans Pro</vt:lpstr>
      <vt:lpstr>Tahoma</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2023-10-23T04:01:01Z</dcterms:created>
  <dcterms:modified xsi:type="dcterms:W3CDTF">2024-01-18T01:59:29Z</dcterms:modified>
</cp:coreProperties>
</file>