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90" r:id="rId3"/>
    <p:sldId id="278" r:id="rId4"/>
    <p:sldId id="282" r:id="rId5"/>
    <p:sldId id="283" r:id="rId6"/>
    <p:sldId id="266" r:id="rId7"/>
    <p:sldId id="267" r:id="rId8"/>
    <p:sldId id="284" r:id="rId9"/>
    <p:sldId id="285" r:id="rId10"/>
    <p:sldId id="268" r:id="rId11"/>
    <p:sldId id="291" r:id="rId12"/>
    <p:sldId id="286" r:id="rId13"/>
    <p:sldId id="269" r:id="rId14"/>
    <p:sldId id="270" r:id="rId15"/>
    <p:sldId id="292" r:id="rId16"/>
    <p:sldId id="295" r:id="rId17"/>
    <p:sldId id="294" r:id="rId18"/>
    <p:sldId id="276" r:id="rId19"/>
    <p:sldId id="289" r:id="rId20"/>
    <p:sldId id="271" r:id="rId21"/>
    <p:sldId id="272" r:id="rId22"/>
  </p:sldIdLst>
  <p:sldSz cx="9144000" cy="5143500" type="screen16x9"/>
  <p:notesSz cx="6858000" cy="9144000"/>
  <p:defaultText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8426"/>
    <a:srgbClr val="FFC611"/>
    <a:srgbClr val="FFD347"/>
    <a:srgbClr val="FFD243"/>
    <a:srgbClr val="EBF6F9"/>
    <a:srgbClr val="BEE395"/>
    <a:srgbClr val="A9DA74"/>
    <a:srgbClr val="00863D"/>
    <a:srgbClr val="009E47"/>
    <a:srgbClr val="9CD4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62" autoAdjust="0"/>
    <p:restoredTop sz="91523" autoAdjust="0"/>
  </p:normalViewPr>
  <p:slideViewPr>
    <p:cSldViewPr>
      <p:cViewPr varScale="1">
        <p:scale>
          <a:sx n="106" d="100"/>
          <a:sy n="106" d="100"/>
        </p:scale>
        <p:origin x="470"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1/29/2024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034" rtl="0" eaLnBrk="1" latinLnBrk="0" hangingPunct="1">
      <a:defRPr sz="1200" kern="1200">
        <a:solidFill>
          <a:schemeClr val="tx1"/>
        </a:solidFill>
        <a:latin typeface="+mn-lt"/>
        <a:ea typeface="+mn-ea"/>
        <a:cs typeface="+mn-cs"/>
      </a:defRPr>
    </a:lvl1pPr>
    <a:lvl2pPr marL="457017" algn="l" defTabSz="914034" rtl="0" eaLnBrk="1" latinLnBrk="0" hangingPunct="1">
      <a:defRPr sz="1200" kern="1200">
        <a:solidFill>
          <a:schemeClr val="tx1"/>
        </a:solidFill>
        <a:latin typeface="+mn-lt"/>
        <a:ea typeface="+mn-ea"/>
        <a:cs typeface="+mn-cs"/>
      </a:defRPr>
    </a:lvl2pPr>
    <a:lvl3pPr marL="914034" algn="l" defTabSz="914034" rtl="0" eaLnBrk="1" latinLnBrk="0" hangingPunct="1">
      <a:defRPr sz="1200" kern="1200">
        <a:solidFill>
          <a:schemeClr val="tx1"/>
        </a:solidFill>
        <a:latin typeface="+mn-lt"/>
        <a:ea typeface="+mn-ea"/>
        <a:cs typeface="+mn-cs"/>
      </a:defRPr>
    </a:lvl3pPr>
    <a:lvl4pPr marL="1371051" algn="l" defTabSz="914034" rtl="0" eaLnBrk="1" latinLnBrk="0" hangingPunct="1">
      <a:defRPr sz="1200" kern="1200">
        <a:solidFill>
          <a:schemeClr val="tx1"/>
        </a:solidFill>
        <a:latin typeface="+mn-lt"/>
        <a:ea typeface="+mn-ea"/>
        <a:cs typeface="+mn-cs"/>
      </a:defRPr>
    </a:lvl4pPr>
    <a:lvl5pPr marL="1828068" algn="l" defTabSz="914034" rtl="0" eaLnBrk="1" latinLnBrk="0" hangingPunct="1">
      <a:defRPr sz="1200" kern="1200">
        <a:solidFill>
          <a:schemeClr val="tx1"/>
        </a:solidFill>
        <a:latin typeface="+mn-lt"/>
        <a:ea typeface="+mn-ea"/>
        <a:cs typeface="+mn-cs"/>
      </a:defRPr>
    </a:lvl5pPr>
    <a:lvl6pPr marL="2285086" algn="l" defTabSz="914034" rtl="0" eaLnBrk="1" latinLnBrk="0" hangingPunct="1">
      <a:defRPr sz="1200" kern="1200">
        <a:solidFill>
          <a:schemeClr val="tx1"/>
        </a:solidFill>
        <a:latin typeface="+mn-lt"/>
        <a:ea typeface="+mn-ea"/>
        <a:cs typeface="+mn-cs"/>
      </a:defRPr>
    </a:lvl6pPr>
    <a:lvl7pPr marL="2742103" algn="l" defTabSz="914034" rtl="0" eaLnBrk="1" latinLnBrk="0" hangingPunct="1">
      <a:defRPr sz="1200" kern="1200">
        <a:solidFill>
          <a:schemeClr val="tx1"/>
        </a:solidFill>
        <a:latin typeface="+mn-lt"/>
        <a:ea typeface="+mn-ea"/>
        <a:cs typeface="+mn-cs"/>
      </a:defRPr>
    </a:lvl7pPr>
    <a:lvl8pPr marL="3199120" algn="l" defTabSz="914034" rtl="0" eaLnBrk="1" latinLnBrk="0" hangingPunct="1">
      <a:defRPr sz="1200" kern="1200">
        <a:solidFill>
          <a:schemeClr val="tx1"/>
        </a:solidFill>
        <a:latin typeface="+mn-lt"/>
        <a:ea typeface="+mn-ea"/>
        <a:cs typeface="+mn-cs"/>
      </a:defRPr>
    </a:lvl8pPr>
    <a:lvl9pPr marL="3656137" algn="l" defTabSz="9140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giải</a:t>
            </a:r>
            <a:r>
              <a:rPr lang="en-US" baseline="0" smtClean="0"/>
              <a:t> thích cho HS biết, lời thoại của nhân vật thì xuống dòng và có dấu gạch ngang ở đầu dòng.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134930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4149755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818133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a:t>
            </a:r>
            <a:r>
              <a:rPr lang="en-US" baseline="0" smtClean="0"/>
              <a:t> hãy nghe hs nói câu này nhé. Sẽ rất hạnh phúc khi nghe hs kể đấy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452537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1430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pic>
        <p:nvPicPr>
          <p:cNvPr id="34" name="Google Shape;34;p28"/>
          <p:cNvPicPr preferRelativeResize="0"/>
          <p:nvPr/>
        </p:nvPicPr>
        <p:blipFill rotWithShape="1">
          <a:blip r:embed="rId2"/>
          <a:srcRect l="136" t="73054" r="17724" b="-1"/>
          <a:stretch>
            <a:fillRect/>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srcRect l="30888" t="27748" r="21866"/>
          <a:stretch>
            <a:fillRect/>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srcRect b="43227"/>
          <a:stretch>
            <a:fillRect/>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srcRect l="1" r="152" b="8109"/>
          <a:stretch>
            <a:fillRect/>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srcRect/>
          <a:stretch>
            <a:fillRect/>
          </a:stretch>
        </p:blipFill>
        <p:spPr>
          <a:xfrm>
            <a:off x="-13856" y="4642338"/>
            <a:ext cx="9155017" cy="501162"/>
          </a:xfrm>
          <a:prstGeom prst="rect">
            <a:avLst/>
          </a:prstGeom>
          <a:noFill/>
          <a:ln>
            <a:noFill/>
          </a:ln>
        </p:spPr>
      </p:pic>
    </p:spTree>
    <p:extLst>
      <p:ext uri="{BB962C8B-B14F-4D97-AF65-F5344CB8AC3E}">
        <p14:creationId xmlns:p14="http://schemas.microsoft.com/office/powerpoint/2010/main" val="168815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55" indent="0">
              <a:buNone/>
              <a:defRPr sz="1800">
                <a:solidFill>
                  <a:schemeClr val="tx1">
                    <a:tint val="75000"/>
                  </a:schemeClr>
                </a:solidFill>
              </a:defRPr>
            </a:lvl2pPr>
            <a:lvl3pPr marL="913910" indent="0">
              <a:buNone/>
              <a:defRPr sz="1600">
                <a:solidFill>
                  <a:schemeClr val="tx1">
                    <a:tint val="75000"/>
                  </a:schemeClr>
                </a:solidFill>
              </a:defRPr>
            </a:lvl3pPr>
            <a:lvl4pPr marL="1370865" indent="0">
              <a:buNone/>
              <a:defRPr sz="1400">
                <a:solidFill>
                  <a:schemeClr val="tx1">
                    <a:tint val="75000"/>
                  </a:schemeClr>
                </a:solidFill>
              </a:defRPr>
            </a:lvl4pPr>
            <a:lvl5pPr marL="1827821" indent="0">
              <a:buNone/>
              <a:defRPr sz="1400">
                <a:solidFill>
                  <a:schemeClr val="tx1">
                    <a:tint val="75000"/>
                  </a:schemeClr>
                </a:solidFill>
              </a:defRPr>
            </a:lvl5pPr>
            <a:lvl6pPr marL="2284776" indent="0">
              <a:buNone/>
              <a:defRPr sz="1400">
                <a:solidFill>
                  <a:schemeClr val="tx1">
                    <a:tint val="75000"/>
                  </a:schemeClr>
                </a:solidFill>
              </a:defRPr>
            </a:lvl6pPr>
            <a:lvl7pPr marL="2741731" indent="0">
              <a:buNone/>
              <a:defRPr sz="1400">
                <a:solidFill>
                  <a:schemeClr val="tx1">
                    <a:tint val="75000"/>
                  </a:schemeClr>
                </a:solidFill>
              </a:defRPr>
            </a:lvl7pPr>
            <a:lvl8pPr marL="3198686" indent="0">
              <a:buNone/>
              <a:defRPr sz="1400">
                <a:solidFill>
                  <a:schemeClr val="tx1">
                    <a:tint val="75000"/>
                  </a:schemeClr>
                </a:solidFill>
              </a:defRPr>
            </a:lvl8pPr>
            <a:lvl9pPr marL="36556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55" indent="0">
              <a:buNone/>
              <a:defRPr sz="2800"/>
            </a:lvl2pPr>
            <a:lvl3pPr marL="913910" indent="0">
              <a:buNone/>
              <a:defRPr sz="2400"/>
            </a:lvl3pPr>
            <a:lvl4pPr marL="1370865" indent="0">
              <a:buNone/>
              <a:defRPr sz="2000"/>
            </a:lvl4pPr>
            <a:lvl5pPr marL="1827821" indent="0">
              <a:buNone/>
              <a:defRPr sz="2000"/>
            </a:lvl5pPr>
            <a:lvl6pPr marL="2284776" indent="0">
              <a:buNone/>
              <a:defRPr sz="2000"/>
            </a:lvl6pPr>
            <a:lvl7pPr marL="2741731" indent="0">
              <a:buNone/>
              <a:defRPr sz="2000"/>
            </a:lvl7pPr>
            <a:lvl8pPr marL="3198686" indent="0">
              <a:buNone/>
              <a:defRPr sz="2000"/>
            </a:lvl8pPr>
            <a:lvl9pPr marL="3655641"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1" tIns="45696" rIns="91391" bIns="4569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91" tIns="45696" rIns="91391" bIns="4569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91" tIns="45696" rIns="91391" bIns="45696" rtlCol="0" anchor="ctr"/>
          <a:lstStyle>
            <a:lvl1pPr algn="l">
              <a:defRPr sz="1200">
                <a:solidFill>
                  <a:schemeClr val="tx1">
                    <a:tint val="75000"/>
                  </a:schemeClr>
                </a:solidFill>
              </a:defRPr>
            </a:lvl1pPr>
          </a:lstStyle>
          <a:p>
            <a:fld id="{4CEF851F-4C9B-4ED8-A706-7687066F5A2C}" type="datetimeFigureOut">
              <a:rPr lang="en-US" smtClean="0"/>
              <a:t>1/29/2024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91" tIns="45696" rIns="91391" bIns="4569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91" tIns="45696" rIns="91391" bIns="45696"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910"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2" indent="-285597" algn="l" defTabSz="9139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88" indent="-228478" algn="l" defTabSz="9139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9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5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64"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19"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7.gif"/><Relationship Id="rId7" Type="http://schemas.openxmlformats.org/officeDocument/2006/relationships/image" Target="../media/image10.gif"/><Relationship Id="rId12"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http://caodangcantho.edu.vn/cdctnew1/uploads/albums/maivang9.jpg" TargetMode="External"/><Relationship Id="rId10" Type="http://schemas.openxmlformats.org/officeDocument/2006/relationships/image" Target="../media/image13.jpeg"/><Relationship Id="rId4" Type="http://schemas.openxmlformats.org/officeDocument/2006/relationships/image" Target="../media/image8.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g"/><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5446164"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sp>
        <p:nvSpPr>
          <p:cNvPr id="24" name="TextBox 23"/>
          <p:cNvSpPr txBox="1"/>
          <p:nvPr/>
        </p:nvSpPr>
        <p:spPr>
          <a:xfrm>
            <a:off x="2084291" y="2289089"/>
            <a:ext cx="5650365" cy="646282"/>
          </a:xfrm>
          <a:prstGeom prst="rect">
            <a:avLst/>
          </a:prstGeom>
          <a:noFill/>
        </p:spPr>
        <p:txBody>
          <a:bodyPr wrap="square" lIns="91391" tIns="45696" rIns="91391" bIns="45696" rtlCol="0">
            <a:spAutoFit/>
          </a:bodyPr>
          <a:lstStyle/>
          <a:p>
            <a:pPr algn="ctr"/>
            <a:r>
              <a:rPr lang="en-US" sz="3600" b="1" dirty="0">
                <a:solidFill>
                  <a:srgbClr val="F68426"/>
                </a:solidFill>
                <a:latin typeface="Arial-Rounded" pitchFamily="34" charset="0"/>
                <a:ea typeface="Arial-Rounded" pitchFamily="34" charset="0"/>
                <a:cs typeface="Arial-Rounded" pitchFamily="34" charset="0"/>
              </a:rPr>
              <a:t>NỤ HÔN TRÊN BÀN TAY</a:t>
            </a:r>
          </a:p>
        </p:txBody>
      </p:sp>
    </p:spTree>
    <p:extLst>
      <p:ext uri="{BB962C8B-B14F-4D97-AF65-F5344CB8AC3E}">
        <p14:creationId xmlns:p14="http://schemas.microsoft.com/office/powerpoint/2010/main" val="3830305215"/>
      </p:ext>
    </p:extLst>
  </p:cSld>
  <p:clrMapOvr>
    <a:masterClrMapping/>
  </p:clrMapOvr>
  <mc:AlternateContent xmlns:mc="http://schemas.openxmlformats.org/markup-compatibility/2006" xmlns:p14="http://schemas.microsoft.com/office/powerpoint/2010/main">
    <mc:Choice Requires="p14">
      <p:transition spd="slow" p14:dur="2000" advTm="4619"/>
    </mc:Choice>
    <mc:Fallback xmlns="">
      <p:transition spd="slow" advTm="461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895350"/>
            <a:ext cx="8575964" cy="3108507"/>
          </a:xfrm>
          <a:prstGeom prst="rect">
            <a:avLst/>
          </a:prstGeom>
        </p:spPr>
        <p:txBody>
          <a:bodyPr wrap="square" lIns="91403" tIns="45702" rIns="91403" bIns="45702">
            <a:spAutoFit/>
          </a:bodyPr>
          <a:lstStyle/>
          <a:p>
            <a:pPr algn="just"/>
            <a:r>
              <a:rPr lang="en-US" sz="2800" dirty="0">
                <a:latin typeface="Arial-Rounded" pitchFamily="34" charset="0"/>
                <a:ea typeface="Arial-Rounded" pitchFamily="34" charset="0"/>
                <a:cs typeface="Arial-Rounded" pitchFamily="34" charset="0"/>
              </a:rPr>
              <a:t>	 Nam </a:t>
            </a:r>
            <a:r>
              <a:rPr lang="en-US" sz="2800" dirty="0" err="1">
                <a:latin typeface="Arial-Rounded" pitchFamily="34" charset="0"/>
                <a:ea typeface="Arial-Rounded" pitchFamily="34" charset="0"/>
                <a:cs typeface="Arial-Rounded" pitchFamily="34" charset="0"/>
              </a:rPr>
              <a:t>cảm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thấy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thật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ấm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áp</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Cậu</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im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lặng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rồi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đột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nhiên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mỉm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cười</a:t>
            </a:r>
            <a:r>
              <a:rPr lang="en-US" sz="2800" dirty="0">
                <a:latin typeface="Arial-Rounded" pitchFamily="34" charset="0"/>
                <a:ea typeface="Arial-Rounded" pitchFamily="34" charset="0"/>
                <a:cs typeface="Arial-Rounded" pitchFamily="34" charset="0"/>
              </a:rPr>
              <a:t>: </a:t>
            </a:r>
          </a:p>
          <a:p>
            <a:pPr algn="just"/>
            <a:r>
              <a:rPr lang="en-US" sz="2800" dirty="0">
                <a:latin typeface="Arial-Rounded" pitchFamily="34" charset="0"/>
                <a:ea typeface="Arial-Rounded" pitchFamily="34" charset="0"/>
                <a:cs typeface="Arial-Rounded" pitchFamily="34" charset="0"/>
              </a:rPr>
              <a:t>      - </a:t>
            </a:r>
            <a:r>
              <a:rPr lang="en-US" sz="2800" dirty="0" err="1">
                <a:latin typeface="Arial-Rounded" pitchFamily="34" charset="0"/>
                <a:ea typeface="Arial-Rounded" pitchFamily="34" charset="0"/>
                <a:cs typeface="Arial-Rounded" pitchFamily="34" charset="0"/>
              </a:rPr>
              <a:t>Mẹ</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đưa</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tay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cho</a:t>
            </a:r>
            <a:r>
              <a:rPr lang="en-US" sz="2800" dirty="0">
                <a:latin typeface="Arial-Rounded" pitchFamily="34" charset="0"/>
                <a:ea typeface="Arial-Rounded" pitchFamily="34" charset="0"/>
                <a:cs typeface="Arial-Rounded" pitchFamily="34" charset="0"/>
              </a:rPr>
              <a:t> con </a:t>
            </a:r>
            <a:r>
              <a:rPr lang="en-US" sz="2800" dirty="0" err="1">
                <a:latin typeface="Arial-Rounded" pitchFamily="34" charset="0"/>
                <a:ea typeface="Arial-Rounded" pitchFamily="34" charset="0"/>
                <a:cs typeface="Arial-Rounded" pitchFamily="34" charset="0"/>
              </a:rPr>
              <a:t>nào</a:t>
            </a:r>
            <a:r>
              <a:rPr lang="en-US" sz="2800" dirty="0">
                <a:latin typeface="Arial-Rounded" pitchFamily="34" charset="0"/>
                <a:ea typeface="Arial-Rounded" pitchFamily="34" charset="0"/>
                <a:cs typeface="Arial-Rounded" pitchFamily="34" charset="0"/>
              </a:rPr>
              <a:t>!</a:t>
            </a:r>
          </a:p>
          <a:p>
            <a:pPr algn="just"/>
            <a:r>
              <a:rPr lang="en-US" sz="2800" dirty="0">
                <a:latin typeface="Arial-Rounded" pitchFamily="34" charset="0"/>
                <a:ea typeface="Arial-Rounded" pitchFamily="34" charset="0"/>
                <a:cs typeface="Arial-Rounded" pitchFamily="34" charset="0"/>
              </a:rPr>
              <a:t>      Nam </a:t>
            </a:r>
            <a:r>
              <a:rPr lang="en-US" sz="2800" dirty="0" err="1">
                <a:latin typeface="Arial-Rounded" pitchFamily="34" charset="0"/>
                <a:ea typeface="Arial-Rounded" pitchFamily="34" charset="0"/>
                <a:cs typeface="Arial-Rounded" pitchFamily="34" charset="0"/>
              </a:rPr>
              <a:t>đặt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một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nụ</a:t>
            </a:r>
            <a:r>
              <a:rPr lang="en-US" sz="2800" dirty="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hôn</a:t>
            </a:r>
            <a:r>
              <a:rPr lang="en-US" sz="2800" dirty="0" smtClean="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vào</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bàn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tay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mẹ</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rồi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thủ</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thỉ</a:t>
            </a:r>
            <a:r>
              <a:rPr lang="en-US" sz="2800" dirty="0">
                <a:latin typeface="Arial-Rounded" pitchFamily="34" charset="0"/>
                <a:ea typeface="Arial-Rounded" pitchFamily="34" charset="0"/>
                <a:cs typeface="Arial-Rounded" pitchFamily="34" charset="0"/>
              </a:rPr>
              <a:t>:</a:t>
            </a:r>
          </a:p>
          <a:p>
            <a:pPr algn="just"/>
            <a:r>
              <a:rPr lang="en-US" sz="2800" dirty="0">
                <a:latin typeface="Arial-Rounded" pitchFamily="34" charset="0"/>
                <a:ea typeface="Arial-Rounded" pitchFamily="34" charset="0"/>
                <a:cs typeface="Arial-Rounded" pitchFamily="34" charset="0"/>
              </a:rPr>
              <a:t>      - </a:t>
            </a:r>
            <a:r>
              <a:rPr lang="en-US" sz="2800" dirty="0" err="1">
                <a:latin typeface="Arial-Rounded" pitchFamily="34" charset="0"/>
                <a:ea typeface="Arial-Rounded" pitchFamily="34" charset="0"/>
                <a:cs typeface="Arial-Rounded" pitchFamily="34" charset="0"/>
              </a:rPr>
              <a:t>Bây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giờ</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thì</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mẹ</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cũng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có</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nụ</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hôn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trên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bàn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tay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rồi</a:t>
            </a:r>
            <a:r>
              <a:rPr lang="en-US" sz="2800" dirty="0">
                <a:latin typeface="Arial-Rounded" pitchFamily="34" charset="0"/>
                <a:ea typeface="Arial-Rounded" pitchFamily="34" charset="0"/>
                <a:cs typeface="Arial-Rounded" pitchFamily="34" charset="0"/>
              </a:rPr>
              <a:t>. Con </a:t>
            </a:r>
            <a:r>
              <a:rPr lang="en-US" sz="2800" dirty="0" err="1">
                <a:latin typeface="Arial-Rounded" pitchFamily="34" charset="0"/>
                <a:ea typeface="Arial-Rounded" pitchFamily="34" charset="0"/>
                <a:cs typeface="Arial-Rounded" pitchFamily="34" charset="0"/>
              </a:rPr>
              <a:t>yêu</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mẹ</a:t>
            </a:r>
            <a:r>
              <a:rPr lang="en-US" sz="2800" dirty="0">
                <a:latin typeface="Arial-Rounded" pitchFamily="34" charset="0"/>
                <a:ea typeface="Arial-Rounded" pitchFamily="34" charset="0"/>
                <a:cs typeface="Arial-Rounded" pitchFamily="34" charset="0"/>
              </a:rPr>
              <a:t>! </a:t>
            </a:r>
          </a:p>
          <a:p>
            <a:pPr algn="just"/>
            <a:r>
              <a:rPr lang="en-US" sz="2800" dirty="0">
                <a:latin typeface="Arial-Rounded" pitchFamily="34" charset="0"/>
                <a:ea typeface="Arial-Rounded" pitchFamily="34" charset="0"/>
                <a:cs typeface="Arial-Rounded" pitchFamily="34" charset="0"/>
              </a:rPr>
              <a:t>      Nam </a:t>
            </a:r>
            <a:r>
              <a:rPr lang="en-US" sz="2800" dirty="0" err="1">
                <a:latin typeface="Arial-Rounded" pitchFamily="34" charset="0"/>
                <a:ea typeface="Arial-Rounded" pitchFamily="34" charset="0"/>
                <a:cs typeface="Arial-Rounded" pitchFamily="34" charset="0"/>
              </a:rPr>
              <a:t>chào</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mẹ</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và</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tung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tăng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bước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vào</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lớp</a:t>
            </a:r>
            <a:r>
              <a:rPr lang="en-US" sz="2800" dirty="0">
                <a:latin typeface="Arial-Rounded" pitchFamily="34" charset="0"/>
                <a:ea typeface="Arial-Rounded" pitchFamily="34" charset="0"/>
                <a:cs typeface="Arial-Rounded" pitchFamily="34" charset="0"/>
              </a:rPr>
              <a:t>.</a:t>
            </a:r>
          </a:p>
        </p:txBody>
      </p:sp>
      <p:sp>
        <p:nvSpPr>
          <p:cNvPr id="5" name="TextBox 4"/>
          <p:cNvSpPr txBox="1"/>
          <p:nvPr/>
        </p:nvSpPr>
        <p:spPr>
          <a:xfrm>
            <a:off x="2895600" y="209550"/>
            <a:ext cx="3642531" cy="584739"/>
          </a:xfrm>
          <a:prstGeom prst="rect">
            <a:avLst/>
          </a:prstGeom>
          <a:solidFill>
            <a:srgbClr val="FFD347"/>
          </a:solidFill>
        </p:spPr>
        <p:txBody>
          <a:bodyPr wrap="square" lIns="91403" tIns="45702" rIns="91403" bIns="45702" rtlCol="0">
            <a:spAutoFit/>
          </a:bodyPr>
          <a:lstStyle/>
          <a:p>
            <a:pPr algn="ctr"/>
            <a:r>
              <a:rPr lang="en-US" sz="3200" b="1">
                <a:latin typeface="Arial-Rounded" pitchFamily="34" charset="0"/>
                <a:ea typeface="Arial-Rounded" pitchFamily="34" charset="0"/>
                <a:cs typeface="Arial-Rounded" pitchFamily="34" charset="0"/>
              </a:rPr>
              <a:t>Đọc đoạn 2:</a:t>
            </a:r>
          </a:p>
        </p:txBody>
      </p:sp>
      <p:sp>
        <p:nvSpPr>
          <p:cNvPr id="6" name="TextBox 5"/>
          <p:cNvSpPr txBox="1"/>
          <p:nvPr/>
        </p:nvSpPr>
        <p:spPr>
          <a:xfrm>
            <a:off x="117764" y="4171950"/>
            <a:ext cx="8839200" cy="461628"/>
          </a:xfrm>
          <a:prstGeom prst="rect">
            <a:avLst/>
          </a:prstGeom>
          <a:solidFill>
            <a:srgbClr val="FFD347"/>
          </a:solidFill>
        </p:spPr>
        <p:txBody>
          <a:bodyPr wrap="square" lIns="91403" tIns="45702" rIns="91403" bIns="45702" rtlCol="0">
            <a:spAutoFit/>
          </a:bodyPr>
          <a:lstStyle/>
          <a:p>
            <a:pPr algn="ctr"/>
            <a:r>
              <a:rPr lang="en-US" sz="2400" dirty="0" err="1" smtClean="0">
                <a:latin typeface="Arial-Rounded" pitchFamily="34" charset="0"/>
                <a:ea typeface="Arial-Rounded" pitchFamily="34" charset="0"/>
                <a:cs typeface="Arial-Rounded" pitchFamily="34" charset="0"/>
              </a:rPr>
              <a:t>Khi</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nhận</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được</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nụ</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hôn</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của</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mẹ</a:t>
            </a:r>
            <a:r>
              <a:rPr lang="en-US" sz="2400" dirty="0" smtClean="0">
                <a:latin typeface="Arial-Rounded" pitchFamily="34" charset="0"/>
                <a:ea typeface="Arial-Rounded" pitchFamily="34" charset="0"/>
                <a:cs typeface="Arial-Rounded" pitchFamily="34" charset="0"/>
              </a:rPr>
              <a:t>, Nam </a:t>
            </a:r>
            <a:r>
              <a:rPr lang="en-US" sz="2400" dirty="0" err="1" smtClean="0">
                <a:latin typeface="Arial-Rounded" pitchFamily="34" charset="0"/>
                <a:ea typeface="Arial-Rounded" pitchFamily="34" charset="0"/>
                <a:cs typeface="Arial-Rounded" pitchFamily="34" charset="0"/>
              </a:rPr>
              <a:t>cảm</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thấy</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như</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thế</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nào</a:t>
            </a:r>
            <a:r>
              <a:rPr lang="en-US" sz="2400" dirty="0" smtClean="0">
                <a:latin typeface="Arial-Rounded" pitchFamily="34" charset="0"/>
                <a:ea typeface="Arial-Rounded" pitchFamily="34" charset="0"/>
                <a:cs typeface="Arial-Rounded" pitchFamily="34" charset="0"/>
              </a:rPr>
              <a:t>?</a:t>
            </a:r>
            <a:endParaRPr lang="en-US" sz="24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2" name="Picture 8" descr="https://ichef.bbci.co.uk/news/640/cpsprodpb/8B45/production/_109235653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00" y="133350"/>
            <a:ext cx="4762800" cy="27432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38100" y="2949180"/>
            <a:ext cx="2362200" cy="769393"/>
          </a:xfrm>
          <a:prstGeom prst="rect">
            <a:avLst/>
          </a:prstGeom>
          <a:noFill/>
        </p:spPr>
        <p:txBody>
          <a:bodyPr wrap="square" lIns="91391" tIns="45696" rIns="91391" bIns="45696" rtlCol="0">
            <a:spAutoFit/>
          </a:bodyPr>
          <a:lstStyle/>
          <a:p>
            <a:pPr algn="just"/>
            <a:r>
              <a:rPr lang="en-US" sz="4400" b="1" dirty="0" err="1" smtClean="0">
                <a:latin typeface="Times New Roman" panose="02020603050405020304" pitchFamily="18" charset="0"/>
                <a:ea typeface="Arial-Rounded" pitchFamily="34" charset="0"/>
                <a:cs typeface="Times New Roman" panose="02020603050405020304" pitchFamily="18" charset="0"/>
              </a:rPr>
              <a:t>thủ</a:t>
            </a:r>
            <a:r>
              <a:rPr lang="en-US" sz="4400" b="1" dirty="0" smtClean="0">
                <a:latin typeface="Times New Roman" panose="02020603050405020304" pitchFamily="18" charset="0"/>
                <a:ea typeface="Arial-Rounded" pitchFamily="34" charset="0"/>
                <a:cs typeface="Times New Roman" panose="02020603050405020304" pitchFamily="18" charset="0"/>
              </a:rPr>
              <a:t> </a:t>
            </a:r>
            <a:r>
              <a:rPr lang="en-US" sz="4400" b="1" dirty="0" err="1" smtClean="0">
                <a:latin typeface="Times New Roman" panose="02020603050405020304" pitchFamily="18" charset="0"/>
                <a:ea typeface="Arial-Rounded" pitchFamily="34" charset="0"/>
                <a:cs typeface="Times New Roman" panose="02020603050405020304" pitchFamily="18" charset="0"/>
              </a:rPr>
              <a:t>thỉ</a:t>
            </a:r>
            <a:endParaRPr lang="en-US" sz="4400" b="1" dirty="0">
              <a:latin typeface="Times New Roman" panose="02020603050405020304" pitchFamily="18" charset="0"/>
              <a:ea typeface="Arial-Rounded" pitchFamily="34" charset="0"/>
              <a:cs typeface="Times New Roman" panose="02020603050405020304" pitchFamily="18" charset="0"/>
            </a:endParaRPr>
          </a:p>
        </p:txBody>
      </p:sp>
      <p:pic>
        <p:nvPicPr>
          <p:cNvPr id="1034" name="Picture 10" descr="https://photo-cms-baonghean.zadn.vn/cw1000/Uploaded/2021/rkqskxqlxk/2019_01_23/bna_giochoi4_hoangtuan364150_23120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400" y="155100"/>
            <a:ext cx="4138200" cy="27214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741400" y="2876551"/>
            <a:ext cx="2945400" cy="769393"/>
          </a:xfrm>
          <a:prstGeom prst="rect">
            <a:avLst/>
          </a:prstGeom>
          <a:noFill/>
        </p:spPr>
        <p:txBody>
          <a:bodyPr wrap="square" lIns="91391" tIns="45696" rIns="91391" bIns="45696" rtlCol="0">
            <a:spAutoFit/>
          </a:bodyPr>
          <a:lstStyle/>
          <a:p>
            <a:pPr algn="just"/>
            <a:r>
              <a:rPr lang="en-US" sz="4400" b="1" dirty="0" err="1" smtClean="0">
                <a:latin typeface="Times New Roman" panose="02020603050405020304" pitchFamily="18" charset="0"/>
                <a:ea typeface="Arial-Rounded" pitchFamily="34" charset="0"/>
                <a:cs typeface="Times New Roman" panose="02020603050405020304" pitchFamily="18" charset="0"/>
              </a:rPr>
              <a:t>tung</a:t>
            </a:r>
            <a:r>
              <a:rPr lang="en-US" sz="4400" b="1" dirty="0" smtClean="0">
                <a:latin typeface="Times New Roman" panose="02020603050405020304" pitchFamily="18" charset="0"/>
                <a:ea typeface="Arial-Rounded" pitchFamily="34" charset="0"/>
                <a:cs typeface="Times New Roman" panose="02020603050405020304" pitchFamily="18" charset="0"/>
              </a:rPr>
              <a:t> </a:t>
            </a:r>
            <a:r>
              <a:rPr lang="en-US" sz="4400" b="1" dirty="0" err="1" smtClean="0">
                <a:latin typeface="Times New Roman" panose="02020603050405020304" pitchFamily="18" charset="0"/>
                <a:ea typeface="Arial-Rounded" pitchFamily="34" charset="0"/>
                <a:cs typeface="Times New Roman" panose="02020603050405020304" pitchFamily="18" charset="0"/>
              </a:rPr>
              <a:t>tăng</a:t>
            </a:r>
            <a:endParaRPr lang="en-US" sz="4400" b="1" dirty="0">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174851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wheel(1)">
                                      <p:cBhvr>
                                        <p:cTn id="19" dur="2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117810" y="629437"/>
            <a:ext cx="609600" cy="80670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Times New Roman" panose="02020603050405020304" pitchFamily="18" charset="0"/>
                <a:cs typeface="Times New Roman" panose="02020603050405020304" pitchFamily="18" charset="0"/>
              </a:rPr>
              <a:t>3</a:t>
            </a:r>
          </a:p>
        </p:txBody>
      </p:sp>
      <p:sp>
        <p:nvSpPr>
          <p:cNvPr id="6" name="TextBox 5"/>
          <p:cNvSpPr txBox="1"/>
          <p:nvPr/>
        </p:nvSpPr>
        <p:spPr>
          <a:xfrm>
            <a:off x="1752600" y="666750"/>
            <a:ext cx="5403272" cy="769393"/>
          </a:xfrm>
          <a:prstGeom prst="rect">
            <a:avLst/>
          </a:prstGeom>
          <a:noFill/>
        </p:spPr>
        <p:txBody>
          <a:bodyPr wrap="square" lIns="91391" tIns="45696" rIns="91391" bIns="45696" rtlCol="0">
            <a:spAutoFit/>
          </a:bodyPr>
          <a:lstStyle/>
          <a:p>
            <a:pPr algn="just"/>
            <a:r>
              <a:rPr lang="en-US" sz="4400" b="1" dirty="0" err="1">
                <a:latin typeface="Times New Roman" panose="02020603050405020304" pitchFamily="18" charset="0"/>
                <a:ea typeface="Arial-Rounded" pitchFamily="34" charset="0"/>
                <a:cs typeface="Times New Roman" panose="02020603050405020304" pitchFamily="18" charset="0"/>
              </a:rPr>
              <a:t>Trả</a:t>
            </a:r>
            <a:r>
              <a:rPr lang="en-US" sz="4400" b="1" dirty="0">
                <a:latin typeface="Times New Roman" panose="02020603050405020304" pitchFamily="18" charset="0"/>
                <a:ea typeface="Arial-Rounded" pitchFamily="34" charset="0"/>
                <a:cs typeface="Times New Roman" panose="02020603050405020304" pitchFamily="18" charset="0"/>
              </a:rPr>
              <a:t> </a:t>
            </a:r>
            <a:r>
              <a:rPr lang="en-US" sz="4400" b="1" dirty="0" err="1">
                <a:latin typeface="Times New Roman" panose="02020603050405020304" pitchFamily="18" charset="0"/>
                <a:ea typeface="Arial-Rounded" pitchFamily="34" charset="0"/>
                <a:cs typeface="Times New Roman" panose="02020603050405020304" pitchFamily="18" charset="0"/>
              </a:rPr>
              <a:t>lời</a:t>
            </a:r>
            <a:r>
              <a:rPr lang="en-US" sz="4400" b="1" dirty="0">
                <a:latin typeface="Times New Roman" panose="02020603050405020304" pitchFamily="18" charset="0"/>
                <a:ea typeface="Arial-Rounded" pitchFamily="34" charset="0"/>
                <a:cs typeface="Times New Roman" panose="02020603050405020304" pitchFamily="18" charset="0"/>
              </a:rPr>
              <a:t> </a:t>
            </a:r>
            <a:r>
              <a:rPr lang="en-US" sz="4400" b="1" dirty="0" err="1">
                <a:latin typeface="Times New Roman" panose="02020603050405020304" pitchFamily="18" charset="0"/>
                <a:ea typeface="Arial-Rounded" pitchFamily="34" charset="0"/>
                <a:cs typeface="Times New Roman" panose="02020603050405020304" pitchFamily="18" charset="0"/>
              </a:rPr>
              <a:t>câu</a:t>
            </a:r>
            <a:r>
              <a:rPr lang="en-US" sz="4400" b="1" dirty="0">
                <a:latin typeface="Times New Roman" panose="02020603050405020304" pitchFamily="18" charset="0"/>
                <a:ea typeface="Arial-Rounded" pitchFamily="34" charset="0"/>
                <a:cs typeface="Times New Roman" panose="02020603050405020304" pitchFamily="18" charset="0"/>
              </a:rPr>
              <a:t> </a:t>
            </a:r>
            <a:r>
              <a:rPr lang="en-US" sz="4400" b="1" dirty="0" err="1">
                <a:latin typeface="Times New Roman" panose="02020603050405020304" pitchFamily="18" charset="0"/>
                <a:ea typeface="Arial-Rounded" pitchFamily="34" charset="0"/>
                <a:cs typeface="Times New Roman" panose="02020603050405020304" pitchFamily="18" charset="0"/>
              </a:rPr>
              <a:t>hỏi</a:t>
            </a:r>
            <a:endParaRPr lang="en-US" sz="4400" b="1" dirty="0">
              <a:latin typeface="Times New Roman" panose="02020603050405020304" pitchFamily="18" charset="0"/>
              <a:ea typeface="Arial-Rounded" pitchFamily="34" charset="0"/>
              <a:cs typeface="Times New Roman" panose="02020603050405020304" pitchFamily="18" charset="0"/>
            </a:endParaRPr>
          </a:p>
        </p:txBody>
      </p:sp>
      <p:sp>
        <p:nvSpPr>
          <p:cNvPr id="4" name="TextBox 3"/>
          <p:cNvSpPr txBox="1"/>
          <p:nvPr/>
        </p:nvSpPr>
        <p:spPr>
          <a:xfrm>
            <a:off x="914400" y="1885950"/>
            <a:ext cx="7453746" cy="584739"/>
          </a:xfrm>
          <a:prstGeom prst="rect">
            <a:avLst/>
          </a:prstGeom>
          <a:solidFill>
            <a:srgbClr val="FFD347"/>
          </a:solidFill>
        </p:spPr>
        <p:txBody>
          <a:bodyPr wrap="square" lIns="91403" tIns="45702" rIns="91403" bIns="45702" rtlCol="0">
            <a:spAutoFit/>
          </a:bodyPr>
          <a:lstStyle/>
          <a:p>
            <a:pPr algn="ctr"/>
            <a:r>
              <a:rPr lang="en-US" sz="3200" dirty="0" smtClean="0">
                <a:solidFill>
                  <a:srgbClr val="0070C0"/>
                </a:solidFill>
                <a:latin typeface="Arial-Rounded" pitchFamily="34" charset="0"/>
                <a:ea typeface="Arial-Rounded" pitchFamily="34" charset="0"/>
                <a:cs typeface="Arial-Rounded" pitchFamily="34" charset="0"/>
              </a:rPr>
              <a:t>       c. </a:t>
            </a:r>
            <a:r>
              <a:rPr lang="en-US" sz="3200" dirty="0" err="1" smtClean="0">
                <a:solidFill>
                  <a:srgbClr val="0070C0"/>
                </a:solidFill>
                <a:latin typeface="Arial-Rounded" pitchFamily="34" charset="0"/>
                <a:ea typeface="Arial-Rounded" pitchFamily="34" charset="0"/>
                <a:cs typeface="Arial-Rounded" pitchFamily="34" charset="0"/>
              </a:rPr>
              <a:t>Sau</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khi</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chào</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mẹ</a:t>
            </a:r>
            <a:r>
              <a:rPr lang="en-US" sz="3200" dirty="0" smtClean="0">
                <a:solidFill>
                  <a:srgbClr val="0070C0"/>
                </a:solidFill>
                <a:latin typeface="Arial-Rounded" pitchFamily="34" charset="0"/>
                <a:ea typeface="Arial-Rounded" pitchFamily="34" charset="0"/>
                <a:cs typeface="Arial-Rounded" pitchFamily="34" charset="0"/>
              </a:rPr>
              <a:t>, Nam </a:t>
            </a:r>
            <a:r>
              <a:rPr lang="en-US" sz="3200" dirty="0" err="1" smtClean="0">
                <a:solidFill>
                  <a:srgbClr val="0070C0"/>
                </a:solidFill>
                <a:latin typeface="Arial-Rounded" pitchFamily="34" charset="0"/>
                <a:ea typeface="Arial-Rounded" pitchFamily="34" charset="0"/>
                <a:cs typeface="Arial-Rounded" pitchFamily="34" charset="0"/>
              </a:rPr>
              <a:t>làm</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gì</a:t>
            </a:r>
            <a:r>
              <a:rPr lang="en-US" sz="3200" dirty="0" smtClean="0">
                <a:solidFill>
                  <a:srgbClr val="0070C0"/>
                </a:solidFill>
                <a:latin typeface="Arial-Rounded" pitchFamily="34" charset="0"/>
                <a:ea typeface="Arial-Rounded" pitchFamily="34" charset="0"/>
                <a:cs typeface="Arial-Rounded" pitchFamily="34" charset="0"/>
              </a:rPr>
              <a:t>?</a:t>
            </a:r>
            <a:endParaRPr lang="en-US" sz="3200" dirty="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2984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400" y="4404978"/>
            <a:ext cx="8153400" cy="461628"/>
          </a:xfrm>
          <a:prstGeom prst="rect">
            <a:avLst/>
          </a:prstGeom>
          <a:solidFill>
            <a:srgbClr val="FFD347"/>
          </a:solidFill>
        </p:spPr>
        <p:txBody>
          <a:bodyPr wrap="square" lIns="91403" tIns="45702" rIns="91403" bIns="45702" rtlCol="0">
            <a:spAutoFit/>
          </a:bodyPr>
          <a:lstStyle/>
          <a:p>
            <a:pPr algn="just"/>
            <a:r>
              <a:rPr lang="en-US" sz="2400" dirty="0" err="1" smtClean="0">
                <a:latin typeface="Arial-Rounded" pitchFamily="34" charset="0"/>
                <a:ea typeface="Arial-Rounded" pitchFamily="34" charset="0"/>
                <a:cs typeface="Arial-Rounded" pitchFamily="34" charset="0"/>
              </a:rPr>
              <a:t>Em</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hãy</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kể</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một</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việc</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mẹ</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đã</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làm</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cho</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em</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mà</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em</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thích</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nhất</a:t>
            </a:r>
            <a:r>
              <a:rPr lang="en-US" sz="2400" dirty="0" smtClean="0">
                <a:latin typeface="Arial-Rounded" pitchFamily="34" charset="0"/>
                <a:ea typeface="Arial-Rounded" pitchFamily="34" charset="0"/>
                <a:cs typeface="Arial-Rounded" pitchFamily="34" charset="0"/>
              </a:rPr>
              <a:t>.</a:t>
            </a:r>
            <a:endParaRPr lang="en-US" sz="2400" dirty="0">
              <a:latin typeface="Arial-Rounded" pitchFamily="34" charset="0"/>
              <a:ea typeface="Arial-Rounded" pitchFamily="34" charset="0"/>
              <a:cs typeface="Arial-Rounded"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733550"/>
            <a:ext cx="1891741" cy="241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90550"/>
            <a:ext cx="2359566"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2189" t="11480" r="21511" b="19292"/>
          <a:stretch/>
        </p:blipFill>
        <p:spPr>
          <a:xfrm>
            <a:off x="3276600" y="590549"/>
            <a:ext cx="2678655" cy="3560763"/>
          </a:xfrm>
          <a:prstGeom prst="rect">
            <a:avLst/>
          </a:prstGeom>
        </p:spPr>
      </p:pic>
    </p:spTree>
    <p:extLst>
      <p:ext uri="{BB962C8B-B14F-4D97-AF65-F5344CB8AC3E}">
        <p14:creationId xmlns:p14="http://schemas.microsoft.com/office/powerpoint/2010/main" val="123713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66254" y="2117607"/>
            <a:ext cx="9100154" cy="2147323"/>
            <a:chOff x="-200890" y="3503807"/>
            <a:chExt cx="91001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200890" y="3985246"/>
              <a:ext cx="8649947" cy="584775"/>
            </a:xfrm>
            <a:prstGeom prst="rect">
              <a:avLst/>
            </a:prstGeom>
          </p:spPr>
          <p:txBody>
            <a:bodyPr wrap="square">
              <a:spAutoFit/>
            </a:bodyPr>
            <a:lstStyle/>
            <a:p>
              <a:pPr algn="ctr"/>
              <a:r>
                <a:rPr lang="vi-VN" sz="3200" b="1" dirty="0">
                  <a:solidFill>
                    <a:srgbClr val="7030A0"/>
                  </a:solidFill>
                  <a:latin typeface="HP001 4 hàng" pitchFamily="34" charset="0"/>
                  <a:ea typeface="Arial-Rounded" pitchFamily="34" charset="0"/>
                  <a:cs typeface="Arial-Rounded" pitchFamily="34" charset="0"/>
                </a:rPr>
                <a:t>Ngày đầu đi hǌ, Nam hē hŅ </a:t>
              </a:r>
              <a:r>
                <a:rPr lang="vi-VN" sz="3200" b="1" dirty="0" smtClean="0">
                  <a:solidFill>
                    <a:srgbClr val="7030A0"/>
                  </a:solidFill>
                  <a:latin typeface="HP001 4 hàng" pitchFamily="34" charset="0"/>
                  <a:ea typeface="Arial-Rounded" pitchFamily="34" charset="0"/>
                  <a:cs typeface="Arial-Rounded" pitchFamily="34" charset="0"/>
                </a:rPr>
                <a:t>lắm</a:t>
              </a:r>
              <a:r>
                <a:rPr lang="en-US" sz="3200" b="1" dirty="0" smtClean="0">
                  <a:solidFill>
                    <a:srgbClr val="7030A0"/>
                  </a:solidFill>
                  <a:latin typeface="HP001 4 hàng" pitchFamily="34" charset="0"/>
                  <a:ea typeface="Arial-Rounded" pitchFamily="34" charset="0"/>
                  <a:cs typeface="Arial-Rounded" pitchFamily="34" charset="0"/>
                </a:rPr>
                <a:t>.</a:t>
              </a:r>
              <a:endParaRPr lang="en-US" sz="3200" b="1" dirty="0">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4</a:t>
            </a:r>
          </a:p>
        </p:txBody>
      </p:sp>
      <p:sp>
        <p:nvSpPr>
          <p:cNvPr id="4" name="TextBox 3"/>
          <p:cNvSpPr txBox="1"/>
          <p:nvPr/>
        </p:nvSpPr>
        <p:spPr>
          <a:xfrm>
            <a:off x="692728" y="445960"/>
            <a:ext cx="7384472" cy="461616"/>
          </a:xfrm>
          <a:prstGeom prst="rect">
            <a:avLst/>
          </a:prstGeom>
          <a:noFill/>
        </p:spPr>
        <p:txBody>
          <a:bodyPr wrap="square" lIns="91391" tIns="45696" rIns="91391" bIns="45696" rtlCol="0">
            <a:spAutoFit/>
          </a:bodyPr>
          <a:lstStyle/>
          <a:p>
            <a:pPr algn="just"/>
            <a:r>
              <a:rPr lang="en-US" sz="2400" b="1" dirty="0" err="1">
                <a:latin typeface="Arial-Rounded" pitchFamily="34" charset="0"/>
                <a:ea typeface="Arial-Rounded" pitchFamily="34" charset="0"/>
                <a:cs typeface="Arial-Rounded" pitchFamily="34" charset="0"/>
              </a:rPr>
              <a:t>Viết</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vào</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vở</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câu</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trả</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lời</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cho</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câu</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hỏi</a:t>
            </a:r>
            <a:r>
              <a:rPr lang="en-US" sz="2400" b="1" dirty="0">
                <a:latin typeface="Arial-Rounded" pitchFamily="34" charset="0"/>
                <a:ea typeface="Arial-Rounded" pitchFamily="34" charset="0"/>
                <a:cs typeface="Arial-Rounded" pitchFamily="34" charset="0"/>
              </a:rPr>
              <a:t> a ở </a:t>
            </a:r>
            <a:r>
              <a:rPr lang="en-US" sz="2400" b="1" dirty="0" err="1">
                <a:latin typeface="Arial-Rounded" pitchFamily="34" charset="0"/>
                <a:ea typeface="Arial-Rounded" pitchFamily="34" charset="0"/>
                <a:cs typeface="Arial-Rounded" pitchFamily="34" charset="0"/>
              </a:rPr>
              <a:t>mục</a:t>
            </a:r>
            <a:r>
              <a:rPr lang="en-US" sz="2400" b="1" dirty="0">
                <a:latin typeface="Arial-Rounded" pitchFamily="34" charset="0"/>
                <a:ea typeface="Arial-Rounded" pitchFamily="34" charset="0"/>
                <a:cs typeface="Arial-Rounded" pitchFamily="34" charset="0"/>
              </a:rPr>
              <a:t> </a:t>
            </a:r>
            <a:r>
              <a:rPr lang="en-US" sz="2400" b="1" dirty="0">
                <a:latin typeface="Arial Rounded MT Bold" pitchFamily="34" charset="0"/>
                <a:ea typeface="Arial-Rounded" pitchFamily="34" charset="0"/>
                <a:cs typeface="Arial-Rounded" pitchFamily="34" charset="0"/>
              </a:rPr>
              <a:t>3</a:t>
            </a:r>
          </a:p>
        </p:txBody>
      </p:sp>
      <p:sp>
        <p:nvSpPr>
          <p:cNvPr id="5" name="Rectangle 4"/>
          <p:cNvSpPr/>
          <p:nvPr/>
        </p:nvSpPr>
        <p:spPr>
          <a:xfrm>
            <a:off x="189950" y="1178797"/>
            <a:ext cx="7887250" cy="646294"/>
          </a:xfrm>
          <a:prstGeom prst="rect">
            <a:avLst/>
          </a:prstGeom>
        </p:spPr>
        <p:txBody>
          <a:bodyPr wrap="square" lIns="91403" tIns="45702" rIns="91403" bIns="45702">
            <a:spAutoFit/>
          </a:bodyPr>
          <a:lstStyle/>
          <a:p>
            <a:pPr algn="ctr"/>
            <a:r>
              <a:rPr lang="en-US" sz="3600" dirty="0">
                <a:latin typeface="Arial-Rounded" pitchFamily="34" charset="0"/>
                <a:ea typeface="Arial-Rounded" pitchFamily="34" charset="0"/>
                <a:cs typeface="Arial-Rounded" pitchFamily="34" charset="0"/>
              </a:rPr>
              <a:t>a. </a:t>
            </a:r>
            <a:r>
              <a:rPr lang="en-US" sz="3600" dirty="0" err="1" smtClean="0">
                <a:latin typeface="Arial-Rounded" pitchFamily="34" charset="0"/>
                <a:ea typeface="Arial-Rounded" pitchFamily="34" charset="0"/>
                <a:cs typeface="Arial-Rounded" pitchFamily="34" charset="0"/>
              </a:rPr>
              <a:t>Ngày</a:t>
            </a:r>
            <a:r>
              <a:rPr lang="en-US" sz="3600" dirty="0" smtClean="0">
                <a:latin typeface="Arial-Rounded" pitchFamily="34" charset="0"/>
                <a:ea typeface="Arial-Rounded" pitchFamily="34" charset="0"/>
                <a:cs typeface="Arial-Rounded" pitchFamily="34" charset="0"/>
              </a:rPr>
              <a:t> </a:t>
            </a:r>
            <a:r>
              <a:rPr lang="en-US" sz="3600" dirty="0" err="1" smtClean="0">
                <a:latin typeface="Arial-Rounded" pitchFamily="34" charset="0"/>
                <a:ea typeface="Arial-Rounded" pitchFamily="34" charset="0"/>
                <a:cs typeface="Arial-Rounded" pitchFamily="34" charset="0"/>
              </a:rPr>
              <a:t>đầu</a:t>
            </a:r>
            <a:r>
              <a:rPr lang="en-US" sz="3600" dirty="0" smtClean="0">
                <a:latin typeface="Arial-Rounded" pitchFamily="34" charset="0"/>
                <a:ea typeface="Arial-Rounded" pitchFamily="34" charset="0"/>
                <a:cs typeface="Arial-Rounded" pitchFamily="34" charset="0"/>
              </a:rPr>
              <a:t> </a:t>
            </a:r>
            <a:r>
              <a:rPr lang="en-US" sz="3600" dirty="0" err="1" smtClean="0">
                <a:latin typeface="Arial-Rounded" pitchFamily="34" charset="0"/>
                <a:ea typeface="Arial-Rounded" pitchFamily="34" charset="0"/>
                <a:cs typeface="Arial-Rounded" pitchFamily="34" charset="0"/>
              </a:rPr>
              <a:t>đi</a:t>
            </a:r>
            <a:r>
              <a:rPr lang="en-US" sz="3600" dirty="0" smtClean="0">
                <a:latin typeface="Arial-Rounded" pitchFamily="34" charset="0"/>
                <a:ea typeface="Arial-Rounded" pitchFamily="34" charset="0"/>
                <a:cs typeface="Arial-Rounded" pitchFamily="34" charset="0"/>
              </a:rPr>
              <a:t> </a:t>
            </a:r>
            <a:r>
              <a:rPr lang="en-US" sz="3600" dirty="0" err="1" smtClean="0">
                <a:latin typeface="Arial-Rounded" pitchFamily="34" charset="0"/>
                <a:ea typeface="Arial-Rounded" pitchFamily="34" charset="0"/>
                <a:cs typeface="Arial-Rounded" pitchFamily="34" charset="0"/>
              </a:rPr>
              <a:t>học</a:t>
            </a:r>
            <a:r>
              <a:rPr lang="en-US" sz="3600" dirty="0" smtClean="0">
                <a:latin typeface="Arial-Rounded" pitchFamily="34" charset="0"/>
                <a:ea typeface="Arial-Rounded" pitchFamily="34" charset="0"/>
                <a:cs typeface="Arial-Rounded" pitchFamily="34" charset="0"/>
              </a:rPr>
              <a:t>, Nam (……….).</a:t>
            </a:r>
            <a:endParaRPr lang="en-US" sz="3600" dirty="0">
              <a:latin typeface="Arial-Rounded" pitchFamily="34" charset="0"/>
              <a:ea typeface="Arial-Rounded" pitchFamily="34" charset="0"/>
              <a:cs typeface="Arial-Rounded" pitchFamily="34" charset="0"/>
            </a:endParaRPr>
          </a:p>
        </p:txBody>
      </p:sp>
      <p:cxnSp>
        <p:nvCxnSpPr>
          <p:cNvPr id="11" name="Straight Arrow Connector 10"/>
          <p:cNvCxnSpPr/>
          <p:nvPr/>
        </p:nvCxnSpPr>
        <p:spPr>
          <a:xfrm>
            <a:off x="189950" y="2850917"/>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543800" y="2075896"/>
            <a:ext cx="533400" cy="8014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553200" y="2152226"/>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763491" y="2184863"/>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105400" y="22175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8862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2004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6670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905000" y="22175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93489" y="4252886"/>
            <a:ext cx="7536872" cy="461628"/>
          </a:xfrm>
          <a:prstGeom prst="rect">
            <a:avLst/>
          </a:prstGeom>
          <a:solidFill>
            <a:srgbClr val="FFD347"/>
          </a:solidFill>
        </p:spPr>
        <p:txBody>
          <a:bodyPr wrap="square" lIns="91403" tIns="45702" rIns="91403" bIns="45702" rtlCol="0">
            <a:spAutoFit/>
          </a:bodyPr>
          <a:lstStyle/>
          <a:p>
            <a:pPr algn="ctr"/>
            <a:r>
              <a:rPr lang="en-US" sz="2400" dirty="0" err="1" smtClean="0">
                <a:latin typeface="Arial-Rounded" pitchFamily="34" charset="0"/>
                <a:ea typeface="Arial-Rounded" pitchFamily="34" charset="0"/>
                <a:cs typeface="Arial-Rounded" pitchFamily="34" charset="0"/>
              </a:rPr>
              <a:t>Để</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viết</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đúng</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và</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đẹp</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câu</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em</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cần</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chú</a:t>
            </a:r>
            <a:r>
              <a:rPr lang="en-US" sz="2400" dirty="0" smtClean="0">
                <a:latin typeface="Arial-Rounded" pitchFamily="34" charset="0"/>
                <a:ea typeface="Arial-Rounded" pitchFamily="34" charset="0"/>
                <a:cs typeface="Arial-Rounded" pitchFamily="34" charset="0"/>
              </a:rPr>
              <a:t> ý </a:t>
            </a:r>
            <a:r>
              <a:rPr lang="en-US" sz="2400" dirty="0" err="1" smtClean="0">
                <a:latin typeface="Arial-Rounded" pitchFamily="34" charset="0"/>
                <a:ea typeface="Arial-Rounded" pitchFamily="34" charset="0"/>
                <a:cs typeface="Arial-Rounded" pitchFamily="34" charset="0"/>
              </a:rPr>
              <a:t>gì</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khi</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viết</a:t>
            </a:r>
            <a:r>
              <a:rPr lang="en-US" sz="2400" dirty="0" smtClean="0">
                <a:latin typeface="Arial-Rounded" pitchFamily="34" charset="0"/>
                <a:ea typeface="Arial-Rounded" pitchFamily="34" charset="0"/>
                <a:cs typeface="Arial-Rounded" pitchFamily="34" charset="0"/>
              </a:rPr>
              <a:t>?</a:t>
            </a:r>
            <a:endParaRPr lang="en-US" sz="2400" dirty="0">
              <a:latin typeface="Arial-Rounded" pitchFamily="34" charset="0"/>
              <a:ea typeface="Arial-Rounded" pitchFamily="34" charset="0"/>
              <a:cs typeface="Arial-Rounded" pitchFamily="34" charset="0"/>
            </a:endParaRPr>
          </a:p>
        </p:txBody>
      </p:sp>
      <p:sp>
        <p:nvSpPr>
          <p:cNvPr id="20" name="Rectangle 19"/>
          <p:cNvSpPr/>
          <p:nvPr/>
        </p:nvSpPr>
        <p:spPr>
          <a:xfrm>
            <a:off x="534857" y="1181410"/>
            <a:ext cx="7887250" cy="646294"/>
          </a:xfrm>
          <a:prstGeom prst="rect">
            <a:avLst/>
          </a:prstGeom>
          <a:solidFill>
            <a:srgbClr val="FFFF00"/>
          </a:solidFill>
        </p:spPr>
        <p:txBody>
          <a:bodyPr wrap="square" lIns="91403" tIns="45702" rIns="91403" bIns="45702">
            <a:spAutoFit/>
          </a:bodyPr>
          <a:lstStyle/>
          <a:p>
            <a:pPr algn="ctr"/>
            <a:r>
              <a:rPr lang="en-US" sz="3600" dirty="0" smtClean="0">
                <a:latin typeface="Arial-Rounded" pitchFamily="34" charset="0"/>
                <a:ea typeface="Arial-Rounded" pitchFamily="34" charset="0"/>
                <a:cs typeface="Arial-Rounded" pitchFamily="34" charset="0"/>
              </a:rPr>
              <a:t>a. </a:t>
            </a:r>
            <a:r>
              <a:rPr lang="en-US" sz="3600" dirty="0" err="1" smtClean="0">
                <a:latin typeface="Arial-Rounded" pitchFamily="34" charset="0"/>
                <a:ea typeface="Arial-Rounded" pitchFamily="34" charset="0"/>
                <a:cs typeface="Arial-Rounded" pitchFamily="34" charset="0"/>
              </a:rPr>
              <a:t>Ngày</a:t>
            </a:r>
            <a:r>
              <a:rPr lang="en-US" sz="3600" dirty="0" smtClean="0">
                <a:latin typeface="Arial-Rounded" pitchFamily="34" charset="0"/>
                <a:ea typeface="Arial-Rounded" pitchFamily="34" charset="0"/>
                <a:cs typeface="Arial-Rounded" pitchFamily="34" charset="0"/>
              </a:rPr>
              <a:t> </a:t>
            </a:r>
            <a:r>
              <a:rPr lang="en-US" sz="3600" dirty="0" err="1" smtClean="0">
                <a:latin typeface="Arial-Rounded" pitchFamily="34" charset="0"/>
                <a:ea typeface="Arial-Rounded" pitchFamily="34" charset="0"/>
                <a:cs typeface="Arial-Rounded" pitchFamily="34" charset="0"/>
              </a:rPr>
              <a:t>đầu</a:t>
            </a:r>
            <a:r>
              <a:rPr lang="en-US" sz="3600" dirty="0" smtClean="0">
                <a:latin typeface="Arial-Rounded" pitchFamily="34" charset="0"/>
                <a:ea typeface="Arial-Rounded" pitchFamily="34" charset="0"/>
                <a:cs typeface="Arial-Rounded" pitchFamily="34" charset="0"/>
              </a:rPr>
              <a:t> </a:t>
            </a:r>
            <a:r>
              <a:rPr lang="en-US" sz="3600" dirty="0" err="1" smtClean="0">
                <a:latin typeface="Arial-Rounded" pitchFamily="34" charset="0"/>
                <a:ea typeface="Arial-Rounded" pitchFamily="34" charset="0"/>
                <a:cs typeface="Arial-Rounded" pitchFamily="34" charset="0"/>
              </a:rPr>
              <a:t>đi</a:t>
            </a:r>
            <a:r>
              <a:rPr lang="en-US" sz="3600" dirty="0" smtClean="0">
                <a:latin typeface="Arial-Rounded" pitchFamily="34" charset="0"/>
                <a:ea typeface="Arial-Rounded" pitchFamily="34" charset="0"/>
                <a:cs typeface="Arial-Rounded" pitchFamily="34" charset="0"/>
              </a:rPr>
              <a:t> </a:t>
            </a:r>
            <a:r>
              <a:rPr lang="en-US" sz="3600" dirty="0" err="1" smtClean="0">
                <a:latin typeface="Arial-Rounded" pitchFamily="34" charset="0"/>
                <a:ea typeface="Arial-Rounded" pitchFamily="34" charset="0"/>
                <a:cs typeface="Arial-Rounded" pitchFamily="34" charset="0"/>
              </a:rPr>
              <a:t>học</a:t>
            </a:r>
            <a:r>
              <a:rPr lang="en-US" sz="3600" dirty="0" smtClean="0">
                <a:latin typeface="Arial-Rounded" pitchFamily="34" charset="0"/>
                <a:ea typeface="Arial-Rounded" pitchFamily="34" charset="0"/>
                <a:cs typeface="Arial-Rounded" pitchFamily="34" charset="0"/>
              </a:rPr>
              <a:t>, Nam </a:t>
            </a:r>
            <a:r>
              <a:rPr lang="en-US" sz="3600" dirty="0" err="1" smtClean="0">
                <a:solidFill>
                  <a:srgbClr val="FF0000"/>
                </a:solidFill>
                <a:latin typeface="Arial-Rounded" pitchFamily="34" charset="0"/>
                <a:ea typeface="Arial-Rounded" pitchFamily="34" charset="0"/>
                <a:cs typeface="Arial-Rounded" pitchFamily="34" charset="0"/>
              </a:rPr>
              <a:t>hồi</a:t>
            </a:r>
            <a:r>
              <a:rPr lang="en-US" sz="3600" dirty="0" smtClean="0">
                <a:solidFill>
                  <a:srgbClr val="FF0000"/>
                </a:solidFill>
                <a:latin typeface="Arial-Rounded" pitchFamily="34" charset="0"/>
                <a:ea typeface="Arial-Rounded" pitchFamily="34" charset="0"/>
                <a:cs typeface="Arial-Rounded" pitchFamily="34" charset="0"/>
              </a:rPr>
              <a:t> </a:t>
            </a:r>
            <a:r>
              <a:rPr lang="en-US" sz="3600" dirty="0" err="1" smtClean="0">
                <a:solidFill>
                  <a:srgbClr val="FF0000"/>
                </a:solidFill>
                <a:latin typeface="Arial-Rounded" pitchFamily="34" charset="0"/>
                <a:ea typeface="Arial-Rounded" pitchFamily="34" charset="0"/>
                <a:cs typeface="Arial-Rounded" pitchFamily="34" charset="0"/>
              </a:rPr>
              <a:t>hộp</a:t>
            </a:r>
            <a:r>
              <a:rPr lang="en-US" sz="3600" dirty="0" smtClean="0">
                <a:solidFill>
                  <a:srgbClr val="FF0000"/>
                </a:solidFill>
                <a:latin typeface="Arial-Rounded" pitchFamily="34" charset="0"/>
                <a:ea typeface="Arial-Rounded" pitchFamily="34" charset="0"/>
                <a:cs typeface="Arial-Rounded" pitchFamily="34" charset="0"/>
              </a:rPr>
              <a:t> </a:t>
            </a:r>
            <a:r>
              <a:rPr lang="en-US" sz="3600" dirty="0" err="1" smtClean="0">
                <a:solidFill>
                  <a:srgbClr val="FF0000"/>
                </a:solidFill>
                <a:latin typeface="Arial-Rounded" pitchFamily="34" charset="0"/>
                <a:ea typeface="Arial-Rounded" pitchFamily="34" charset="0"/>
                <a:cs typeface="Arial-Rounded" pitchFamily="34" charset="0"/>
              </a:rPr>
              <a:t>lắm</a:t>
            </a:r>
            <a:r>
              <a:rPr lang="en-US" sz="3600" dirty="0" smtClean="0">
                <a:latin typeface="Arial-Rounded" pitchFamily="34" charset="0"/>
                <a:ea typeface="Arial-Rounded" pitchFamily="34" charset="0"/>
                <a:cs typeface="Arial-Rounded" pitchFamily="34" charset="0"/>
              </a:rPr>
              <a:t>.</a:t>
            </a:r>
            <a:endParaRPr lang="en-US" sz="36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1000" fill="hold"/>
                                        <p:tgtEl>
                                          <p:spTgt spid="34"/>
                                        </p:tgtEl>
                                        <p:attrNameLst>
                                          <p:attrName>ppt_x</p:attrName>
                                        </p:attrNameLst>
                                      </p:cBhvr>
                                      <p:tavLst>
                                        <p:tav tm="0">
                                          <p:val>
                                            <p:strVal val="1+#ppt_w/2"/>
                                          </p:val>
                                        </p:tav>
                                        <p:tav tm="100000">
                                          <p:val>
                                            <p:strVal val="#ppt_x"/>
                                          </p:val>
                                        </p:tav>
                                      </p:tavLst>
                                    </p:anim>
                                    <p:anim calcmode="lin" valueType="num">
                                      <p:cBhvr additive="base">
                                        <p:cTn id="22"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childTnLst>
                          </p:cTn>
                        </p:par>
                        <p:par>
                          <p:cTn id="41" fill="hold">
                            <p:stCondLst>
                              <p:cond delay="2000"/>
                            </p:stCondLst>
                            <p:childTnLst>
                              <p:par>
                                <p:cTn id="42" presetID="32" presetClass="emph" presetSubtype="0" fill="hold" nodeType="afterEffect">
                                  <p:stCondLst>
                                    <p:cond delay="0"/>
                                  </p:stCondLst>
                                  <p:childTnLst>
                                    <p:animRot by="120000">
                                      <p:cBhvr>
                                        <p:cTn id="43" dur="125" fill="hold">
                                          <p:stCondLst>
                                            <p:cond delay="0"/>
                                          </p:stCondLst>
                                        </p:cTn>
                                        <p:tgtEl>
                                          <p:spTgt spid="11"/>
                                        </p:tgtEl>
                                        <p:attrNameLst>
                                          <p:attrName>r</p:attrName>
                                        </p:attrNameLst>
                                      </p:cBhvr>
                                    </p:animRot>
                                    <p:animRot by="-240000">
                                      <p:cBhvr>
                                        <p:cTn id="44" dur="250" fill="hold">
                                          <p:stCondLst>
                                            <p:cond delay="250"/>
                                          </p:stCondLst>
                                        </p:cTn>
                                        <p:tgtEl>
                                          <p:spTgt spid="11"/>
                                        </p:tgtEl>
                                        <p:attrNameLst>
                                          <p:attrName>r</p:attrName>
                                        </p:attrNameLst>
                                      </p:cBhvr>
                                    </p:animRot>
                                    <p:animRot by="240000">
                                      <p:cBhvr>
                                        <p:cTn id="45" dur="250" fill="hold">
                                          <p:stCondLst>
                                            <p:cond delay="500"/>
                                          </p:stCondLst>
                                        </p:cTn>
                                        <p:tgtEl>
                                          <p:spTgt spid="11"/>
                                        </p:tgtEl>
                                        <p:attrNameLst>
                                          <p:attrName>r</p:attrName>
                                        </p:attrNameLst>
                                      </p:cBhvr>
                                    </p:animRot>
                                    <p:animRot by="-240000">
                                      <p:cBhvr>
                                        <p:cTn id="46" dur="250" fill="hold">
                                          <p:stCondLst>
                                            <p:cond delay="750"/>
                                          </p:stCondLst>
                                        </p:cTn>
                                        <p:tgtEl>
                                          <p:spTgt spid="11"/>
                                        </p:tgtEl>
                                        <p:attrNameLst>
                                          <p:attrName>r</p:attrName>
                                        </p:attrNameLst>
                                      </p:cBhvr>
                                    </p:animRot>
                                    <p:animRot by="120000">
                                      <p:cBhvr>
                                        <p:cTn id="47" dur="250" fill="hold">
                                          <p:stCondLst>
                                            <p:cond delay="1000"/>
                                          </p:stCondLst>
                                        </p:cTn>
                                        <p:tgtEl>
                                          <p:spTgt spid="1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80">
                                          <p:stCondLst>
                                            <p:cond delay="0"/>
                                          </p:stCondLst>
                                        </p:cTn>
                                        <p:tgtEl>
                                          <p:spTgt spid="13"/>
                                        </p:tgtEl>
                                      </p:cBhvr>
                                    </p:animEffect>
                                    <p:anim calcmode="lin" valueType="num">
                                      <p:cBhvr>
                                        <p:cTn id="5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8" dur="26">
                                          <p:stCondLst>
                                            <p:cond delay="650"/>
                                          </p:stCondLst>
                                        </p:cTn>
                                        <p:tgtEl>
                                          <p:spTgt spid="13"/>
                                        </p:tgtEl>
                                      </p:cBhvr>
                                      <p:to x="100000" y="60000"/>
                                    </p:animScale>
                                    <p:animScale>
                                      <p:cBhvr>
                                        <p:cTn id="59" dur="166" decel="50000">
                                          <p:stCondLst>
                                            <p:cond delay="676"/>
                                          </p:stCondLst>
                                        </p:cTn>
                                        <p:tgtEl>
                                          <p:spTgt spid="13"/>
                                        </p:tgtEl>
                                      </p:cBhvr>
                                      <p:to x="100000" y="100000"/>
                                    </p:animScale>
                                    <p:animScale>
                                      <p:cBhvr>
                                        <p:cTn id="60" dur="26">
                                          <p:stCondLst>
                                            <p:cond delay="1312"/>
                                          </p:stCondLst>
                                        </p:cTn>
                                        <p:tgtEl>
                                          <p:spTgt spid="13"/>
                                        </p:tgtEl>
                                      </p:cBhvr>
                                      <p:to x="100000" y="80000"/>
                                    </p:animScale>
                                    <p:animScale>
                                      <p:cBhvr>
                                        <p:cTn id="61" dur="166" decel="50000">
                                          <p:stCondLst>
                                            <p:cond delay="1338"/>
                                          </p:stCondLst>
                                        </p:cTn>
                                        <p:tgtEl>
                                          <p:spTgt spid="13"/>
                                        </p:tgtEl>
                                      </p:cBhvr>
                                      <p:to x="100000" y="100000"/>
                                    </p:animScale>
                                    <p:animScale>
                                      <p:cBhvr>
                                        <p:cTn id="62" dur="26">
                                          <p:stCondLst>
                                            <p:cond delay="1642"/>
                                          </p:stCondLst>
                                        </p:cTn>
                                        <p:tgtEl>
                                          <p:spTgt spid="13"/>
                                        </p:tgtEl>
                                      </p:cBhvr>
                                      <p:to x="100000" y="90000"/>
                                    </p:animScale>
                                    <p:animScale>
                                      <p:cBhvr>
                                        <p:cTn id="63" dur="166" decel="50000">
                                          <p:stCondLst>
                                            <p:cond delay="1668"/>
                                          </p:stCondLst>
                                        </p:cTn>
                                        <p:tgtEl>
                                          <p:spTgt spid="13"/>
                                        </p:tgtEl>
                                      </p:cBhvr>
                                      <p:to x="100000" y="100000"/>
                                    </p:animScale>
                                    <p:animScale>
                                      <p:cBhvr>
                                        <p:cTn id="64" dur="26">
                                          <p:stCondLst>
                                            <p:cond delay="1808"/>
                                          </p:stCondLst>
                                        </p:cTn>
                                        <p:tgtEl>
                                          <p:spTgt spid="13"/>
                                        </p:tgtEl>
                                      </p:cBhvr>
                                      <p:to x="100000" y="95000"/>
                                    </p:animScale>
                                    <p:animScale>
                                      <p:cBhvr>
                                        <p:cTn id="65" dur="166" decel="50000">
                                          <p:stCondLst>
                                            <p:cond delay="1834"/>
                                          </p:stCondLst>
                                        </p:cTn>
                                        <p:tgtEl>
                                          <p:spTgt spid="13"/>
                                        </p:tgtEl>
                                      </p:cBhvr>
                                      <p:to x="100000" y="100000"/>
                                    </p:animScale>
                                  </p:childTnLst>
                                </p:cTn>
                              </p:par>
                            </p:childTnLst>
                          </p:cTn>
                        </p:par>
                        <p:par>
                          <p:cTn id="66" fill="hold">
                            <p:stCondLst>
                              <p:cond delay="2000"/>
                            </p:stCondLst>
                            <p:childTnLst>
                              <p:par>
                                <p:cTn id="67" presetID="32" presetClass="emph" presetSubtype="0" fill="hold" nodeType="afterEffect">
                                  <p:stCondLst>
                                    <p:cond delay="0"/>
                                  </p:stCondLst>
                                  <p:childTnLst>
                                    <p:animRot by="120000">
                                      <p:cBhvr>
                                        <p:cTn id="68" dur="125" fill="hold">
                                          <p:stCondLst>
                                            <p:cond delay="0"/>
                                          </p:stCondLst>
                                        </p:cTn>
                                        <p:tgtEl>
                                          <p:spTgt spid="13"/>
                                        </p:tgtEl>
                                        <p:attrNameLst>
                                          <p:attrName>r</p:attrName>
                                        </p:attrNameLst>
                                      </p:cBhvr>
                                    </p:animRot>
                                    <p:animRot by="-240000">
                                      <p:cBhvr>
                                        <p:cTn id="69" dur="250" fill="hold">
                                          <p:stCondLst>
                                            <p:cond delay="250"/>
                                          </p:stCondLst>
                                        </p:cTn>
                                        <p:tgtEl>
                                          <p:spTgt spid="13"/>
                                        </p:tgtEl>
                                        <p:attrNameLst>
                                          <p:attrName>r</p:attrName>
                                        </p:attrNameLst>
                                      </p:cBhvr>
                                    </p:animRot>
                                    <p:animRot by="240000">
                                      <p:cBhvr>
                                        <p:cTn id="70" dur="250" fill="hold">
                                          <p:stCondLst>
                                            <p:cond delay="500"/>
                                          </p:stCondLst>
                                        </p:cTn>
                                        <p:tgtEl>
                                          <p:spTgt spid="13"/>
                                        </p:tgtEl>
                                        <p:attrNameLst>
                                          <p:attrName>r</p:attrName>
                                        </p:attrNameLst>
                                      </p:cBhvr>
                                    </p:animRot>
                                    <p:animRot by="-240000">
                                      <p:cBhvr>
                                        <p:cTn id="71" dur="250" fill="hold">
                                          <p:stCondLst>
                                            <p:cond delay="750"/>
                                          </p:stCondLst>
                                        </p:cTn>
                                        <p:tgtEl>
                                          <p:spTgt spid="13"/>
                                        </p:tgtEl>
                                        <p:attrNameLst>
                                          <p:attrName>r</p:attrName>
                                        </p:attrNameLst>
                                      </p:cBhvr>
                                    </p:animRot>
                                    <p:animRot by="120000">
                                      <p:cBhvr>
                                        <p:cTn id="72" dur="250" fill="hold">
                                          <p:stCondLst>
                                            <p:cond delay="1000"/>
                                          </p:stCondLst>
                                        </p:cTn>
                                        <p:tgtEl>
                                          <p:spTgt spid="13"/>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down)">
                                      <p:cBhvr>
                                        <p:cTn id="77" dur="580">
                                          <p:stCondLst>
                                            <p:cond delay="0"/>
                                          </p:stCondLst>
                                        </p:cTn>
                                        <p:tgtEl>
                                          <p:spTgt spid="25"/>
                                        </p:tgtEl>
                                      </p:cBhvr>
                                    </p:animEffect>
                                    <p:anim calcmode="lin" valueType="num">
                                      <p:cBhvr>
                                        <p:cTn id="7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3" dur="26">
                                          <p:stCondLst>
                                            <p:cond delay="650"/>
                                          </p:stCondLst>
                                        </p:cTn>
                                        <p:tgtEl>
                                          <p:spTgt spid="25"/>
                                        </p:tgtEl>
                                      </p:cBhvr>
                                      <p:to x="100000" y="60000"/>
                                    </p:animScale>
                                    <p:animScale>
                                      <p:cBhvr>
                                        <p:cTn id="84" dur="166" decel="50000">
                                          <p:stCondLst>
                                            <p:cond delay="676"/>
                                          </p:stCondLst>
                                        </p:cTn>
                                        <p:tgtEl>
                                          <p:spTgt spid="25"/>
                                        </p:tgtEl>
                                      </p:cBhvr>
                                      <p:to x="100000" y="100000"/>
                                    </p:animScale>
                                    <p:animScale>
                                      <p:cBhvr>
                                        <p:cTn id="85" dur="26">
                                          <p:stCondLst>
                                            <p:cond delay="1312"/>
                                          </p:stCondLst>
                                        </p:cTn>
                                        <p:tgtEl>
                                          <p:spTgt spid="25"/>
                                        </p:tgtEl>
                                      </p:cBhvr>
                                      <p:to x="100000" y="80000"/>
                                    </p:animScale>
                                    <p:animScale>
                                      <p:cBhvr>
                                        <p:cTn id="86" dur="166" decel="50000">
                                          <p:stCondLst>
                                            <p:cond delay="1338"/>
                                          </p:stCondLst>
                                        </p:cTn>
                                        <p:tgtEl>
                                          <p:spTgt spid="25"/>
                                        </p:tgtEl>
                                      </p:cBhvr>
                                      <p:to x="100000" y="100000"/>
                                    </p:animScale>
                                    <p:animScale>
                                      <p:cBhvr>
                                        <p:cTn id="87" dur="26">
                                          <p:stCondLst>
                                            <p:cond delay="1642"/>
                                          </p:stCondLst>
                                        </p:cTn>
                                        <p:tgtEl>
                                          <p:spTgt spid="25"/>
                                        </p:tgtEl>
                                      </p:cBhvr>
                                      <p:to x="100000" y="90000"/>
                                    </p:animScale>
                                    <p:animScale>
                                      <p:cBhvr>
                                        <p:cTn id="88" dur="166" decel="50000">
                                          <p:stCondLst>
                                            <p:cond delay="1668"/>
                                          </p:stCondLst>
                                        </p:cTn>
                                        <p:tgtEl>
                                          <p:spTgt spid="25"/>
                                        </p:tgtEl>
                                      </p:cBhvr>
                                      <p:to x="100000" y="100000"/>
                                    </p:animScale>
                                    <p:animScale>
                                      <p:cBhvr>
                                        <p:cTn id="89" dur="26">
                                          <p:stCondLst>
                                            <p:cond delay="1808"/>
                                          </p:stCondLst>
                                        </p:cTn>
                                        <p:tgtEl>
                                          <p:spTgt spid="25"/>
                                        </p:tgtEl>
                                      </p:cBhvr>
                                      <p:to x="100000" y="95000"/>
                                    </p:animScale>
                                    <p:animScale>
                                      <p:cBhvr>
                                        <p:cTn id="90" dur="166" decel="50000">
                                          <p:stCondLst>
                                            <p:cond delay="1834"/>
                                          </p:stCondLst>
                                        </p:cTn>
                                        <p:tgtEl>
                                          <p:spTgt spid="25"/>
                                        </p:tgtEl>
                                      </p:cBhvr>
                                      <p:to x="100000" y="100000"/>
                                    </p:animScale>
                                  </p:childTnLst>
                                </p:cTn>
                              </p:par>
                              <p:par>
                                <p:cTn id="91" presetID="26" presetClass="entr" presetSubtype="0"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wipe(down)">
                                      <p:cBhvr>
                                        <p:cTn id="93" dur="580">
                                          <p:stCondLst>
                                            <p:cond delay="0"/>
                                          </p:stCondLst>
                                        </p:cTn>
                                        <p:tgtEl>
                                          <p:spTgt spid="28"/>
                                        </p:tgtEl>
                                      </p:cBhvr>
                                    </p:animEffect>
                                    <p:anim calcmode="lin" valueType="num">
                                      <p:cBhvr>
                                        <p:cTn id="9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9" dur="26">
                                          <p:stCondLst>
                                            <p:cond delay="650"/>
                                          </p:stCondLst>
                                        </p:cTn>
                                        <p:tgtEl>
                                          <p:spTgt spid="28"/>
                                        </p:tgtEl>
                                      </p:cBhvr>
                                      <p:to x="100000" y="60000"/>
                                    </p:animScale>
                                    <p:animScale>
                                      <p:cBhvr>
                                        <p:cTn id="100" dur="166" decel="50000">
                                          <p:stCondLst>
                                            <p:cond delay="676"/>
                                          </p:stCondLst>
                                        </p:cTn>
                                        <p:tgtEl>
                                          <p:spTgt spid="28"/>
                                        </p:tgtEl>
                                      </p:cBhvr>
                                      <p:to x="100000" y="100000"/>
                                    </p:animScale>
                                    <p:animScale>
                                      <p:cBhvr>
                                        <p:cTn id="101" dur="26">
                                          <p:stCondLst>
                                            <p:cond delay="1312"/>
                                          </p:stCondLst>
                                        </p:cTn>
                                        <p:tgtEl>
                                          <p:spTgt spid="28"/>
                                        </p:tgtEl>
                                      </p:cBhvr>
                                      <p:to x="100000" y="80000"/>
                                    </p:animScale>
                                    <p:animScale>
                                      <p:cBhvr>
                                        <p:cTn id="102" dur="166" decel="50000">
                                          <p:stCondLst>
                                            <p:cond delay="1338"/>
                                          </p:stCondLst>
                                        </p:cTn>
                                        <p:tgtEl>
                                          <p:spTgt spid="28"/>
                                        </p:tgtEl>
                                      </p:cBhvr>
                                      <p:to x="100000" y="100000"/>
                                    </p:animScale>
                                    <p:animScale>
                                      <p:cBhvr>
                                        <p:cTn id="103" dur="26">
                                          <p:stCondLst>
                                            <p:cond delay="1642"/>
                                          </p:stCondLst>
                                        </p:cTn>
                                        <p:tgtEl>
                                          <p:spTgt spid="28"/>
                                        </p:tgtEl>
                                      </p:cBhvr>
                                      <p:to x="100000" y="90000"/>
                                    </p:animScale>
                                    <p:animScale>
                                      <p:cBhvr>
                                        <p:cTn id="104" dur="166" decel="50000">
                                          <p:stCondLst>
                                            <p:cond delay="1668"/>
                                          </p:stCondLst>
                                        </p:cTn>
                                        <p:tgtEl>
                                          <p:spTgt spid="28"/>
                                        </p:tgtEl>
                                      </p:cBhvr>
                                      <p:to x="100000" y="100000"/>
                                    </p:animScale>
                                    <p:animScale>
                                      <p:cBhvr>
                                        <p:cTn id="105" dur="26">
                                          <p:stCondLst>
                                            <p:cond delay="1808"/>
                                          </p:stCondLst>
                                        </p:cTn>
                                        <p:tgtEl>
                                          <p:spTgt spid="28"/>
                                        </p:tgtEl>
                                      </p:cBhvr>
                                      <p:to x="100000" y="95000"/>
                                    </p:animScale>
                                    <p:animScale>
                                      <p:cBhvr>
                                        <p:cTn id="106" dur="166" decel="50000">
                                          <p:stCondLst>
                                            <p:cond delay="1834"/>
                                          </p:stCondLst>
                                        </p:cTn>
                                        <p:tgtEl>
                                          <p:spTgt spid="28"/>
                                        </p:tgtEl>
                                      </p:cBhvr>
                                      <p:to x="100000" y="100000"/>
                                    </p:animScale>
                                  </p:childTnLst>
                                </p:cTn>
                              </p:par>
                              <p:par>
                                <p:cTn id="107" presetID="26" presetClass="entr" presetSubtype="0" fill="hold" nodeType="with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wipe(down)">
                                      <p:cBhvr>
                                        <p:cTn id="109" dur="580">
                                          <p:stCondLst>
                                            <p:cond delay="0"/>
                                          </p:stCondLst>
                                        </p:cTn>
                                        <p:tgtEl>
                                          <p:spTgt spid="29"/>
                                        </p:tgtEl>
                                      </p:cBhvr>
                                    </p:animEffect>
                                    <p:anim calcmode="lin" valueType="num">
                                      <p:cBhvr>
                                        <p:cTn id="1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15" dur="26">
                                          <p:stCondLst>
                                            <p:cond delay="650"/>
                                          </p:stCondLst>
                                        </p:cTn>
                                        <p:tgtEl>
                                          <p:spTgt spid="29"/>
                                        </p:tgtEl>
                                      </p:cBhvr>
                                      <p:to x="100000" y="60000"/>
                                    </p:animScale>
                                    <p:animScale>
                                      <p:cBhvr>
                                        <p:cTn id="116" dur="166" decel="50000">
                                          <p:stCondLst>
                                            <p:cond delay="676"/>
                                          </p:stCondLst>
                                        </p:cTn>
                                        <p:tgtEl>
                                          <p:spTgt spid="29"/>
                                        </p:tgtEl>
                                      </p:cBhvr>
                                      <p:to x="100000" y="100000"/>
                                    </p:animScale>
                                    <p:animScale>
                                      <p:cBhvr>
                                        <p:cTn id="117" dur="26">
                                          <p:stCondLst>
                                            <p:cond delay="1312"/>
                                          </p:stCondLst>
                                        </p:cTn>
                                        <p:tgtEl>
                                          <p:spTgt spid="29"/>
                                        </p:tgtEl>
                                      </p:cBhvr>
                                      <p:to x="100000" y="80000"/>
                                    </p:animScale>
                                    <p:animScale>
                                      <p:cBhvr>
                                        <p:cTn id="118" dur="166" decel="50000">
                                          <p:stCondLst>
                                            <p:cond delay="1338"/>
                                          </p:stCondLst>
                                        </p:cTn>
                                        <p:tgtEl>
                                          <p:spTgt spid="29"/>
                                        </p:tgtEl>
                                      </p:cBhvr>
                                      <p:to x="100000" y="100000"/>
                                    </p:animScale>
                                    <p:animScale>
                                      <p:cBhvr>
                                        <p:cTn id="119" dur="26">
                                          <p:stCondLst>
                                            <p:cond delay="1642"/>
                                          </p:stCondLst>
                                        </p:cTn>
                                        <p:tgtEl>
                                          <p:spTgt spid="29"/>
                                        </p:tgtEl>
                                      </p:cBhvr>
                                      <p:to x="100000" y="90000"/>
                                    </p:animScale>
                                    <p:animScale>
                                      <p:cBhvr>
                                        <p:cTn id="120" dur="166" decel="50000">
                                          <p:stCondLst>
                                            <p:cond delay="1668"/>
                                          </p:stCondLst>
                                        </p:cTn>
                                        <p:tgtEl>
                                          <p:spTgt spid="29"/>
                                        </p:tgtEl>
                                      </p:cBhvr>
                                      <p:to x="100000" y="100000"/>
                                    </p:animScale>
                                    <p:animScale>
                                      <p:cBhvr>
                                        <p:cTn id="121" dur="26">
                                          <p:stCondLst>
                                            <p:cond delay="1808"/>
                                          </p:stCondLst>
                                        </p:cTn>
                                        <p:tgtEl>
                                          <p:spTgt spid="29"/>
                                        </p:tgtEl>
                                      </p:cBhvr>
                                      <p:to x="100000" y="95000"/>
                                    </p:animScale>
                                    <p:animScale>
                                      <p:cBhvr>
                                        <p:cTn id="122" dur="166" decel="50000">
                                          <p:stCondLst>
                                            <p:cond delay="1834"/>
                                          </p:stCondLst>
                                        </p:cTn>
                                        <p:tgtEl>
                                          <p:spTgt spid="29"/>
                                        </p:tgtEl>
                                      </p:cBhvr>
                                      <p:to x="100000" y="100000"/>
                                    </p:animScale>
                                  </p:childTnLst>
                                </p:cTn>
                              </p:par>
                              <p:par>
                                <p:cTn id="123" presetID="26" presetClass="entr" presetSubtype="0" fill="hold" nodeType="withEffect">
                                  <p:stCondLst>
                                    <p:cond delay="0"/>
                                  </p:stCondLst>
                                  <p:childTnLst>
                                    <p:set>
                                      <p:cBhvr>
                                        <p:cTn id="124" dur="1" fill="hold">
                                          <p:stCondLst>
                                            <p:cond delay="0"/>
                                          </p:stCondLst>
                                        </p:cTn>
                                        <p:tgtEl>
                                          <p:spTgt spid="30"/>
                                        </p:tgtEl>
                                        <p:attrNameLst>
                                          <p:attrName>style.visibility</p:attrName>
                                        </p:attrNameLst>
                                      </p:cBhvr>
                                      <p:to>
                                        <p:strVal val="visible"/>
                                      </p:to>
                                    </p:set>
                                    <p:animEffect transition="in" filter="wipe(down)">
                                      <p:cBhvr>
                                        <p:cTn id="125" dur="580">
                                          <p:stCondLst>
                                            <p:cond delay="0"/>
                                          </p:stCondLst>
                                        </p:cTn>
                                        <p:tgtEl>
                                          <p:spTgt spid="30"/>
                                        </p:tgtEl>
                                      </p:cBhvr>
                                    </p:animEffect>
                                    <p:anim calcmode="lin" valueType="num">
                                      <p:cBhvr>
                                        <p:cTn id="12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1" dur="26">
                                          <p:stCondLst>
                                            <p:cond delay="650"/>
                                          </p:stCondLst>
                                        </p:cTn>
                                        <p:tgtEl>
                                          <p:spTgt spid="30"/>
                                        </p:tgtEl>
                                      </p:cBhvr>
                                      <p:to x="100000" y="60000"/>
                                    </p:animScale>
                                    <p:animScale>
                                      <p:cBhvr>
                                        <p:cTn id="132" dur="166" decel="50000">
                                          <p:stCondLst>
                                            <p:cond delay="676"/>
                                          </p:stCondLst>
                                        </p:cTn>
                                        <p:tgtEl>
                                          <p:spTgt spid="30"/>
                                        </p:tgtEl>
                                      </p:cBhvr>
                                      <p:to x="100000" y="100000"/>
                                    </p:animScale>
                                    <p:animScale>
                                      <p:cBhvr>
                                        <p:cTn id="133" dur="26">
                                          <p:stCondLst>
                                            <p:cond delay="1312"/>
                                          </p:stCondLst>
                                        </p:cTn>
                                        <p:tgtEl>
                                          <p:spTgt spid="30"/>
                                        </p:tgtEl>
                                      </p:cBhvr>
                                      <p:to x="100000" y="80000"/>
                                    </p:animScale>
                                    <p:animScale>
                                      <p:cBhvr>
                                        <p:cTn id="134" dur="166" decel="50000">
                                          <p:stCondLst>
                                            <p:cond delay="1338"/>
                                          </p:stCondLst>
                                        </p:cTn>
                                        <p:tgtEl>
                                          <p:spTgt spid="30"/>
                                        </p:tgtEl>
                                      </p:cBhvr>
                                      <p:to x="100000" y="100000"/>
                                    </p:animScale>
                                    <p:animScale>
                                      <p:cBhvr>
                                        <p:cTn id="135" dur="26">
                                          <p:stCondLst>
                                            <p:cond delay="1642"/>
                                          </p:stCondLst>
                                        </p:cTn>
                                        <p:tgtEl>
                                          <p:spTgt spid="30"/>
                                        </p:tgtEl>
                                      </p:cBhvr>
                                      <p:to x="100000" y="90000"/>
                                    </p:animScale>
                                    <p:animScale>
                                      <p:cBhvr>
                                        <p:cTn id="136" dur="166" decel="50000">
                                          <p:stCondLst>
                                            <p:cond delay="1668"/>
                                          </p:stCondLst>
                                        </p:cTn>
                                        <p:tgtEl>
                                          <p:spTgt spid="30"/>
                                        </p:tgtEl>
                                      </p:cBhvr>
                                      <p:to x="100000" y="100000"/>
                                    </p:animScale>
                                    <p:animScale>
                                      <p:cBhvr>
                                        <p:cTn id="137" dur="26">
                                          <p:stCondLst>
                                            <p:cond delay="1808"/>
                                          </p:stCondLst>
                                        </p:cTn>
                                        <p:tgtEl>
                                          <p:spTgt spid="30"/>
                                        </p:tgtEl>
                                      </p:cBhvr>
                                      <p:to x="100000" y="95000"/>
                                    </p:animScale>
                                    <p:animScale>
                                      <p:cBhvr>
                                        <p:cTn id="138" dur="166" decel="50000">
                                          <p:stCondLst>
                                            <p:cond delay="1834"/>
                                          </p:stCondLst>
                                        </p:cTn>
                                        <p:tgtEl>
                                          <p:spTgt spid="30"/>
                                        </p:tgtEl>
                                      </p:cBhvr>
                                      <p:to x="100000" y="100000"/>
                                    </p:animScale>
                                  </p:childTnLst>
                                </p:cTn>
                              </p:par>
                              <p:par>
                                <p:cTn id="139" presetID="26" presetClass="entr" presetSubtype="0" fill="hold" nodeType="withEffect">
                                  <p:stCondLst>
                                    <p:cond delay="0"/>
                                  </p:stCondLst>
                                  <p:childTnLst>
                                    <p:set>
                                      <p:cBhvr>
                                        <p:cTn id="140" dur="1" fill="hold">
                                          <p:stCondLst>
                                            <p:cond delay="0"/>
                                          </p:stCondLst>
                                        </p:cTn>
                                        <p:tgtEl>
                                          <p:spTgt spid="31"/>
                                        </p:tgtEl>
                                        <p:attrNameLst>
                                          <p:attrName>style.visibility</p:attrName>
                                        </p:attrNameLst>
                                      </p:cBhvr>
                                      <p:to>
                                        <p:strVal val="visible"/>
                                      </p:to>
                                    </p:set>
                                    <p:animEffect transition="in" filter="wipe(down)">
                                      <p:cBhvr>
                                        <p:cTn id="141" dur="580">
                                          <p:stCondLst>
                                            <p:cond delay="0"/>
                                          </p:stCondLst>
                                        </p:cTn>
                                        <p:tgtEl>
                                          <p:spTgt spid="31"/>
                                        </p:tgtEl>
                                      </p:cBhvr>
                                    </p:animEffect>
                                    <p:anim calcmode="lin" valueType="num">
                                      <p:cBhvr>
                                        <p:cTn id="14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47" dur="26">
                                          <p:stCondLst>
                                            <p:cond delay="650"/>
                                          </p:stCondLst>
                                        </p:cTn>
                                        <p:tgtEl>
                                          <p:spTgt spid="31"/>
                                        </p:tgtEl>
                                      </p:cBhvr>
                                      <p:to x="100000" y="60000"/>
                                    </p:animScale>
                                    <p:animScale>
                                      <p:cBhvr>
                                        <p:cTn id="148" dur="166" decel="50000">
                                          <p:stCondLst>
                                            <p:cond delay="676"/>
                                          </p:stCondLst>
                                        </p:cTn>
                                        <p:tgtEl>
                                          <p:spTgt spid="31"/>
                                        </p:tgtEl>
                                      </p:cBhvr>
                                      <p:to x="100000" y="100000"/>
                                    </p:animScale>
                                    <p:animScale>
                                      <p:cBhvr>
                                        <p:cTn id="149" dur="26">
                                          <p:stCondLst>
                                            <p:cond delay="1312"/>
                                          </p:stCondLst>
                                        </p:cTn>
                                        <p:tgtEl>
                                          <p:spTgt spid="31"/>
                                        </p:tgtEl>
                                      </p:cBhvr>
                                      <p:to x="100000" y="80000"/>
                                    </p:animScale>
                                    <p:animScale>
                                      <p:cBhvr>
                                        <p:cTn id="150" dur="166" decel="50000">
                                          <p:stCondLst>
                                            <p:cond delay="1338"/>
                                          </p:stCondLst>
                                        </p:cTn>
                                        <p:tgtEl>
                                          <p:spTgt spid="31"/>
                                        </p:tgtEl>
                                      </p:cBhvr>
                                      <p:to x="100000" y="100000"/>
                                    </p:animScale>
                                    <p:animScale>
                                      <p:cBhvr>
                                        <p:cTn id="151" dur="26">
                                          <p:stCondLst>
                                            <p:cond delay="1642"/>
                                          </p:stCondLst>
                                        </p:cTn>
                                        <p:tgtEl>
                                          <p:spTgt spid="31"/>
                                        </p:tgtEl>
                                      </p:cBhvr>
                                      <p:to x="100000" y="90000"/>
                                    </p:animScale>
                                    <p:animScale>
                                      <p:cBhvr>
                                        <p:cTn id="152" dur="166" decel="50000">
                                          <p:stCondLst>
                                            <p:cond delay="1668"/>
                                          </p:stCondLst>
                                        </p:cTn>
                                        <p:tgtEl>
                                          <p:spTgt spid="31"/>
                                        </p:tgtEl>
                                      </p:cBhvr>
                                      <p:to x="100000" y="100000"/>
                                    </p:animScale>
                                    <p:animScale>
                                      <p:cBhvr>
                                        <p:cTn id="153" dur="26">
                                          <p:stCondLst>
                                            <p:cond delay="1808"/>
                                          </p:stCondLst>
                                        </p:cTn>
                                        <p:tgtEl>
                                          <p:spTgt spid="31"/>
                                        </p:tgtEl>
                                      </p:cBhvr>
                                      <p:to x="100000" y="95000"/>
                                    </p:animScale>
                                    <p:animScale>
                                      <p:cBhvr>
                                        <p:cTn id="154" dur="166" decel="50000">
                                          <p:stCondLst>
                                            <p:cond delay="1834"/>
                                          </p:stCondLst>
                                        </p:cTn>
                                        <p:tgtEl>
                                          <p:spTgt spid="31"/>
                                        </p:tgtEl>
                                      </p:cBhvr>
                                      <p:to x="100000" y="100000"/>
                                    </p:animScale>
                                  </p:childTnLst>
                                </p:cTn>
                              </p:par>
                              <p:par>
                                <p:cTn id="155" presetID="26" presetClass="entr" presetSubtype="0" fill="hold" nodeType="withEffect">
                                  <p:stCondLst>
                                    <p:cond delay="0"/>
                                  </p:stCondLst>
                                  <p:childTnLst>
                                    <p:set>
                                      <p:cBhvr>
                                        <p:cTn id="156" dur="1" fill="hold">
                                          <p:stCondLst>
                                            <p:cond delay="0"/>
                                          </p:stCondLst>
                                        </p:cTn>
                                        <p:tgtEl>
                                          <p:spTgt spid="32"/>
                                        </p:tgtEl>
                                        <p:attrNameLst>
                                          <p:attrName>style.visibility</p:attrName>
                                        </p:attrNameLst>
                                      </p:cBhvr>
                                      <p:to>
                                        <p:strVal val="visible"/>
                                      </p:to>
                                    </p:set>
                                    <p:animEffect transition="in" filter="wipe(down)">
                                      <p:cBhvr>
                                        <p:cTn id="157" dur="580">
                                          <p:stCondLst>
                                            <p:cond delay="0"/>
                                          </p:stCondLst>
                                        </p:cTn>
                                        <p:tgtEl>
                                          <p:spTgt spid="32"/>
                                        </p:tgtEl>
                                      </p:cBhvr>
                                    </p:animEffect>
                                    <p:anim calcmode="lin" valueType="num">
                                      <p:cBhvr>
                                        <p:cTn id="15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63" dur="26">
                                          <p:stCondLst>
                                            <p:cond delay="650"/>
                                          </p:stCondLst>
                                        </p:cTn>
                                        <p:tgtEl>
                                          <p:spTgt spid="32"/>
                                        </p:tgtEl>
                                      </p:cBhvr>
                                      <p:to x="100000" y="60000"/>
                                    </p:animScale>
                                    <p:animScale>
                                      <p:cBhvr>
                                        <p:cTn id="164" dur="166" decel="50000">
                                          <p:stCondLst>
                                            <p:cond delay="676"/>
                                          </p:stCondLst>
                                        </p:cTn>
                                        <p:tgtEl>
                                          <p:spTgt spid="32"/>
                                        </p:tgtEl>
                                      </p:cBhvr>
                                      <p:to x="100000" y="100000"/>
                                    </p:animScale>
                                    <p:animScale>
                                      <p:cBhvr>
                                        <p:cTn id="165" dur="26">
                                          <p:stCondLst>
                                            <p:cond delay="1312"/>
                                          </p:stCondLst>
                                        </p:cTn>
                                        <p:tgtEl>
                                          <p:spTgt spid="32"/>
                                        </p:tgtEl>
                                      </p:cBhvr>
                                      <p:to x="100000" y="80000"/>
                                    </p:animScale>
                                    <p:animScale>
                                      <p:cBhvr>
                                        <p:cTn id="166" dur="166" decel="50000">
                                          <p:stCondLst>
                                            <p:cond delay="1338"/>
                                          </p:stCondLst>
                                        </p:cTn>
                                        <p:tgtEl>
                                          <p:spTgt spid="32"/>
                                        </p:tgtEl>
                                      </p:cBhvr>
                                      <p:to x="100000" y="100000"/>
                                    </p:animScale>
                                    <p:animScale>
                                      <p:cBhvr>
                                        <p:cTn id="167" dur="26">
                                          <p:stCondLst>
                                            <p:cond delay="1642"/>
                                          </p:stCondLst>
                                        </p:cTn>
                                        <p:tgtEl>
                                          <p:spTgt spid="32"/>
                                        </p:tgtEl>
                                      </p:cBhvr>
                                      <p:to x="100000" y="90000"/>
                                    </p:animScale>
                                    <p:animScale>
                                      <p:cBhvr>
                                        <p:cTn id="168" dur="166" decel="50000">
                                          <p:stCondLst>
                                            <p:cond delay="1668"/>
                                          </p:stCondLst>
                                        </p:cTn>
                                        <p:tgtEl>
                                          <p:spTgt spid="32"/>
                                        </p:tgtEl>
                                      </p:cBhvr>
                                      <p:to x="100000" y="100000"/>
                                    </p:animScale>
                                    <p:animScale>
                                      <p:cBhvr>
                                        <p:cTn id="169" dur="26">
                                          <p:stCondLst>
                                            <p:cond delay="1808"/>
                                          </p:stCondLst>
                                        </p:cTn>
                                        <p:tgtEl>
                                          <p:spTgt spid="32"/>
                                        </p:tgtEl>
                                      </p:cBhvr>
                                      <p:to x="100000" y="95000"/>
                                    </p:animScale>
                                    <p:animScale>
                                      <p:cBhvr>
                                        <p:cTn id="170" dur="166" decel="50000">
                                          <p:stCondLst>
                                            <p:cond delay="1834"/>
                                          </p:stCondLst>
                                        </p:cTn>
                                        <p:tgtEl>
                                          <p:spTgt spid="32"/>
                                        </p:tgtEl>
                                      </p:cBhvr>
                                      <p:to x="100000" y="100000"/>
                                    </p:animScale>
                                  </p:childTnLst>
                                </p:cTn>
                              </p:par>
                              <p:par>
                                <p:cTn id="171" presetID="26" presetClass="entr" presetSubtype="0" fill="hold" nodeType="withEffect">
                                  <p:stCondLst>
                                    <p:cond delay="0"/>
                                  </p:stCondLst>
                                  <p:childTnLst>
                                    <p:set>
                                      <p:cBhvr>
                                        <p:cTn id="172" dur="1" fill="hold">
                                          <p:stCondLst>
                                            <p:cond delay="0"/>
                                          </p:stCondLst>
                                        </p:cTn>
                                        <p:tgtEl>
                                          <p:spTgt spid="33"/>
                                        </p:tgtEl>
                                        <p:attrNameLst>
                                          <p:attrName>style.visibility</p:attrName>
                                        </p:attrNameLst>
                                      </p:cBhvr>
                                      <p:to>
                                        <p:strVal val="visible"/>
                                      </p:to>
                                    </p:set>
                                    <p:animEffect transition="in" filter="wipe(down)">
                                      <p:cBhvr>
                                        <p:cTn id="173" dur="580">
                                          <p:stCondLst>
                                            <p:cond delay="0"/>
                                          </p:stCondLst>
                                        </p:cTn>
                                        <p:tgtEl>
                                          <p:spTgt spid="33"/>
                                        </p:tgtEl>
                                      </p:cBhvr>
                                    </p:animEffect>
                                    <p:anim calcmode="lin" valueType="num">
                                      <p:cBhvr>
                                        <p:cTn id="174"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79" dur="26">
                                          <p:stCondLst>
                                            <p:cond delay="650"/>
                                          </p:stCondLst>
                                        </p:cTn>
                                        <p:tgtEl>
                                          <p:spTgt spid="33"/>
                                        </p:tgtEl>
                                      </p:cBhvr>
                                      <p:to x="100000" y="60000"/>
                                    </p:animScale>
                                    <p:animScale>
                                      <p:cBhvr>
                                        <p:cTn id="180" dur="166" decel="50000">
                                          <p:stCondLst>
                                            <p:cond delay="676"/>
                                          </p:stCondLst>
                                        </p:cTn>
                                        <p:tgtEl>
                                          <p:spTgt spid="33"/>
                                        </p:tgtEl>
                                      </p:cBhvr>
                                      <p:to x="100000" y="100000"/>
                                    </p:animScale>
                                    <p:animScale>
                                      <p:cBhvr>
                                        <p:cTn id="181" dur="26">
                                          <p:stCondLst>
                                            <p:cond delay="1312"/>
                                          </p:stCondLst>
                                        </p:cTn>
                                        <p:tgtEl>
                                          <p:spTgt spid="33"/>
                                        </p:tgtEl>
                                      </p:cBhvr>
                                      <p:to x="100000" y="80000"/>
                                    </p:animScale>
                                    <p:animScale>
                                      <p:cBhvr>
                                        <p:cTn id="182" dur="166" decel="50000">
                                          <p:stCondLst>
                                            <p:cond delay="1338"/>
                                          </p:stCondLst>
                                        </p:cTn>
                                        <p:tgtEl>
                                          <p:spTgt spid="33"/>
                                        </p:tgtEl>
                                      </p:cBhvr>
                                      <p:to x="100000" y="100000"/>
                                    </p:animScale>
                                    <p:animScale>
                                      <p:cBhvr>
                                        <p:cTn id="183" dur="26">
                                          <p:stCondLst>
                                            <p:cond delay="1642"/>
                                          </p:stCondLst>
                                        </p:cTn>
                                        <p:tgtEl>
                                          <p:spTgt spid="33"/>
                                        </p:tgtEl>
                                      </p:cBhvr>
                                      <p:to x="100000" y="90000"/>
                                    </p:animScale>
                                    <p:animScale>
                                      <p:cBhvr>
                                        <p:cTn id="184" dur="166" decel="50000">
                                          <p:stCondLst>
                                            <p:cond delay="1668"/>
                                          </p:stCondLst>
                                        </p:cTn>
                                        <p:tgtEl>
                                          <p:spTgt spid="33"/>
                                        </p:tgtEl>
                                      </p:cBhvr>
                                      <p:to x="100000" y="100000"/>
                                    </p:animScale>
                                    <p:animScale>
                                      <p:cBhvr>
                                        <p:cTn id="185" dur="26">
                                          <p:stCondLst>
                                            <p:cond delay="1808"/>
                                          </p:stCondLst>
                                        </p:cTn>
                                        <p:tgtEl>
                                          <p:spTgt spid="33"/>
                                        </p:tgtEl>
                                      </p:cBhvr>
                                      <p:to x="100000" y="95000"/>
                                    </p:animScale>
                                    <p:animScale>
                                      <p:cBhvr>
                                        <p:cTn id="186" dur="166" decel="50000">
                                          <p:stCondLst>
                                            <p:cond delay="1834"/>
                                          </p:stCondLst>
                                        </p:cTn>
                                        <p:tgtEl>
                                          <p:spTgt spid="33"/>
                                        </p:tgtEl>
                                      </p:cBhvr>
                                      <p:to x="100000" y="100000"/>
                                    </p:animScale>
                                  </p:childTnLst>
                                </p:cTn>
                              </p:par>
                            </p:childTnLst>
                          </p:cTn>
                        </p:par>
                        <p:par>
                          <p:cTn id="187" fill="hold">
                            <p:stCondLst>
                              <p:cond delay="2000"/>
                            </p:stCondLst>
                            <p:childTnLst>
                              <p:par>
                                <p:cTn id="188" presetID="32" presetClass="emph" presetSubtype="0" fill="hold" nodeType="afterEffect">
                                  <p:stCondLst>
                                    <p:cond delay="0"/>
                                  </p:stCondLst>
                                  <p:childTnLst>
                                    <p:animRot by="120000">
                                      <p:cBhvr>
                                        <p:cTn id="189" dur="100" fill="hold">
                                          <p:stCondLst>
                                            <p:cond delay="0"/>
                                          </p:stCondLst>
                                        </p:cTn>
                                        <p:tgtEl>
                                          <p:spTgt spid="25"/>
                                        </p:tgtEl>
                                        <p:attrNameLst>
                                          <p:attrName>r</p:attrName>
                                        </p:attrNameLst>
                                      </p:cBhvr>
                                    </p:animRot>
                                    <p:animRot by="-240000">
                                      <p:cBhvr>
                                        <p:cTn id="190" dur="200" fill="hold">
                                          <p:stCondLst>
                                            <p:cond delay="200"/>
                                          </p:stCondLst>
                                        </p:cTn>
                                        <p:tgtEl>
                                          <p:spTgt spid="25"/>
                                        </p:tgtEl>
                                        <p:attrNameLst>
                                          <p:attrName>r</p:attrName>
                                        </p:attrNameLst>
                                      </p:cBhvr>
                                    </p:animRot>
                                    <p:animRot by="240000">
                                      <p:cBhvr>
                                        <p:cTn id="191" dur="200" fill="hold">
                                          <p:stCondLst>
                                            <p:cond delay="400"/>
                                          </p:stCondLst>
                                        </p:cTn>
                                        <p:tgtEl>
                                          <p:spTgt spid="25"/>
                                        </p:tgtEl>
                                        <p:attrNameLst>
                                          <p:attrName>r</p:attrName>
                                        </p:attrNameLst>
                                      </p:cBhvr>
                                    </p:animRot>
                                    <p:animRot by="-240000">
                                      <p:cBhvr>
                                        <p:cTn id="192" dur="200" fill="hold">
                                          <p:stCondLst>
                                            <p:cond delay="600"/>
                                          </p:stCondLst>
                                        </p:cTn>
                                        <p:tgtEl>
                                          <p:spTgt spid="25"/>
                                        </p:tgtEl>
                                        <p:attrNameLst>
                                          <p:attrName>r</p:attrName>
                                        </p:attrNameLst>
                                      </p:cBhvr>
                                    </p:animRot>
                                    <p:animRot by="120000">
                                      <p:cBhvr>
                                        <p:cTn id="193" dur="200" fill="hold">
                                          <p:stCondLst>
                                            <p:cond delay="800"/>
                                          </p:stCondLst>
                                        </p:cTn>
                                        <p:tgtEl>
                                          <p:spTgt spid="25"/>
                                        </p:tgtEl>
                                        <p:attrNameLst>
                                          <p:attrName>r</p:attrName>
                                        </p:attrNameLst>
                                      </p:cBhvr>
                                    </p:animRot>
                                  </p:childTnLst>
                                </p:cTn>
                              </p:par>
                              <p:par>
                                <p:cTn id="194" presetID="32" presetClass="emph" presetSubtype="0" fill="hold" nodeType="withEffect">
                                  <p:stCondLst>
                                    <p:cond delay="0"/>
                                  </p:stCondLst>
                                  <p:childTnLst>
                                    <p:animRot by="120000">
                                      <p:cBhvr>
                                        <p:cTn id="195" dur="100" fill="hold">
                                          <p:stCondLst>
                                            <p:cond delay="0"/>
                                          </p:stCondLst>
                                        </p:cTn>
                                        <p:tgtEl>
                                          <p:spTgt spid="28"/>
                                        </p:tgtEl>
                                        <p:attrNameLst>
                                          <p:attrName>r</p:attrName>
                                        </p:attrNameLst>
                                      </p:cBhvr>
                                    </p:animRot>
                                    <p:animRot by="-240000">
                                      <p:cBhvr>
                                        <p:cTn id="196" dur="200" fill="hold">
                                          <p:stCondLst>
                                            <p:cond delay="200"/>
                                          </p:stCondLst>
                                        </p:cTn>
                                        <p:tgtEl>
                                          <p:spTgt spid="28"/>
                                        </p:tgtEl>
                                        <p:attrNameLst>
                                          <p:attrName>r</p:attrName>
                                        </p:attrNameLst>
                                      </p:cBhvr>
                                    </p:animRot>
                                    <p:animRot by="240000">
                                      <p:cBhvr>
                                        <p:cTn id="197" dur="200" fill="hold">
                                          <p:stCondLst>
                                            <p:cond delay="400"/>
                                          </p:stCondLst>
                                        </p:cTn>
                                        <p:tgtEl>
                                          <p:spTgt spid="28"/>
                                        </p:tgtEl>
                                        <p:attrNameLst>
                                          <p:attrName>r</p:attrName>
                                        </p:attrNameLst>
                                      </p:cBhvr>
                                    </p:animRot>
                                    <p:animRot by="-240000">
                                      <p:cBhvr>
                                        <p:cTn id="198" dur="200" fill="hold">
                                          <p:stCondLst>
                                            <p:cond delay="600"/>
                                          </p:stCondLst>
                                        </p:cTn>
                                        <p:tgtEl>
                                          <p:spTgt spid="28"/>
                                        </p:tgtEl>
                                        <p:attrNameLst>
                                          <p:attrName>r</p:attrName>
                                        </p:attrNameLst>
                                      </p:cBhvr>
                                    </p:animRot>
                                    <p:animRot by="120000">
                                      <p:cBhvr>
                                        <p:cTn id="199" dur="200" fill="hold">
                                          <p:stCondLst>
                                            <p:cond delay="800"/>
                                          </p:stCondLst>
                                        </p:cTn>
                                        <p:tgtEl>
                                          <p:spTgt spid="28"/>
                                        </p:tgtEl>
                                        <p:attrNameLst>
                                          <p:attrName>r</p:attrName>
                                        </p:attrNameLst>
                                      </p:cBhvr>
                                    </p:animRot>
                                  </p:childTnLst>
                                </p:cTn>
                              </p:par>
                              <p:par>
                                <p:cTn id="200" presetID="32" presetClass="emph" presetSubtype="0" fill="hold" nodeType="withEffect">
                                  <p:stCondLst>
                                    <p:cond delay="0"/>
                                  </p:stCondLst>
                                  <p:childTnLst>
                                    <p:animRot by="120000">
                                      <p:cBhvr>
                                        <p:cTn id="201" dur="100" fill="hold">
                                          <p:stCondLst>
                                            <p:cond delay="0"/>
                                          </p:stCondLst>
                                        </p:cTn>
                                        <p:tgtEl>
                                          <p:spTgt spid="29"/>
                                        </p:tgtEl>
                                        <p:attrNameLst>
                                          <p:attrName>r</p:attrName>
                                        </p:attrNameLst>
                                      </p:cBhvr>
                                    </p:animRot>
                                    <p:animRot by="-240000">
                                      <p:cBhvr>
                                        <p:cTn id="202" dur="200" fill="hold">
                                          <p:stCondLst>
                                            <p:cond delay="200"/>
                                          </p:stCondLst>
                                        </p:cTn>
                                        <p:tgtEl>
                                          <p:spTgt spid="29"/>
                                        </p:tgtEl>
                                        <p:attrNameLst>
                                          <p:attrName>r</p:attrName>
                                        </p:attrNameLst>
                                      </p:cBhvr>
                                    </p:animRot>
                                    <p:animRot by="240000">
                                      <p:cBhvr>
                                        <p:cTn id="203" dur="200" fill="hold">
                                          <p:stCondLst>
                                            <p:cond delay="400"/>
                                          </p:stCondLst>
                                        </p:cTn>
                                        <p:tgtEl>
                                          <p:spTgt spid="29"/>
                                        </p:tgtEl>
                                        <p:attrNameLst>
                                          <p:attrName>r</p:attrName>
                                        </p:attrNameLst>
                                      </p:cBhvr>
                                    </p:animRot>
                                    <p:animRot by="-240000">
                                      <p:cBhvr>
                                        <p:cTn id="204" dur="200" fill="hold">
                                          <p:stCondLst>
                                            <p:cond delay="600"/>
                                          </p:stCondLst>
                                        </p:cTn>
                                        <p:tgtEl>
                                          <p:spTgt spid="29"/>
                                        </p:tgtEl>
                                        <p:attrNameLst>
                                          <p:attrName>r</p:attrName>
                                        </p:attrNameLst>
                                      </p:cBhvr>
                                    </p:animRot>
                                    <p:animRot by="120000">
                                      <p:cBhvr>
                                        <p:cTn id="205" dur="200" fill="hold">
                                          <p:stCondLst>
                                            <p:cond delay="800"/>
                                          </p:stCondLst>
                                        </p:cTn>
                                        <p:tgtEl>
                                          <p:spTgt spid="29"/>
                                        </p:tgtEl>
                                        <p:attrNameLst>
                                          <p:attrName>r</p:attrName>
                                        </p:attrNameLst>
                                      </p:cBhvr>
                                    </p:animRot>
                                  </p:childTnLst>
                                </p:cTn>
                              </p:par>
                              <p:par>
                                <p:cTn id="206" presetID="32" presetClass="emph" presetSubtype="0" fill="hold" nodeType="withEffect">
                                  <p:stCondLst>
                                    <p:cond delay="0"/>
                                  </p:stCondLst>
                                  <p:childTnLst>
                                    <p:animRot by="120000">
                                      <p:cBhvr>
                                        <p:cTn id="207" dur="100" fill="hold">
                                          <p:stCondLst>
                                            <p:cond delay="0"/>
                                          </p:stCondLst>
                                        </p:cTn>
                                        <p:tgtEl>
                                          <p:spTgt spid="30"/>
                                        </p:tgtEl>
                                        <p:attrNameLst>
                                          <p:attrName>r</p:attrName>
                                        </p:attrNameLst>
                                      </p:cBhvr>
                                    </p:animRot>
                                    <p:animRot by="-240000">
                                      <p:cBhvr>
                                        <p:cTn id="208" dur="200" fill="hold">
                                          <p:stCondLst>
                                            <p:cond delay="200"/>
                                          </p:stCondLst>
                                        </p:cTn>
                                        <p:tgtEl>
                                          <p:spTgt spid="30"/>
                                        </p:tgtEl>
                                        <p:attrNameLst>
                                          <p:attrName>r</p:attrName>
                                        </p:attrNameLst>
                                      </p:cBhvr>
                                    </p:animRot>
                                    <p:animRot by="240000">
                                      <p:cBhvr>
                                        <p:cTn id="209" dur="200" fill="hold">
                                          <p:stCondLst>
                                            <p:cond delay="400"/>
                                          </p:stCondLst>
                                        </p:cTn>
                                        <p:tgtEl>
                                          <p:spTgt spid="30"/>
                                        </p:tgtEl>
                                        <p:attrNameLst>
                                          <p:attrName>r</p:attrName>
                                        </p:attrNameLst>
                                      </p:cBhvr>
                                    </p:animRot>
                                    <p:animRot by="-240000">
                                      <p:cBhvr>
                                        <p:cTn id="210" dur="200" fill="hold">
                                          <p:stCondLst>
                                            <p:cond delay="600"/>
                                          </p:stCondLst>
                                        </p:cTn>
                                        <p:tgtEl>
                                          <p:spTgt spid="30"/>
                                        </p:tgtEl>
                                        <p:attrNameLst>
                                          <p:attrName>r</p:attrName>
                                        </p:attrNameLst>
                                      </p:cBhvr>
                                    </p:animRot>
                                    <p:animRot by="120000">
                                      <p:cBhvr>
                                        <p:cTn id="211" dur="200" fill="hold">
                                          <p:stCondLst>
                                            <p:cond delay="800"/>
                                          </p:stCondLst>
                                        </p:cTn>
                                        <p:tgtEl>
                                          <p:spTgt spid="30"/>
                                        </p:tgtEl>
                                        <p:attrNameLst>
                                          <p:attrName>r</p:attrName>
                                        </p:attrNameLst>
                                      </p:cBhvr>
                                    </p:animRot>
                                  </p:childTnLst>
                                </p:cTn>
                              </p:par>
                              <p:par>
                                <p:cTn id="212" presetID="32" presetClass="emph" presetSubtype="0" fill="hold" nodeType="withEffect">
                                  <p:stCondLst>
                                    <p:cond delay="0"/>
                                  </p:stCondLst>
                                  <p:childTnLst>
                                    <p:animRot by="120000">
                                      <p:cBhvr>
                                        <p:cTn id="213" dur="100" fill="hold">
                                          <p:stCondLst>
                                            <p:cond delay="0"/>
                                          </p:stCondLst>
                                        </p:cTn>
                                        <p:tgtEl>
                                          <p:spTgt spid="31"/>
                                        </p:tgtEl>
                                        <p:attrNameLst>
                                          <p:attrName>r</p:attrName>
                                        </p:attrNameLst>
                                      </p:cBhvr>
                                    </p:animRot>
                                    <p:animRot by="-240000">
                                      <p:cBhvr>
                                        <p:cTn id="214" dur="200" fill="hold">
                                          <p:stCondLst>
                                            <p:cond delay="200"/>
                                          </p:stCondLst>
                                        </p:cTn>
                                        <p:tgtEl>
                                          <p:spTgt spid="31"/>
                                        </p:tgtEl>
                                        <p:attrNameLst>
                                          <p:attrName>r</p:attrName>
                                        </p:attrNameLst>
                                      </p:cBhvr>
                                    </p:animRot>
                                    <p:animRot by="240000">
                                      <p:cBhvr>
                                        <p:cTn id="215" dur="200" fill="hold">
                                          <p:stCondLst>
                                            <p:cond delay="400"/>
                                          </p:stCondLst>
                                        </p:cTn>
                                        <p:tgtEl>
                                          <p:spTgt spid="31"/>
                                        </p:tgtEl>
                                        <p:attrNameLst>
                                          <p:attrName>r</p:attrName>
                                        </p:attrNameLst>
                                      </p:cBhvr>
                                    </p:animRot>
                                    <p:animRot by="-240000">
                                      <p:cBhvr>
                                        <p:cTn id="216" dur="200" fill="hold">
                                          <p:stCondLst>
                                            <p:cond delay="600"/>
                                          </p:stCondLst>
                                        </p:cTn>
                                        <p:tgtEl>
                                          <p:spTgt spid="31"/>
                                        </p:tgtEl>
                                        <p:attrNameLst>
                                          <p:attrName>r</p:attrName>
                                        </p:attrNameLst>
                                      </p:cBhvr>
                                    </p:animRot>
                                    <p:animRot by="120000">
                                      <p:cBhvr>
                                        <p:cTn id="217" dur="200" fill="hold">
                                          <p:stCondLst>
                                            <p:cond delay="800"/>
                                          </p:stCondLst>
                                        </p:cTn>
                                        <p:tgtEl>
                                          <p:spTgt spid="31"/>
                                        </p:tgtEl>
                                        <p:attrNameLst>
                                          <p:attrName>r</p:attrName>
                                        </p:attrNameLst>
                                      </p:cBhvr>
                                    </p:animRot>
                                  </p:childTnLst>
                                </p:cTn>
                              </p:par>
                              <p:par>
                                <p:cTn id="218" presetID="32" presetClass="emph" presetSubtype="0" fill="hold" nodeType="withEffect">
                                  <p:stCondLst>
                                    <p:cond delay="0"/>
                                  </p:stCondLst>
                                  <p:childTnLst>
                                    <p:animRot by="120000">
                                      <p:cBhvr>
                                        <p:cTn id="219" dur="100" fill="hold">
                                          <p:stCondLst>
                                            <p:cond delay="0"/>
                                          </p:stCondLst>
                                        </p:cTn>
                                        <p:tgtEl>
                                          <p:spTgt spid="32"/>
                                        </p:tgtEl>
                                        <p:attrNameLst>
                                          <p:attrName>r</p:attrName>
                                        </p:attrNameLst>
                                      </p:cBhvr>
                                    </p:animRot>
                                    <p:animRot by="-240000">
                                      <p:cBhvr>
                                        <p:cTn id="220" dur="200" fill="hold">
                                          <p:stCondLst>
                                            <p:cond delay="200"/>
                                          </p:stCondLst>
                                        </p:cTn>
                                        <p:tgtEl>
                                          <p:spTgt spid="32"/>
                                        </p:tgtEl>
                                        <p:attrNameLst>
                                          <p:attrName>r</p:attrName>
                                        </p:attrNameLst>
                                      </p:cBhvr>
                                    </p:animRot>
                                    <p:animRot by="240000">
                                      <p:cBhvr>
                                        <p:cTn id="221" dur="200" fill="hold">
                                          <p:stCondLst>
                                            <p:cond delay="400"/>
                                          </p:stCondLst>
                                        </p:cTn>
                                        <p:tgtEl>
                                          <p:spTgt spid="32"/>
                                        </p:tgtEl>
                                        <p:attrNameLst>
                                          <p:attrName>r</p:attrName>
                                        </p:attrNameLst>
                                      </p:cBhvr>
                                    </p:animRot>
                                    <p:animRot by="-240000">
                                      <p:cBhvr>
                                        <p:cTn id="222" dur="200" fill="hold">
                                          <p:stCondLst>
                                            <p:cond delay="600"/>
                                          </p:stCondLst>
                                        </p:cTn>
                                        <p:tgtEl>
                                          <p:spTgt spid="32"/>
                                        </p:tgtEl>
                                        <p:attrNameLst>
                                          <p:attrName>r</p:attrName>
                                        </p:attrNameLst>
                                      </p:cBhvr>
                                    </p:animRot>
                                    <p:animRot by="120000">
                                      <p:cBhvr>
                                        <p:cTn id="223" dur="200" fill="hold">
                                          <p:stCondLst>
                                            <p:cond delay="800"/>
                                          </p:stCondLst>
                                        </p:cTn>
                                        <p:tgtEl>
                                          <p:spTgt spid="32"/>
                                        </p:tgtEl>
                                        <p:attrNameLst>
                                          <p:attrName>r</p:attrName>
                                        </p:attrNameLst>
                                      </p:cBhvr>
                                    </p:animRot>
                                  </p:childTnLst>
                                </p:cTn>
                              </p:par>
                              <p:par>
                                <p:cTn id="224" presetID="32" presetClass="emph" presetSubtype="0" fill="hold" nodeType="withEffect">
                                  <p:stCondLst>
                                    <p:cond delay="0"/>
                                  </p:stCondLst>
                                  <p:childTnLst>
                                    <p:animRot by="120000">
                                      <p:cBhvr>
                                        <p:cTn id="225" dur="100" fill="hold">
                                          <p:stCondLst>
                                            <p:cond delay="0"/>
                                          </p:stCondLst>
                                        </p:cTn>
                                        <p:tgtEl>
                                          <p:spTgt spid="33"/>
                                        </p:tgtEl>
                                        <p:attrNameLst>
                                          <p:attrName>r</p:attrName>
                                        </p:attrNameLst>
                                      </p:cBhvr>
                                    </p:animRot>
                                    <p:animRot by="-240000">
                                      <p:cBhvr>
                                        <p:cTn id="226" dur="200" fill="hold">
                                          <p:stCondLst>
                                            <p:cond delay="200"/>
                                          </p:stCondLst>
                                        </p:cTn>
                                        <p:tgtEl>
                                          <p:spTgt spid="33"/>
                                        </p:tgtEl>
                                        <p:attrNameLst>
                                          <p:attrName>r</p:attrName>
                                        </p:attrNameLst>
                                      </p:cBhvr>
                                    </p:animRot>
                                    <p:animRot by="240000">
                                      <p:cBhvr>
                                        <p:cTn id="227" dur="200" fill="hold">
                                          <p:stCondLst>
                                            <p:cond delay="400"/>
                                          </p:stCondLst>
                                        </p:cTn>
                                        <p:tgtEl>
                                          <p:spTgt spid="33"/>
                                        </p:tgtEl>
                                        <p:attrNameLst>
                                          <p:attrName>r</p:attrName>
                                        </p:attrNameLst>
                                      </p:cBhvr>
                                    </p:animRot>
                                    <p:animRot by="-240000">
                                      <p:cBhvr>
                                        <p:cTn id="228" dur="200" fill="hold">
                                          <p:stCondLst>
                                            <p:cond delay="600"/>
                                          </p:stCondLst>
                                        </p:cTn>
                                        <p:tgtEl>
                                          <p:spTgt spid="33"/>
                                        </p:tgtEl>
                                        <p:attrNameLst>
                                          <p:attrName>r</p:attrName>
                                        </p:attrNameLst>
                                      </p:cBhvr>
                                    </p:animRot>
                                    <p:animRot by="120000">
                                      <p:cBhvr>
                                        <p:cTn id="229"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133600" y="205979"/>
            <a:ext cx="4800600" cy="4651771"/>
          </a:xfrm>
          <a:prstGeom prst="rect">
            <a:avLst/>
          </a:prstGeom>
        </p:spPr>
      </p:pic>
    </p:spTree>
    <p:extLst>
      <p:ext uri="{BB962C8B-B14F-4D97-AF65-F5344CB8AC3E}">
        <p14:creationId xmlns:p14="http://schemas.microsoft.com/office/powerpoint/2010/main" val="158509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HƯỚNG DẪN QUY TRÌNH VIẾT CHỮ M HOA CỠ NHỎ">
            <a:hlinkClick r:id="" action="ppaction://media"/>
          </p:cNvPr>
          <p:cNvPicPr>
            <a:picLocks noChangeAspect="1"/>
          </p:cNvPicPr>
          <p:nvPr>
            <a:videoFile r:link="rId1"/>
            <p:extLst>
              <p:ext uri="{DAA4B4D4-6D71-4841-9C94-3DE7FCFB9230}">
                <p14:media xmlns:p14="http://schemas.microsoft.com/office/powerpoint/2010/main" r:embed="rId2">
                  <p14:trim st="40852" end="38147"/>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665941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752600" y="205979"/>
            <a:ext cx="5257800" cy="4575571"/>
          </a:xfrm>
          <a:prstGeom prst="rect">
            <a:avLst/>
          </a:prstGeom>
        </p:spPr>
      </p:pic>
    </p:spTree>
    <p:extLst>
      <p:ext uri="{BB962C8B-B14F-4D97-AF65-F5344CB8AC3E}">
        <p14:creationId xmlns:p14="http://schemas.microsoft.com/office/powerpoint/2010/main" val="2893392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19"/>
          <p:cNvPicPr preferRelativeResize="0"/>
          <p:nvPr/>
        </p:nvPicPr>
        <p:blipFill rotWithShape="1">
          <a:blip r:embed="rId3"/>
          <a:srcRect/>
          <a:stretch>
            <a:fillRect/>
          </a:stretch>
        </p:blipFill>
        <p:spPr>
          <a:xfrm>
            <a:off x="2549491" y="546129"/>
            <a:ext cx="4045018" cy="4051242"/>
          </a:xfrm>
          <a:prstGeom prst="rect">
            <a:avLst/>
          </a:prstGeom>
          <a:noFill/>
          <a:ln>
            <a:noFill/>
          </a:ln>
        </p:spPr>
      </p:pic>
    </p:spTree>
    <p:extLst>
      <p:ext uri="{BB962C8B-B14F-4D97-AF65-F5344CB8AC3E}">
        <p14:creationId xmlns:p14="http://schemas.microsoft.com/office/powerpoint/2010/main" val="110224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780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36087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15" y="355021"/>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714750"/>
            <a:ext cx="6705600" cy="954071"/>
          </a:xfrm>
          <a:prstGeom prst="rect">
            <a:avLst/>
          </a:prstGeom>
          <a:solidFill>
            <a:schemeClr val="accent5">
              <a:lumMod val="20000"/>
              <a:lumOff val="80000"/>
            </a:schemeClr>
          </a:solidFill>
        </p:spPr>
        <p:txBody>
          <a:bodyPr wrap="square" lIns="91403" tIns="45702" rIns="91403" bIns="45702" rtlCol="0">
            <a:spAutoFit/>
          </a:bodyPr>
          <a:lstStyle/>
          <a:p>
            <a:pPr algn="ctr"/>
            <a:r>
              <a:rPr lang="en-US" sz="2800" b="1">
                <a:latin typeface="Arial-Rounded" pitchFamily="34" charset="0"/>
                <a:ea typeface="Arial-Rounded" pitchFamily="34" charset="0"/>
                <a:cs typeface="Arial-Rounded" pitchFamily="34" charset="0"/>
              </a:rPr>
              <a:t>Dặn dò: + Luyện đọc: </a:t>
            </a:r>
            <a:r>
              <a:rPr lang="en-US" sz="2800" b="1" i="1" smtClean="0">
                <a:latin typeface="Arial-Rounded" pitchFamily="34" charset="0"/>
                <a:ea typeface="Arial-Rounded" pitchFamily="34" charset="0"/>
                <a:cs typeface="Arial-Rounded" pitchFamily="34" charset="0"/>
              </a:rPr>
              <a:t>Nụ hôn trên bàn tay</a:t>
            </a:r>
            <a:endParaRPr lang="en-US" sz="2800" b="1" i="1">
              <a:latin typeface="Arial-Rounded" pitchFamily="34" charset="0"/>
              <a:ea typeface="Arial-Rounded" pitchFamily="34" charset="0"/>
              <a:cs typeface="Arial-Rounded" pitchFamily="34" charset="0"/>
            </a:endParaRPr>
          </a:p>
          <a:p>
            <a:pPr algn="ctr"/>
            <a:r>
              <a:rPr lang="en-US" sz="2800" b="1">
                <a:latin typeface="Arial-Rounded" pitchFamily="34" charset="0"/>
                <a:ea typeface="Arial-Rounded" pitchFamily="34" charset="0"/>
                <a:cs typeface="Arial-Rounded" pitchFamily="34" charset="0"/>
              </a:rPr>
              <a:t>      + Xem bài trang </a:t>
            </a:r>
            <a:r>
              <a:rPr lang="en-US" sz="2800" b="1" smtClean="0">
                <a:latin typeface="Arial-Rounded" pitchFamily="34" charset="0"/>
                <a:ea typeface="Arial-Rounded" pitchFamily="34" charset="0"/>
                <a:cs typeface="Arial-Rounded" pitchFamily="34" charset="0"/>
              </a:rPr>
              <a:t>26, </a:t>
            </a:r>
            <a:r>
              <a:rPr lang="en-US" sz="2800" b="1">
                <a:latin typeface="Arial-Rounded" pitchFamily="34" charset="0"/>
                <a:ea typeface="Arial-Rounded" pitchFamily="34" charset="0"/>
                <a:cs typeface="Arial-Rounded" pitchFamily="34" charset="0"/>
              </a:rPr>
              <a:t>trang </a:t>
            </a:r>
            <a:r>
              <a:rPr lang="en-US" sz="2800" b="1" smtClean="0">
                <a:latin typeface="Arial-Rounded" pitchFamily="34" charset="0"/>
                <a:ea typeface="Arial-Rounded" pitchFamily="34" charset="0"/>
                <a:cs typeface="Arial-Rounded" pitchFamily="34" charset="0"/>
              </a:rPr>
              <a:t>27</a:t>
            </a:r>
            <a:r>
              <a:rPr lang="en-US" sz="2800" b="1">
                <a:latin typeface="Arial-Rounded" pitchFamily="34" charset="0"/>
                <a:ea typeface="Arial-Rounded" pitchFamily="34" charset="0"/>
                <a:cs typeface="Arial-Rounded" pitchFamily="34" charset="0"/>
              </a:rPr>
              <a:t>.</a:t>
            </a:r>
          </a:p>
        </p:txBody>
      </p:sp>
      <p:sp>
        <p:nvSpPr>
          <p:cNvPr id="3" name="Rectangle 2"/>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5" name="Rectangle 4"/>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8" name="WordArt 27"/>
          <p:cNvSpPr>
            <a:spLocks noChangeArrowheads="1" noChangeShapeType="1" noTextEdit="1"/>
          </p:cNvSpPr>
          <p:nvPr/>
        </p:nvSpPr>
        <p:spPr bwMode="auto">
          <a:xfrm>
            <a:off x="1745457" y="79772"/>
            <a:ext cx="5855494" cy="400050"/>
          </a:xfrm>
          <a:prstGeom prst="rect">
            <a:avLst/>
          </a:prstGeom>
        </p:spPr>
        <p:txBody>
          <a:bodyPr wrap="none" fromWordArt="1">
            <a:prstTxWarp prst="textPlain">
              <a:avLst>
                <a:gd name="adj" fmla="val 50000"/>
              </a:avLst>
            </a:prstTxWarp>
          </a:bodyPr>
          <a:lstStyle/>
          <a:p>
            <a:pPr algn="ctr"/>
            <a:r>
              <a:rPr lang="vi-VN" sz="2100" kern="10" dirty="0">
                <a:ln w="19050">
                  <a:solidFill>
                    <a:srgbClr val="FF00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TRÒ CHƠI : Ô CỬA BÍ MẬT </a:t>
            </a:r>
            <a:endParaRPr lang="en-US" sz="2100" kern="10" dirty="0">
              <a:ln w="19050">
                <a:solidFill>
                  <a:srgbClr val="FF00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pic>
        <p:nvPicPr>
          <p:cNvPr id="59413" name="Picture 28" descr="Entertainment-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95250"/>
            <a:ext cx="1054894" cy="95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17"/>
          <p:cNvSpPr>
            <a:spLocks noChangeArrowheads="1"/>
          </p:cNvSpPr>
          <p:nvPr/>
        </p:nvSpPr>
        <p:spPr bwMode="auto">
          <a:xfrm>
            <a:off x="2807188" y="1276655"/>
            <a:ext cx="619155" cy="272931"/>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7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defRPr>
            </a:lvl9pPr>
          </a:lstStyle>
          <a:p>
            <a:pPr algn="ctr">
              <a:spcBef>
                <a:spcPct val="0"/>
              </a:spcBef>
              <a:buFontTx/>
              <a:buNone/>
            </a:pPr>
            <a:endParaRPr lang="en-US" altLang="en-US" sz="2100" b="1" dirty="0">
              <a:solidFill>
                <a:srgbClr val="0000FF"/>
              </a:solidFill>
              <a:latin typeface="Verdana" panose="020B0604030504040204" pitchFamily="34" charset="0"/>
              <a:cs typeface="Times New Roman" panose="02020603050405020304" pitchFamily="18" charset="0"/>
            </a:endParaRPr>
          </a:p>
        </p:txBody>
      </p:sp>
      <p:sp>
        <p:nvSpPr>
          <p:cNvPr id="43" name="Rectangle 18"/>
          <p:cNvSpPr>
            <a:spLocks noChangeArrowheads="1"/>
          </p:cNvSpPr>
          <p:nvPr/>
        </p:nvSpPr>
        <p:spPr bwMode="auto">
          <a:xfrm>
            <a:off x="4191000" y="760732"/>
            <a:ext cx="4267200" cy="1800179"/>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7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defRPr>
            </a:lvl9pPr>
          </a:lstStyle>
          <a:p>
            <a:pPr algn="just">
              <a:buNone/>
            </a:pP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Mỗi</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khi</a:t>
            </a:r>
            <a:r>
              <a:rPr lang="en-US" sz="2800" dirty="0" smtClean="0">
                <a:latin typeface="Arial-Rounded" pitchFamily="34" charset="0"/>
                <a:ea typeface="Arial-Rounded" pitchFamily="34" charset="0"/>
                <a:cs typeface="Arial-Rounded" pitchFamily="34" charset="0"/>
              </a:rPr>
              <a:t> lo </a:t>
            </a:r>
            <a:r>
              <a:rPr lang="en-US" sz="2800" dirty="0" err="1" smtClean="0">
                <a:latin typeface="Arial-Rounded" pitchFamily="34" charset="0"/>
                <a:ea typeface="Arial-Rounded" pitchFamily="34" charset="0"/>
                <a:cs typeface="Arial-Rounded" pitchFamily="34" charset="0"/>
              </a:rPr>
              <a:t>lắng</a:t>
            </a:r>
            <a:r>
              <a:rPr lang="en-US" sz="2800" dirty="0" smtClean="0">
                <a:latin typeface="Arial-Rounded" pitchFamily="34" charset="0"/>
                <a:ea typeface="Arial-Rounded" pitchFamily="34" charset="0"/>
                <a:cs typeface="Arial-Rounded" pitchFamily="34" charset="0"/>
              </a:rPr>
              <a:t>, con </a:t>
            </a:r>
            <a:r>
              <a:rPr lang="en-US" sz="2800" dirty="0" err="1" smtClean="0">
                <a:latin typeface="Arial-Rounded" pitchFamily="34" charset="0"/>
                <a:ea typeface="Arial-Rounded" pitchFamily="34" charset="0"/>
                <a:cs typeface="Arial-Rounded" pitchFamily="34" charset="0"/>
              </a:rPr>
              <a:t>hãy</a:t>
            </a:r>
            <a:r>
              <a:rPr lang="en-US" sz="2800" dirty="0" smtClean="0">
                <a:latin typeface="Arial-Rounded" pitchFamily="34" charset="0"/>
                <a:ea typeface="Arial-Rounded" pitchFamily="34" charset="0"/>
                <a:cs typeface="Arial-Rounded" pitchFamily="34" charset="0"/>
              </a:rPr>
              <a:t> </a:t>
            </a:r>
          </a:p>
          <a:p>
            <a:pPr algn="just">
              <a:buNone/>
            </a:pPr>
            <a:r>
              <a:rPr lang="en-US" sz="2800" dirty="0" err="1" smtClean="0">
                <a:latin typeface="Arial-Rounded" pitchFamily="34" charset="0"/>
                <a:ea typeface="Arial-Rounded" pitchFamily="34" charset="0"/>
                <a:cs typeface="Arial-Rounded" pitchFamily="34" charset="0"/>
              </a:rPr>
              <a:t>áp</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bàn</a:t>
            </a:r>
            <a:r>
              <a:rPr lang="en-US" sz="2800" dirty="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tay</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này</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lên</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má</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Mẹ</a:t>
            </a:r>
            <a:r>
              <a:rPr lang="en-US" sz="2800" dirty="0" smtClean="0">
                <a:latin typeface="Arial-Rounded" pitchFamily="34" charset="0"/>
                <a:ea typeface="Arial-Rounded" pitchFamily="34" charset="0"/>
                <a:cs typeface="Arial-Rounded" pitchFamily="34" charset="0"/>
              </a:rPr>
              <a:t> </a:t>
            </a:r>
          </a:p>
          <a:p>
            <a:pPr algn="just">
              <a:buNone/>
            </a:pPr>
            <a:r>
              <a:rPr lang="en-US" sz="2800" dirty="0" err="1" smtClean="0">
                <a:latin typeface="Arial-Rounded" pitchFamily="34" charset="0"/>
                <a:ea typeface="Arial-Rounded" pitchFamily="34" charset="0"/>
                <a:cs typeface="Arial-Rounded" pitchFamily="34" charset="0"/>
              </a:rPr>
              <a:t>lúc</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nào</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cũng</a:t>
            </a:r>
            <a:r>
              <a:rPr lang="en-US" sz="2800" dirty="0" smtClean="0">
                <a:latin typeface="Arial-Rounded" pitchFamily="34" charset="0"/>
                <a:ea typeface="Arial-Rounded" pitchFamily="34" charset="0"/>
                <a:cs typeface="Arial-Rounded" pitchFamily="34" charset="0"/>
              </a:rPr>
              <a:t> ở </a:t>
            </a:r>
            <a:r>
              <a:rPr lang="en-US" sz="2800" dirty="0" err="1" smtClean="0">
                <a:latin typeface="Arial-Rounded" pitchFamily="34" charset="0"/>
                <a:ea typeface="Arial-Rounded" pitchFamily="34" charset="0"/>
                <a:cs typeface="Arial-Rounded" pitchFamily="34" charset="0"/>
              </a:rPr>
              <a:t>bên</a:t>
            </a:r>
            <a:r>
              <a:rPr lang="en-US" sz="2800" dirty="0" smtClean="0">
                <a:latin typeface="Arial-Rounded" pitchFamily="34" charset="0"/>
                <a:ea typeface="Arial-Rounded" pitchFamily="34" charset="0"/>
                <a:cs typeface="Arial-Rounded" pitchFamily="34" charset="0"/>
              </a:rPr>
              <a:t> con.</a:t>
            </a:r>
            <a:endParaRPr lang="en-US" sz="2800" dirty="0">
              <a:latin typeface="Arial-Rounded" pitchFamily="34" charset="0"/>
              <a:ea typeface="Arial-Rounded" pitchFamily="34" charset="0"/>
              <a:cs typeface="Arial-Rounded" pitchFamily="34" charset="0"/>
            </a:endParaRPr>
          </a:p>
        </p:txBody>
      </p:sp>
      <p:sp>
        <p:nvSpPr>
          <p:cNvPr id="42" name="TextBox 41"/>
          <p:cNvSpPr txBox="1"/>
          <p:nvPr/>
        </p:nvSpPr>
        <p:spPr>
          <a:xfrm>
            <a:off x="533400" y="622948"/>
            <a:ext cx="3408818" cy="2246733"/>
          </a:xfrm>
          <a:prstGeom prst="rect">
            <a:avLst/>
          </a:prstGeom>
          <a:noFill/>
          <a:ln>
            <a:solidFill>
              <a:schemeClr val="tx1"/>
            </a:solidFill>
          </a:ln>
        </p:spPr>
        <p:txBody>
          <a:bodyPr wrap="square" lIns="91403" tIns="45702" rIns="91403" bIns="45702" rtlCol="0">
            <a:spAutoFit/>
          </a:bodyPr>
          <a:lstStyle/>
          <a:p>
            <a:pPr algn="just"/>
            <a:r>
              <a:rPr lang="en-US" sz="2800" dirty="0" err="1" smtClean="0">
                <a:latin typeface="Arial-Rounded" pitchFamily="34" charset="0"/>
                <a:ea typeface="Arial-Rounded" pitchFamily="34" charset="0"/>
                <a:cs typeface="Arial-Rounded" pitchFamily="34" charset="0"/>
              </a:rPr>
              <a:t>Ngày</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đầu</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đi</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học</a:t>
            </a:r>
            <a:r>
              <a:rPr lang="en-US" sz="2800" dirty="0" smtClean="0">
                <a:latin typeface="Arial-Rounded" pitchFamily="34" charset="0"/>
                <a:ea typeface="Arial-Rounded" pitchFamily="34" charset="0"/>
                <a:cs typeface="Arial-Rounded" pitchFamily="34" charset="0"/>
              </a:rPr>
              <a:t>, Nam </a:t>
            </a:r>
            <a:r>
              <a:rPr lang="en-US" sz="2800" dirty="0" err="1" smtClean="0">
                <a:latin typeface="Arial-Rounded" pitchFamily="34" charset="0"/>
                <a:ea typeface="Arial-Rounded" pitchFamily="34" charset="0"/>
                <a:cs typeface="Arial-Rounded" pitchFamily="34" charset="0"/>
              </a:rPr>
              <a:t>hồi</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hộp</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lắm</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Mẹ</a:t>
            </a:r>
            <a:r>
              <a:rPr lang="en-US" sz="2800" dirty="0" smtClean="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nhẹ</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nhàng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đặt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một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nụ</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hôn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vào</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bàn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tay</a:t>
            </a:r>
            <a:r>
              <a:rPr lang="en-US" sz="2800" dirty="0">
                <a:latin typeface="Arial-Rounded" pitchFamily="34" charset="0"/>
                <a:ea typeface="Arial-Rounded" pitchFamily="34" charset="0"/>
                <a:cs typeface="Arial-Rounded" pitchFamily="34" charset="0"/>
              </a:rPr>
              <a:t> Nam </a:t>
            </a:r>
            <a:r>
              <a:rPr lang="en-US" sz="2800" dirty="0" err="1">
                <a:latin typeface="Arial-Rounded" pitchFamily="34" charset="0"/>
                <a:ea typeface="Arial-Rounded" pitchFamily="34" charset="0"/>
                <a:cs typeface="Arial-Rounded" pitchFamily="34" charset="0"/>
              </a:rPr>
              <a:t>và</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dặn</a:t>
            </a:r>
            <a:r>
              <a:rPr lang="en-US" sz="2800" dirty="0" smtClean="0">
                <a:latin typeface="Arial-Rounded" pitchFamily="34" charset="0"/>
                <a:ea typeface="Arial-Rounded" pitchFamily="34" charset="0"/>
                <a:cs typeface="Arial-Rounded" pitchFamily="34" charset="0"/>
              </a:rPr>
              <a:t>:</a:t>
            </a:r>
            <a:endParaRPr lang="en-US" sz="2800" dirty="0">
              <a:latin typeface="Arial-Rounded" pitchFamily="34" charset="0"/>
              <a:ea typeface="Arial-Rounded" pitchFamily="34" charset="0"/>
              <a:cs typeface="Arial-Rounded" pitchFamily="34" charset="0"/>
            </a:endParaRPr>
          </a:p>
        </p:txBody>
      </p:sp>
      <p:pic>
        <p:nvPicPr>
          <p:cNvPr id="45" name="il_fi" descr="http://caodangcantho.edu.vn/cdctnew1/uploads/albums/maivang9.jpg"/>
          <p:cNvPicPr>
            <a:picLocks noChangeAspect="1" noChangeArrowheads="1"/>
          </p:cNvPicPr>
          <p:nvPr/>
        </p:nvPicPr>
        <p:blipFill>
          <a:blip r:embed="rId4" r:link="rId5">
            <a:extLst>
              <a:ext uri="{28A0092B-C50C-407E-A947-70E740481C1C}">
                <a14:useLocalDpi xmlns:a14="http://schemas.microsoft.com/office/drawing/2010/main" val="0"/>
              </a:ext>
            </a:extLst>
          </a:blip>
          <a:srcRect l="17458" t="21411" r="25688"/>
          <a:stretch>
            <a:fillRect/>
          </a:stretch>
        </p:blipFill>
        <p:spPr bwMode="auto">
          <a:xfrm>
            <a:off x="525725" y="616258"/>
            <a:ext cx="3408818" cy="224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047" y="560840"/>
            <a:ext cx="3783846" cy="2246733"/>
          </a:xfrm>
          <a:prstGeom prst="rect">
            <a:avLst/>
          </a:prstGeom>
          <a:ln>
            <a:solidFill>
              <a:schemeClr val="bg1"/>
            </a:solidFill>
          </a:ln>
        </p:spPr>
      </p:pic>
      <p:pic>
        <p:nvPicPr>
          <p:cNvPr id="52" name="Picture 21" descr="S128x128P_1056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622247"/>
            <a:ext cx="4343400" cy="223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17"/>
          <p:cNvSpPr>
            <a:spLocks noChangeArrowheads="1"/>
          </p:cNvSpPr>
          <p:nvPr/>
        </p:nvSpPr>
        <p:spPr bwMode="auto">
          <a:xfrm>
            <a:off x="7334970" y="1276655"/>
            <a:ext cx="619155" cy="393459"/>
          </a:xfrm>
          <a:prstGeom prst="rect">
            <a:avLst/>
          </a:prstGeom>
          <a:noFill/>
          <a:ln w="9525">
            <a:solidFill>
              <a:schemeClr val="bg1"/>
            </a:solidFill>
            <a:miter lim="800000"/>
            <a:headEnd/>
            <a:tailEnd/>
          </a:ln>
        </p:spPr>
        <p:txBody>
          <a:bodyPr wrap="none" anchor="ctr"/>
          <a:lstStyle>
            <a:lvl1pPr>
              <a:spcBef>
                <a:spcPct val="20000"/>
              </a:spcBef>
              <a:buChar char="•"/>
              <a:defRPr sz="27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defRPr>
            </a:lvl9pPr>
          </a:lstStyle>
          <a:p>
            <a:pPr algn="ctr">
              <a:spcBef>
                <a:spcPct val="0"/>
              </a:spcBef>
              <a:buFontTx/>
              <a:buNone/>
            </a:pPr>
            <a:endParaRPr lang="en-US" altLang="en-US" sz="2100" b="1" dirty="0">
              <a:solidFill>
                <a:srgbClr val="0000FF"/>
              </a:solidFill>
              <a:latin typeface="Verdana" panose="020B0604030504040204" pitchFamily="34" charset="0"/>
              <a:cs typeface="Times New Roman" panose="02020603050405020304" pitchFamily="18" charset="0"/>
            </a:endParaRPr>
          </a:p>
        </p:txBody>
      </p:sp>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9892" y="569711"/>
            <a:ext cx="4965508" cy="2220827"/>
          </a:xfrm>
          <a:prstGeom prst="rect">
            <a:avLst/>
          </a:prstGeom>
        </p:spPr>
      </p:pic>
      <p:sp>
        <p:nvSpPr>
          <p:cNvPr id="55" name="Rectangle 17"/>
          <p:cNvSpPr>
            <a:spLocks noChangeArrowheads="1"/>
          </p:cNvSpPr>
          <p:nvPr/>
        </p:nvSpPr>
        <p:spPr bwMode="auto">
          <a:xfrm>
            <a:off x="8834422" y="1180877"/>
            <a:ext cx="619155" cy="393459"/>
          </a:xfrm>
          <a:prstGeom prst="rect">
            <a:avLst/>
          </a:prstGeom>
          <a:noFill/>
          <a:ln w="9525">
            <a:solidFill>
              <a:schemeClr val="bg1"/>
            </a:solidFill>
            <a:miter lim="800000"/>
            <a:headEnd/>
            <a:tailEnd/>
          </a:ln>
        </p:spPr>
        <p:txBody>
          <a:bodyPr wrap="none" anchor="ctr"/>
          <a:lstStyle>
            <a:lvl1pPr>
              <a:spcBef>
                <a:spcPct val="20000"/>
              </a:spcBef>
              <a:buChar char="•"/>
              <a:defRPr sz="27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defRPr>
            </a:lvl9pPr>
          </a:lstStyle>
          <a:p>
            <a:pPr algn="ctr">
              <a:spcBef>
                <a:spcPct val="0"/>
              </a:spcBef>
              <a:buFontTx/>
              <a:buNone/>
            </a:pPr>
            <a:endParaRPr lang="en-US" altLang="en-US" sz="2100" b="1" dirty="0">
              <a:solidFill>
                <a:srgbClr val="0000FF"/>
              </a:solidFill>
              <a:latin typeface="Verdana" panose="020B0604030504040204" pitchFamily="34" charset="0"/>
              <a:cs typeface="Times New Roman" panose="02020603050405020304" pitchFamily="18" charset="0"/>
            </a:endParaRPr>
          </a:p>
        </p:txBody>
      </p:sp>
      <p:pic>
        <p:nvPicPr>
          <p:cNvPr id="56" name="Picture 22" descr="TLA (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2876371"/>
            <a:ext cx="4850488" cy="252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5" descr="Bugatti-Veyron-29-16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91728" y="2915087"/>
            <a:ext cx="3923672" cy="248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48331" y="2904996"/>
            <a:ext cx="4198143" cy="1938992"/>
          </a:xfrm>
          <a:prstGeom prst="rect">
            <a:avLst/>
          </a:prstGeom>
          <a:noFill/>
        </p:spPr>
        <p:txBody>
          <a:bodyPr wrap="square" rtlCol="0">
            <a:spAutoFit/>
          </a:bodyPr>
          <a:lstStyle/>
          <a:p>
            <a:pPr algn="just">
              <a:buNone/>
            </a:pPr>
            <a:r>
              <a:rPr lang="en-US" sz="2000" dirty="0" err="1">
                <a:latin typeface="Arial-Rounded" pitchFamily="34" charset="0"/>
                <a:ea typeface="Arial-Rounded" pitchFamily="34" charset="0"/>
                <a:cs typeface="Arial-Rounded" pitchFamily="34" charset="0"/>
              </a:rPr>
              <a:t>Ngày</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đầu</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học</a:t>
            </a:r>
            <a:r>
              <a:rPr lang="en-US" sz="2000" dirty="0">
                <a:latin typeface="Arial-Rounded" pitchFamily="34" charset="0"/>
                <a:ea typeface="Arial-Rounded" pitchFamily="34" charset="0"/>
                <a:cs typeface="Arial-Rounded" pitchFamily="34" charset="0"/>
              </a:rPr>
              <a:t>, Nam </a:t>
            </a:r>
            <a:r>
              <a:rPr lang="en-US" sz="2000" dirty="0" err="1">
                <a:latin typeface="Arial-Rounded" pitchFamily="34" charset="0"/>
                <a:ea typeface="Arial-Rounded" pitchFamily="34" charset="0"/>
                <a:cs typeface="Arial-Rounded" pitchFamily="34" charset="0"/>
              </a:rPr>
              <a:t>hồi</a:t>
            </a:r>
            <a:r>
              <a:rPr lang="en-US" sz="2000" dirty="0">
                <a:latin typeface="Arial-Rounded" pitchFamily="34" charset="0"/>
                <a:ea typeface="Arial-Rounded" pitchFamily="34" charset="0"/>
                <a:cs typeface="Arial-Rounded" pitchFamily="34" charset="0"/>
              </a:rPr>
              <a:t> </a:t>
            </a:r>
            <a:r>
              <a:rPr lang="en-US" sz="2000" dirty="0" err="1" smtClean="0">
                <a:latin typeface="Arial-Rounded" pitchFamily="34" charset="0"/>
                <a:ea typeface="Arial-Rounded" pitchFamily="34" charset="0"/>
                <a:cs typeface="Arial-Rounded" pitchFamily="34" charset="0"/>
              </a:rPr>
              <a:t>hộp</a:t>
            </a:r>
            <a:r>
              <a:rPr lang="en-US" sz="2000" dirty="0" smtClean="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lắm</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Mẹ</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nhẹ</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nhàng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đặt</a:t>
            </a:r>
            <a:r>
              <a:rPr lang="en-US" sz="2000" dirty="0">
                <a:latin typeface="Arial-Rounded" pitchFamily="34" charset="0"/>
                <a:ea typeface="Arial-Rounded" pitchFamily="34" charset="0"/>
                <a:cs typeface="Arial-Rounded" pitchFamily="34" charset="0"/>
              </a:rPr>
              <a:t> </a:t>
            </a:r>
            <a:r>
              <a:rPr lang="en-US" sz="2000" dirty="0" err="1" smtClean="0">
                <a:latin typeface="Arial-Rounded" pitchFamily="34" charset="0"/>
                <a:ea typeface="Arial-Rounded" pitchFamily="34" charset="0"/>
                <a:cs typeface="Arial-Rounded" pitchFamily="34" charset="0"/>
              </a:rPr>
              <a:t>một</a:t>
            </a:r>
            <a:r>
              <a:rPr lang="en-US" sz="2000" dirty="0" smtClean="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nụ</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hôn</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vào</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bàn</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tay</a:t>
            </a:r>
            <a:r>
              <a:rPr lang="en-US" sz="2000" dirty="0">
                <a:latin typeface="Arial-Rounded" pitchFamily="34" charset="0"/>
                <a:ea typeface="Arial-Rounded" pitchFamily="34" charset="0"/>
                <a:cs typeface="Arial-Rounded" pitchFamily="34" charset="0"/>
              </a:rPr>
              <a:t> </a:t>
            </a:r>
            <a:r>
              <a:rPr lang="en-US" sz="2000" dirty="0" smtClean="0">
                <a:latin typeface="Arial-Rounded" pitchFamily="34" charset="0"/>
                <a:ea typeface="Arial-Rounded" pitchFamily="34" charset="0"/>
                <a:cs typeface="Arial-Rounded" pitchFamily="34" charset="0"/>
              </a:rPr>
              <a:t>Nam </a:t>
            </a:r>
            <a:r>
              <a:rPr lang="en-US" sz="2000" dirty="0" err="1">
                <a:latin typeface="Arial-Rounded" pitchFamily="34" charset="0"/>
                <a:ea typeface="Arial-Rounded" pitchFamily="34" charset="0"/>
                <a:cs typeface="Arial-Rounded" pitchFamily="34" charset="0"/>
              </a:rPr>
              <a:t>và</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dặn</a:t>
            </a:r>
            <a:r>
              <a:rPr lang="en-US" sz="2000" dirty="0">
                <a:latin typeface="Arial-Rounded" pitchFamily="34" charset="0"/>
                <a:ea typeface="Arial-Rounded" pitchFamily="34" charset="0"/>
                <a:cs typeface="Arial-Rounded" pitchFamily="34" charset="0"/>
              </a:rPr>
              <a:t>:</a:t>
            </a:r>
          </a:p>
          <a:p>
            <a:pPr algn="just"/>
            <a:r>
              <a:rPr lang="en-US" sz="2000" dirty="0" smtClean="0">
                <a:latin typeface="Arial-Rounded" pitchFamily="34" charset="0"/>
                <a:ea typeface="Arial-Rounded" pitchFamily="34" charset="0"/>
                <a:cs typeface="Arial-Rounded" pitchFamily="34" charset="0"/>
              </a:rPr>
              <a:t>- </a:t>
            </a:r>
            <a:r>
              <a:rPr lang="en-US" sz="2000" dirty="0" err="1" smtClean="0">
                <a:latin typeface="Arial-Rounded" pitchFamily="34" charset="0"/>
                <a:ea typeface="Arial-Rounded" pitchFamily="34" charset="0"/>
                <a:cs typeface="Arial-Rounded" pitchFamily="34" charset="0"/>
              </a:rPr>
              <a:t>Mỗi</a:t>
            </a:r>
            <a:r>
              <a:rPr lang="en-US" sz="2000" dirty="0" smtClean="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khi</a:t>
            </a:r>
            <a:r>
              <a:rPr lang="en-US" sz="2000" dirty="0">
                <a:latin typeface="Arial-Rounded" pitchFamily="34" charset="0"/>
                <a:ea typeface="Arial-Rounded" pitchFamily="34" charset="0"/>
                <a:cs typeface="Arial-Rounded" pitchFamily="34" charset="0"/>
              </a:rPr>
              <a:t> lo </a:t>
            </a:r>
            <a:r>
              <a:rPr lang="en-US" sz="2000" dirty="0" err="1">
                <a:latin typeface="Arial-Rounded" pitchFamily="34" charset="0"/>
                <a:ea typeface="Arial-Rounded" pitchFamily="34" charset="0"/>
                <a:cs typeface="Arial-Rounded" pitchFamily="34" charset="0"/>
              </a:rPr>
              <a:t>lắng</a:t>
            </a:r>
            <a:r>
              <a:rPr lang="en-US" sz="2000" dirty="0">
                <a:latin typeface="Arial-Rounded" pitchFamily="34" charset="0"/>
                <a:ea typeface="Arial-Rounded" pitchFamily="34" charset="0"/>
                <a:cs typeface="Arial-Rounded" pitchFamily="34" charset="0"/>
              </a:rPr>
              <a:t>, con </a:t>
            </a:r>
            <a:r>
              <a:rPr lang="en-US" sz="2000" dirty="0" err="1">
                <a:latin typeface="Arial-Rounded" pitchFamily="34" charset="0"/>
                <a:ea typeface="Arial-Rounded" pitchFamily="34" charset="0"/>
                <a:cs typeface="Arial-Rounded" pitchFamily="34" charset="0"/>
              </a:rPr>
              <a:t>hãy</a:t>
            </a:r>
            <a:r>
              <a:rPr lang="en-US" sz="2000" dirty="0">
                <a:latin typeface="Arial-Rounded" pitchFamily="34" charset="0"/>
                <a:ea typeface="Arial-Rounded" pitchFamily="34" charset="0"/>
                <a:cs typeface="Arial-Rounded" pitchFamily="34" charset="0"/>
              </a:rPr>
              <a:t> </a:t>
            </a:r>
            <a:r>
              <a:rPr lang="en-US" sz="2000" dirty="0" err="1" smtClean="0">
                <a:latin typeface="Arial-Rounded" pitchFamily="34" charset="0"/>
                <a:ea typeface="Arial-Rounded" pitchFamily="34" charset="0"/>
                <a:cs typeface="Arial-Rounded" pitchFamily="34" charset="0"/>
              </a:rPr>
              <a:t>áp</a:t>
            </a:r>
            <a:r>
              <a:rPr lang="en-US" sz="2000" dirty="0" smtClean="0">
                <a:latin typeface="Arial-Rounded" pitchFamily="34" charset="0"/>
                <a:ea typeface="Arial-Rounded" pitchFamily="34" charset="0"/>
                <a:cs typeface="Arial-Rounded" pitchFamily="34" charset="0"/>
              </a:rPr>
              <a:t> </a:t>
            </a:r>
            <a:r>
              <a:rPr lang="en-US" sz="2000" dirty="0" err="1" smtClean="0">
                <a:latin typeface="Arial-Rounded" pitchFamily="34" charset="0"/>
                <a:ea typeface="Arial-Rounded" pitchFamily="34" charset="0"/>
                <a:cs typeface="Arial-Rounded" pitchFamily="34" charset="0"/>
              </a:rPr>
              <a:t>bàn</a:t>
            </a:r>
            <a:r>
              <a:rPr lang="en-US" sz="2000" dirty="0" smtClean="0">
                <a:latin typeface="Arial-Rounded" pitchFamily="34" charset="0"/>
                <a:ea typeface="Arial-Rounded" pitchFamily="34" charset="0"/>
                <a:cs typeface="Arial-Rounded" pitchFamily="34" charset="0"/>
              </a:rPr>
              <a:t> </a:t>
            </a:r>
            <a:r>
              <a:rPr lang="en-US" sz="2000" dirty="0" err="1" smtClean="0">
                <a:latin typeface="Arial-Rounded" pitchFamily="34" charset="0"/>
                <a:ea typeface="Arial-Rounded" pitchFamily="34" charset="0"/>
                <a:cs typeface="Arial-Rounded" pitchFamily="34" charset="0"/>
              </a:rPr>
              <a:t>tay</a:t>
            </a:r>
            <a:r>
              <a:rPr lang="en-US" sz="2000" dirty="0" smtClean="0">
                <a:latin typeface="Arial-Rounded" pitchFamily="34" charset="0"/>
                <a:ea typeface="Arial-Rounded" pitchFamily="34" charset="0"/>
                <a:cs typeface="Arial-Rounded" pitchFamily="34" charset="0"/>
              </a:rPr>
              <a:t> </a:t>
            </a:r>
            <a:r>
              <a:rPr lang="en-US" sz="2000" dirty="0" err="1" smtClean="0">
                <a:latin typeface="Arial-Rounded" pitchFamily="34" charset="0"/>
                <a:ea typeface="Arial-Rounded" pitchFamily="34" charset="0"/>
                <a:cs typeface="Arial-Rounded" pitchFamily="34" charset="0"/>
              </a:rPr>
              <a:t>này</a:t>
            </a:r>
            <a:r>
              <a:rPr lang="en-US" sz="2000" dirty="0" smtClean="0">
                <a:latin typeface="Arial-Rounded" pitchFamily="34" charset="0"/>
                <a:ea typeface="Arial-Rounded" pitchFamily="34" charset="0"/>
                <a:cs typeface="Arial-Rounded" pitchFamily="34" charset="0"/>
              </a:rPr>
              <a:t> </a:t>
            </a:r>
            <a:r>
              <a:rPr lang="en-US" sz="2000" dirty="0" err="1" smtClean="0">
                <a:latin typeface="Arial-Rounded" pitchFamily="34" charset="0"/>
                <a:ea typeface="Arial-Rounded" pitchFamily="34" charset="0"/>
                <a:cs typeface="Arial-Rounded" pitchFamily="34" charset="0"/>
              </a:rPr>
              <a:t>lên</a:t>
            </a:r>
            <a:r>
              <a:rPr lang="en-US" sz="2000" dirty="0" smtClean="0">
                <a:latin typeface="Arial-Rounded" pitchFamily="34" charset="0"/>
                <a:ea typeface="Arial-Rounded" pitchFamily="34" charset="0"/>
                <a:cs typeface="Arial-Rounded" pitchFamily="34" charset="0"/>
              </a:rPr>
              <a:t> </a:t>
            </a:r>
            <a:r>
              <a:rPr lang="en-US" sz="2000" dirty="0" err="1" smtClean="0">
                <a:latin typeface="Arial-Rounded" pitchFamily="34" charset="0"/>
                <a:ea typeface="Arial-Rounded" pitchFamily="34" charset="0"/>
                <a:cs typeface="Arial-Rounded" pitchFamily="34" charset="0"/>
              </a:rPr>
              <a:t>má</a:t>
            </a:r>
            <a:r>
              <a:rPr lang="en-US" sz="2000" dirty="0" smtClean="0">
                <a:latin typeface="Arial-Rounded" pitchFamily="34" charset="0"/>
                <a:ea typeface="Arial-Rounded" pitchFamily="34" charset="0"/>
                <a:cs typeface="Arial-Rounded" pitchFamily="34" charset="0"/>
              </a:rPr>
              <a:t>. </a:t>
            </a:r>
            <a:r>
              <a:rPr lang="en-US" sz="2000" dirty="0" err="1" smtClean="0">
                <a:latin typeface="Arial-Rounded" pitchFamily="34" charset="0"/>
                <a:ea typeface="Arial-Rounded" pitchFamily="34" charset="0"/>
                <a:cs typeface="Arial-Rounded" pitchFamily="34" charset="0"/>
              </a:rPr>
              <a:t>Mẹ</a:t>
            </a:r>
            <a:r>
              <a:rPr lang="en-US" sz="2000" dirty="0" smtClean="0">
                <a:latin typeface="Arial-Rounded" pitchFamily="34" charset="0"/>
                <a:ea typeface="Arial-Rounded" pitchFamily="34" charset="0"/>
                <a:cs typeface="Arial-Rounded" pitchFamily="34" charset="0"/>
              </a:rPr>
              <a:t> </a:t>
            </a:r>
            <a:r>
              <a:rPr lang="en-US" sz="2000" dirty="0" err="1" smtClean="0">
                <a:latin typeface="Arial-Rounded" pitchFamily="34" charset="0"/>
                <a:ea typeface="Arial-Rounded" pitchFamily="34" charset="0"/>
                <a:cs typeface="Arial-Rounded" pitchFamily="34" charset="0"/>
              </a:rPr>
              <a:t>lúc</a:t>
            </a:r>
            <a:r>
              <a:rPr lang="en-US" sz="2000" dirty="0" smtClean="0">
                <a:latin typeface="Arial-Rounded" pitchFamily="34" charset="0"/>
                <a:ea typeface="Arial-Rounded" pitchFamily="34" charset="0"/>
                <a:cs typeface="Arial-Rounded" pitchFamily="34" charset="0"/>
              </a:rPr>
              <a:t> </a:t>
            </a:r>
            <a:r>
              <a:rPr lang="en-US" sz="2000" dirty="0" err="1" smtClean="0">
                <a:latin typeface="Arial-Rounded" pitchFamily="34" charset="0"/>
                <a:ea typeface="Arial-Rounded" pitchFamily="34" charset="0"/>
                <a:cs typeface="Arial-Rounded" pitchFamily="34" charset="0"/>
              </a:rPr>
              <a:t>nào</a:t>
            </a:r>
            <a:r>
              <a:rPr lang="en-US" sz="2000" dirty="0" smtClean="0">
                <a:latin typeface="Arial-Rounded" pitchFamily="34" charset="0"/>
                <a:ea typeface="Arial-Rounded" pitchFamily="34" charset="0"/>
                <a:cs typeface="Arial-Rounded" pitchFamily="34" charset="0"/>
              </a:rPr>
              <a:t> </a:t>
            </a:r>
            <a:r>
              <a:rPr lang="en-US" sz="2000" dirty="0" err="1" smtClean="0">
                <a:latin typeface="Arial-Rounded" pitchFamily="34" charset="0"/>
                <a:ea typeface="Arial-Rounded" pitchFamily="34" charset="0"/>
                <a:cs typeface="Arial-Rounded" pitchFamily="34" charset="0"/>
              </a:rPr>
              <a:t>cũng</a:t>
            </a:r>
            <a:r>
              <a:rPr lang="en-US" sz="2000" dirty="0" smtClean="0">
                <a:latin typeface="Arial-Rounded" pitchFamily="34" charset="0"/>
                <a:ea typeface="Arial-Rounded" pitchFamily="34" charset="0"/>
                <a:cs typeface="Arial-Rounded" pitchFamily="34" charset="0"/>
              </a:rPr>
              <a:t> ở </a:t>
            </a:r>
            <a:r>
              <a:rPr lang="en-US" sz="2000" dirty="0" err="1" smtClean="0">
                <a:latin typeface="Arial-Rounded" pitchFamily="34" charset="0"/>
                <a:ea typeface="Arial-Rounded" pitchFamily="34" charset="0"/>
                <a:cs typeface="Arial-Rounded" pitchFamily="34" charset="0"/>
              </a:rPr>
              <a:t>bên</a:t>
            </a:r>
            <a:r>
              <a:rPr lang="en-US" sz="2000" dirty="0" smtClean="0">
                <a:latin typeface="Arial-Rounded" pitchFamily="34" charset="0"/>
                <a:ea typeface="Arial-Rounded" pitchFamily="34" charset="0"/>
                <a:cs typeface="Arial-Rounded" pitchFamily="34" charset="0"/>
              </a:rPr>
              <a:t> con.</a:t>
            </a:r>
            <a:endParaRPr lang="en-US" sz="2000" dirty="0">
              <a:latin typeface="Arial-Rounded" pitchFamily="34" charset="0"/>
              <a:ea typeface="Arial-Rounded" pitchFamily="34" charset="0"/>
              <a:cs typeface="Arial-Rounded" pitchFamily="34" charset="0"/>
            </a:endParaRPr>
          </a:p>
        </p:txBody>
      </p:sp>
      <p:pic>
        <p:nvPicPr>
          <p:cNvPr id="59" name="Picture 5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0" y="2821977"/>
            <a:ext cx="4111800" cy="2626603"/>
          </a:xfrm>
          <a:prstGeom prst="rect">
            <a:avLst/>
          </a:prstGeom>
        </p:spPr>
      </p:pic>
      <p:sp>
        <p:nvSpPr>
          <p:cNvPr id="17" name="TextBox 16"/>
          <p:cNvSpPr txBox="1"/>
          <p:nvPr/>
        </p:nvSpPr>
        <p:spPr>
          <a:xfrm>
            <a:off x="4220496" y="2840592"/>
            <a:ext cx="4265643" cy="2308324"/>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Nam </a:t>
            </a:r>
            <a:r>
              <a:rPr lang="en-US" dirty="0" err="1" smtClean="0">
                <a:latin typeface="Times New Roman" panose="02020603050405020304" pitchFamily="18" charset="0"/>
                <a:cs typeface="Times New Roman" panose="02020603050405020304" pitchFamily="18" charset="0"/>
              </a:rPr>
              <a:t>cảm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thấy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ấm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Cậu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im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lặng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rồi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mỉm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cười</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Mẹ</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Nam </a:t>
            </a:r>
            <a:r>
              <a:rPr lang="en-US" dirty="0" err="1" smtClean="0">
                <a:latin typeface="Times New Roman" panose="02020603050405020304" pitchFamily="18" charset="0"/>
                <a:cs typeface="Times New Roman" panose="02020603050405020304" pitchFamily="18" charset="0"/>
              </a:rPr>
              <a:t>đặt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hôn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mẹ</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rồi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thủ</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thỉ</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giờ</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mẹ</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cũng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hôn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rồi</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yêu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mẹ</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Nam </a:t>
            </a:r>
            <a:r>
              <a:rPr lang="en-US" dirty="0" err="1" smtClean="0">
                <a:latin typeface="Times New Roman" panose="02020603050405020304" pitchFamily="18" charset="0"/>
                <a:cs typeface="Times New Roman" panose="02020603050405020304" pitchFamily="18" charset="0"/>
              </a:rPr>
              <a:t>chào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mẹ</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bước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vào</a:t>
            </a:r>
            <a:r>
              <a:rPr lang="en-US" dirty="0" smtClean="0">
                <a:latin typeface="Times New Roman" panose="02020603050405020304" pitchFamily="18" charset="0"/>
                <a:cs typeface="Times New Roman" panose="02020603050405020304" pitchFamily="18" charset="0"/>
              </a:rPr>
              <a:t> </a:t>
            </a:r>
            <a:r>
              <a:rPr lang="en-US" dirty="0" err="1" smtClean="0"/>
              <a:t>lớp</a:t>
            </a:r>
            <a:r>
              <a:rPr lang="en-US" dirty="0" smtClean="0"/>
              <a:t>.</a:t>
            </a:r>
          </a:p>
        </p:txBody>
      </p:sp>
      <p:sp>
        <p:nvSpPr>
          <p:cNvPr id="60" name="Rectangle 17"/>
          <p:cNvSpPr>
            <a:spLocks noChangeArrowheads="1"/>
          </p:cNvSpPr>
          <p:nvPr/>
        </p:nvSpPr>
        <p:spPr bwMode="auto">
          <a:xfrm>
            <a:off x="8986822" y="1333277"/>
            <a:ext cx="619155" cy="393459"/>
          </a:xfrm>
          <a:prstGeom prst="rect">
            <a:avLst/>
          </a:prstGeom>
          <a:noFill/>
          <a:ln w="9525">
            <a:solidFill>
              <a:schemeClr val="bg1"/>
            </a:solidFill>
            <a:miter lim="800000"/>
            <a:headEnd/>
            <a:tailEnd/>
          </a:ln>
        </p:spPr>
        <p:txBody>
          <a:bodyPr wrap="none" anchor="ctr"/>
          <a:lstStyle>
            <a:lvl1pPr>
              <a:spcBef>
                <a:spcPct val="20000"/>
              </a:spcBef>
              <a:buChar char="•"/>
              <a:defRPr sz="27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defRPr>
            </a:lvl9pPr>
          </a:lstStyle>
          <a:p>
            <a:pPr algn="ctr">
              <a:spcBef>
                <a:spcPct val="0"/>
              </a:spcBef>
              <a:buFontTx/>
              <a:buNone/>
            </a:pPr>
            <a:endParaRPr lang="en-US" altLang="en-US" sz="2100" b="1" dirty="0">
              <a:solidFill>
                <a:srgbClr val="0000FF"/>
              </a:solidFill>
              <a:latin typeface="Verdana" panose="020B0604030504040204" pitchFamily="34" charset="0"/>
              <a:cs typeface="Times New Roman" panose="02020603050405020304" pitchFamily="18" charset="0"/>
            </a:endParaRPr>
          </a:p>
        </p:txBody>
      </p:sp>
      <p:pic>
        <p:nvPicPr>
          <p:cNvPr id="61" name="Picture 6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83325" y="2834233"/>
            <a:ext cx="4732075" cy="2614844"/>
          </a:xfrm>
          <a:prstGeom prst="rect">
            <a:avLst/>
          </a:prstGeom>
        </p:spPr>
      </p:pic>
    </p:spTree>
    <p:extLst>
      <p:ext uri="{BB962C8B-B14F-4D97-AF65-F5344CB8AC3E}">
        <p14:creationId xmlns:p14="http://schemas.microsoft.com/office/powerpoint/2010/main" val="65328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3" presetClass="exit" presetSubtype="16" fill="hold" grpId="0" nodeType="clickEffect">
                                  <p:stCondLst>
                                    <p:cond delay="0"/>
                                  </p:stCondLst>
                                  <p:childTnLst>
                                    <p:animEffect transition="out" filter="plus(in)">
                                      <p:cBhvr>
                                        <p:cTn id="15" dur="2000"/>
                                        <p:tgtEl>
                                          <p:spTgt spid="27"/>
                                        </p:tgtEl>
                                      </p:cBhvr>
                                    </p:animEffect>
                                    <p:set>
                                      <p:cBhvr>
                                        <p:cTn id="16" dur="1" fill="hold">
                                          <p:stCondLst>
                                            <p:cond delay="1999"/>
                                          </p:stCondLst>
                                        </p:cTn>
                                        <p:tgtEl>
                                          <p:spTgt spid="27"/>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3" presetClass="exit" presetSubtype="16" fill="hold" grpId="0" nodeType="clickEffect">
                                  <p:stCondLst>
                                    <p:cond delay="0"/>
                                  </p:stCondLst>
                                  <p:childTnLst>
                                    <p:animEffect transition="out" filter="plus(in)">
                                      <p:cBhvr>
                                        <p:cTn id="28" dur="2000"/>
                                        <p:tgtEl>
                                          <p:spTgt spid="53"/>
                                        </p:tgtEl>
                                      </p:cBhvr>
                                    </p:animEffect>
                                    <p:set>
                                      <p:cBhvr>
                                        <p:cTn id="29"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3" presetClass="exit" presetSubtype="16" fill="hold" grpId="0" nodeType="clickEffect">
                                  <p:stCondLst>
                                    <p:cond delay="0"/>
                                  </p:stCondLst>
                                  <p:childTnLst>
                                    <p:animEffect transition="out" filter="plus(in)">
                                      <p:cBhvr>
                                        <p:cTn id="41" dur="2000"/>
                                        <p:tgtEl>
                                          <p:spTgt spid="55"/>
                                        </p:tgtEl>
                                      </p:cBhvr>
                                    </p:animEffect>
                                    <p:set>
                                      <p:cBhvr>
                                        <p:cTn id="42"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3" presetClass="exit" presetSubtype="16" fill="hold" grpId="0" nodeType="clickEffect">
                                  <p:stCondLst>
                                    <p:cond delay="0"/>
                                  </p:stCondLst>
                                  <p:childTnLst>
                                    <p:animEffect transition="out" filter="plus(in)">
                                      <p:cBhvr>
                                        <p:cTn id="54" dur="2000"/>
                                        <p:tgtEl>
                                          <p:spTgt spid="60"/>
                                        </p:tgtEl>
                                      </p:cBhvr>
                                    </p:animEffect>
                                    <p:set>
                                      <p:cBhvr>
                                        <p:cTn id="55" dur="1" fill="hold">
                                          <p:stCondLst>
                                            <p:cond delay="1999"/>
                                          </p:stCondLst>
                                        </p:cTn>
                                        <p:tgtEl>
                                          <p:spTgt spid="6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par>
                                <p:cTn id="56" presetID="1" presetClass="entr" presetSubtype="0" fill="hold" nodeType="withEffect">
                                  <p:stCondLst>
                                    <p:cond delay="0"/>
                                  </p:stCondLst>
                                  <p:childTnLst>
                                    <p:set>
                                      <p:cBhvr>
                                        <p:cTn id="57"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2"/>
                    </p:tgtEl>
                  </p:cond>
                </p:stCondLst>
                <p:endSync evt="end" delay="0">
                  <p:rtn val="all"/>
                </p:endSync>
                <p:childTnLst>
                  <p:par>
                    <p:cTn id="59" fill="hold">
                      <p:stCondLst>
                        <p:cond delay="0"/>
                      </p:stCondLst>
                      <p:childTnLst>
                        <p:par>
                          <p:cTn id="60" fill="hold">
                            <p:stCondLst>
                              <p:cond delay="0"/>
                            </p:stCondLst>
                            <p:childTnLst>
                              <p:par>
                                <p:cTn id="61" presetID="4" presetClass="exit" presetSubtype="16" fill="hold" nodeType="clickEffect">
                                  <p:stCondLst>
                                    <p:cond delay="0"/>
                                  </p:stCondLst>
                                  <p:childTnLst>
                                    <p:animEffect transition="out" filter="box(in)">
                                      <p:cBhvr>
                                        <p:cTn id="62" dur="500"/>
                                        <p:tgtEl>
                                          <p:spTgt spid="52"/>
                                        </p:tgtEl>
                                      </p:cBhvr>
                                    </p:animEffect>
                                    <p:set>
                                      <p:cBhvr>
                                        <p:cTn id="6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4" restart="whenNotActive" fill="hold" evtFilter="cancelBubble" nodeType="interactiveSeq">
                <p:stCondLst>
                  <p:cond evt="onClick" delay="0">
                    <p:tgtEl>
                      <p:spTgt spid="56"/>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6"/>
                                        </p:tgtEl>
                                        <p:attrNameLst>
                                          <p:attrName>ppt_x</p:attrName>
                                        </p:attrNameLst>
                                      </p:cBhvr>
                                      <p:tavLst>
                                        <p:tav tm="0">
                                          <p:val>
                                            <p:strVal val="ppt_x"/>
                                          </p:val>
                                        </p:tav>
                                        <p:tav tm="100000">
                                          <p:val>
                                            <p:strVal val="ppt_x"/>
                                          </p:val>
                                        </p:tav>
                                      </p:tavLst>
                                    </p:anim>
                                    <p:anim calcmode="lin" valueType="num">
                                      <p:cBhvr additive="base">
                                        <p:cTn id="69" dur="500"/>
                                        <p:tgtEl>
                                          <p:spTgt spid="56"/>
                                        </p:tgtEl>
                                        <p:attrNameLst>
                                          <p:attrName>ppt_y</p:attrName>
                                        </p:attrNameLst>
                                      </p:cBhvr>
                                      <p:tavLst>
                                        <p:tav tm="0">
                                          <p:val>
                                            <p:strVal val="ppt_y"/>
                                          </p:val>
                                        </p:tav>
                                        <p:tav tm="100000">
                                          <p:val>
                                            <p:strVal val="1+ppt_h/2"/>
                                          </p:val>
                                        </p:tav>
                                      </p:tavLst>
                                    </p:anim>
                                    <p:set>
                                      <p:cBhvr>
                                        <p:cTn id="7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7"/>
                    </p:tgtEl>
                  </p:cond>
                </p:stCondLst>
                <p:endSync evt="end" delay="0">
                  <p:rtn val="all"/>
                </p:endSync>
                <p:childTnLst>
                  <p:par>
                    <p:cTn id="72" fill="hold">
                      <p:stCondLst>
                        <p:cond delay="0"/>
                      </p:stCondLst>
                      <p:childTnLst>
                        <p:par>
                          <p:cTn id="73" fill="hold">
                            <p:stCondLst>
                              <p:cond delay="0"/>
                            </p:stCondLst>
                            <p:childTnLst>
                              <p:par>
                                <p:cTn id="74" presetID="13" presetClass="exit" presetSubtype="16" fill="hold" nodeType="clickEffect">
                                  <p:stCondLst>
                                    <p:cond delay="0"/>
                                  </p:stCondLst>
                                  <p:childTnLst>
                                    <p:animEffect transition="out" filter="plus(in)">
                                      <p:cBhvr>
                                        <p:cTn id="75" dur="2000"/>
                                        <p:tgtEl>
                                          <p:spTgt spid="57"/>
                                        </p:tgtEl>
                                      </p:cBhvr>
                                    </p:animEffect>
                                    <p:set>
                                      <p:cBhvr>
                                        <p:cTn id="76" dur="1" fill="hold">
                                          <p:stCondLst>
                                            <p:cond delay="1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27" grpId="0" animBg="1"/>
      <p:bldP spid="43" grpId="0" animBg="1"/>
      <p:bldP spid="42" grpId="0" animBg="1"/>
      <p:bldP spid="53" grpId="0" animBg="1"/>
      <p:bldP spid="55" grpId="0" animBg="1"/>
      <p:bldP spid="16" grpId="0"/>
      <p:bldP spid="17" grpId="0"/>
      <p:bldP spid="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7"/>
          <p:cNvSpPr>
            <a:spLocks noChangeArrowheads="1" noChangeShapeType="1" noTextEdit="1"/>
          </p:cNvSpPr>
          <p:nvPr/>
        </p:nvSpPr>
        <p:spPr bwMode="auto">
          <a:xfrm>
            <a:off x="914400" y="514350"/>
            <a:ext cx="7391400" cy="1009650"/>
          </a:xfrm>
          <a:prstGeom prst="rect">
            <a:avLst/>
          </a:prstGeom>
        </p:spPr>
        <p:txBody>
          <a:bodyPr wrap="none" fromWordArt="1">
            <a:prstTxWarp prst="textPlain">
              <a:avLst>
                <a:gd name="adj" fmla="val 50355"/>
              </a:avLst>
            </a:prstTxWarp>
          </a:bodyPr>
          <a:lstStyle/>
          <a:p>
            <a:pPr algn="ctr"/>
            <a:r>
              <a:rPr lang="vi-VN" sz="2100" kern="10" dirty="0">
                <a:ln w="19050">
                  <a:solidFill>
                    <a:srgbClr val="FF00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TRÒ CHƠI : Ô CỬA BÍ MẬT </a:t>
            </a:r>
            <a:endParaRPr lang="en-US" sz="2100" kern="10" dirty="0">
              <a:ln w="19050">
                <a:solidFill>
                  <a:srgbClr val="FF00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885950"/>
            <a:ext cx="1879600" cy="2895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400" y="1885950"/>
            <a:ext cx="1942173" cy="2895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573" y="1885950"/>
            <a:ext cx="1485900" cy="2895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4473" y="1885950"/>
            <a:ext cx="2512351" cy="2895600"/>
          </a:xfrm>
          <a:prstGeom prst="rect">
            <a:avLst/>
          </a:prstGeom>
        </p:spPr>
      </p:pic>
    </p:spTree>
    <p:extLst>
      <p:ext uri="{BB962C8B-B14F-4D97-AF65-F5344CB8AC3E}">
        <p14:creationId xmlns:p14="http://schemas.microsoft.com/office/powerpoint/2010/main" val="197482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87063"/>
            <a:ext cx="919321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7196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117810" y="629437"/>
            <a:ext cx="609600" cy="80670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Times New Roman" panose="02020603050405020304" pitchFamily="18" charset="0"/>
                <a:cs typeface="Times New Roman" panose="02020603050405020304" pitchFamily="18" charset="0"/>
              </a:rPr>
              <a:t>3</a:t>
            </a:r>
          </a:p>
        </p:txBody>
      </p:sp>
      <p:sp>
        <p:nvSpPr>
          <p:cNvPr id="6" name="TextBox 5"/>
          <p:cNvSpPr txBox="1"/>
          <p:nvPr/>
        </p:nvSpPr>
        <p:spPr>
          <a:xfrm>
            <a:off x="1752600" y="666750"/>
            <a:ext cx="5403272" cy="769393"/>
          </a:xfrm>
          <a:prstGeom prst="rect">
            <a:avLst/>
          </a:prstGeom>
          <a:noFill/>
        </p:spPr>
        <p:txBody>
          <a:bodyPr wrap="square" lIns="91391" tIns="45696" rIns="91391" bIns="45696" rtlCol="0">
            <a:spAutoFit/>
          </a:bodyPr>
          <a:lstStyle/>
          <a:p>
            <a:pPr algn="just"/>
            <a:r>
              <a:rPr lang="en-US" sz="4400" b="1" dirty="0" err="1">
                <a:latin typeface="Times New Roman" panose="02020603050405020304" pitchFamily="18" charset="0"/>
                <a:ea typeface="Arial-Rounded" pitchFamily="34" charset="0"/>
                <a:cs typeface="Times New Roman" panose="02020603050405020304" pitchFamily="18" charset="0"/>
              </a:rPr>
              <a:t>Trả</a:t>
            </a:r>
            <a:r>
              <a:rPr lang="en-US" sz="4400" b="1" dirty="0">
                <a:latin typeface="Times New Roman" panose="02020603050405020304" pitchFamily="18" charset="0"/>
                <a:ea typeface="Arial-Rounded" pitchFamily="34" charset="0"/>
                <a:cs typeface="Times New Roman" panose="02020603050405020304" pitchFamily="18" charset="0"/>
              </a:rPr>
              <a:t> </a:t>
            </a:r>
            <a:r>
              <a:rPr lang="en-US" sz="4400" b="1" dirty="0" err="1">
                <a:latin typeface="Times New Roman" panose="02020603050405020304" pitchFamily="18" charset="0"/>
                <a:ea typeface="Arial-Rounded" pitchFamily="34" charset="0"/>
                <a:cs typeface="Times New Roman" panose="02020603050405020304" pitchFamily="18" charset="0"/>
              </a:rPr>
              <a:t>lời</a:t>
            </a:r>
            <a:r>
              <a:rPr lang="en-US" sz="4400" b="1" dirty="0">
                <a:latin typeface="Times New Roman" panose="02020603050405020304" pitchFamily="18" charset="0"/>
                <a:ea typeface="Arial-Rounded" pitchFamily="34" charset="0"/>
                <a:cs typeface="Times New Roman" panose="02020603050405020304" pitchFamily="18" charset="0"/>
              </a:rPr>
              <a:t> </a:t>
            </a:r>
            <a:r>
              <a:rPr lang="en-US" sz="4400" b="1" dirty="0" err="1">
                <a:latin typeface="Times New Roman" panose="02020603050405020304" pitchFamily="18" charset="0"/>
                <a:ea typeface="Arial-Rounded" pitchFamily="34" charset="0"/>
                <a:cs typeface="Times New Roman" panose="02020603050405020304" pitchFamily="18" charset="0"/>
              </a:rPr>
              <a:t>câu</a:t>
            </a:r>
            <a:r>
              <a:rPr lang="en-US" sz="4400" b="1" dirty="0">
                <a:latin typeface="Times New Roman" panose="02020603050405020304" pitchFamily="18" charset="0"/>
                <a:ea typeface="Arial-Rounded" pitchFamily="34" charset="0"/>
                <a:cs typeface="Times New Roman" panose="02020603050405020304" pitchFamily="18" charset="0"/>
              </a:rPr>
              <a:t> </a:t>
            </a:r>
            <a:r>
              <a:rPr lang="en-US" sz="4400" b="1" dirty="0" err="1">
                <a:latin typeface="Times New Roman" panose="02020603050405020304" pitchFamily="18" charset="0"/>
                <a:ea typeface="Arial-Rounded" pitchFamily="34" charset="0"/>
                <a:cs typeface="Times New Roman" panose="02020603050405020304" pitchFamily="18" charset="0"/>
              </a:rPr>
              <a:t>hỏi</a:t>
            </a:r>
            <a:endParaRPr lang="en-US" sz="4400" b="1" dirty="0">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4041" y="1428749"/>
            <a:ext cx="7856135" cy="2554509"/>
          </a:xfrm>
          <a:prstGeom prst="rect">
            <a:avLst/>
          </a:prstGeom>
        </p:spPr>
        <p:txBody>
          <a:bodyPr wrap="square" lIns="91403" tIns="45702" rIns="91403" bIns="45702">
            <a:spAutoFit/>
          </a:bodyPr>
          <a:lstStyle/>
          <a:p>
            <a:pPr algn="just"/>
            <a:r>
              <a:rPr lang="en-US" sz="28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Ngày</a:t>
            </a:r>
            <a:r>
              <a:rPr lang="en-US" sz="3200" dirty="0" smtClean="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đầu</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học</a:t>
            </a:r>
            <a:r>
              <a:rPr lang="en-US" sz="3200" dirty="0">
                <a:latin typeface="Arial-Rounded" pitchFamily="34" charset="0"/>
                <a:ea typeface="Arial-Rounded" pitchFamily="34" charset="0"/>
                <a:cs typeface="Arial-Rounded" pitchFamily="34" charset="0"/>
              </a:rPr>
              <a:t>, Nam </a:t>
            </a:r>
            <a:r>
              <a:rPr lang="en-US" sz="3200" dirty="0" err="1">
                <a:latin typeface="Arial-Rounded" pitchFamily="34" charset="0"/>
                <a:ea typeface="Arial-Rounded" pitchFamily="34" charset="0"/>
                <a:cs typeface="Arial-Rounded" pitchFamily="34" charset="0"/>
              </a:rPr>
              <a:t>hồi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hộp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lắm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Mẹ</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nhẹ</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nhàng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đặt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một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nụ</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hôn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bàn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Nam </a:t>
            </a:r>
            <a:r>
              <a:rPr lang="en-US" sz="3200" dirty="0" err="1">
                <a:latin typeface="Arial-Rounded" pitchFamily="34" charset="0"/>
                <a:ea typeface="Arial-Rounded" pitchFamily="34" charset="0"/>
                <a:cs typeface="Arial-Rounded" pitchFamily="34" charset="0"/>
              </a:rPr>
              <a:t>và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dặn</a:t>
            </a:r>
            <a:r>
              <a:rPr lang="en-US" sz="3200" dirty="0">
                <a:latin typeface="Arial-Rounded" pitchFamily="34" charset="0"/>
                <a:ea typeface="Arial-Rounded" pitchFamily="34" charset="0"/>
                <a:cs typeface="Arial-Rounded" pitchFamily="34" charset="0"/>
              </a:rPr>
              <a:t>:</a:t>
            </a:r>
          </a:p>
          <a:p>
            <a:pPr algn="just"/>
            <a:r>
              <a:rPr lang="en-US" sz="3200" dirty="0">
                <a:latin typeface="Arial-Rounded" pitchFamily="34" charset="0"/>
                <a:ea typeface="Arial-Rounded" pitchFamily="34" charset="0"/>
                <a:cs typeface="Arial-Rounded" pitchFamily="34" charset="0"/>
              </a:rPr>
              <a:t>      - </a:t>
            </a:r>
            <a:r>
              <a:rPr lang="en-US" sz="3200" dirty="0" err="1">
                <a:latin typeface="Arial-Rounded" pitchFamily="34" charset="0"/>
                <a:ea typeface="Arial-Rounded" pitchFamily="34" charset="0"/>
                <a:cs typeface="Arial-Rounded" pitchFamily="34" charset="0"/>
              </a:rPr>
              <a:t>Mỗi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lo </a:t>
            </a:r>
            <a:r>
              <a:rPr lang="en-US" sz="3200" dirty="0" err="1">
                <a:latin typeface="Arial-Rounded" pitchFamily="34" charset="0"/>
                <a:ea typeface="Arial-Rounded" pitchFamily="34" charset="0"/>
                <a:cs typeface="Arial-Rounded" pitchFamily="34" charset="0"/>
              </a:rPr>
              <a:t>lắng</a:t>
            </a:r>
            <a:r>
              <a:rPr lang="en-US" sz="3200" dirty="0">
                <a:latin typeface="Arial-Rounded" pitchFamily="34" charset="0"/>
                <a:ea typeface="Arial-Rounded" pitchFamily="34" charset="0"/>
                <a:cs typeface="Arial-Rounded" pitchFamily="34" charset="0"/>
              </a:rPr>
              <a:t>, con </a:t>
            </a:r>
            <a:r>
              <a:rPr lang="en-US" sz="3200" dirty="0" err="1">
                <a:latin typeface="Arial-Rounded" pitchFamily="34" charset="0"/>
                <a:ea typeface="Arial-Rounded" pitchFamily="34" charset="0"/>
                <a:cs typeface="Arial-Rounded" pitchFamily="34" charset="0"/>
              </a:rPr>
              <a:t>hãy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áp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bàn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này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lên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Mẹ</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lúc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cũng</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bên</a:t>
            </a:r>
            <a:r>
              <a:rPr lang="en-US" sz="3200" dirty="0">
                <a:latin typeface="Arial-Rounded" pitchFamily="34" charset="0"/>
                <a:ea typeface="Arial-Rounded" pitchFamily="34" charset="0"/>
                <a:cs typeface="Arial-Rounded" pitchFamily="34" charset="0"/>
              </a:rPr>
              <a:t> con. </a:t>
            </a:r>
          </a:p>
        </p:txBody>
      </p:sp>
      <p:sp>
        <p:nvSpPr>
          <p:cNvPr id="5" name="TextBox 4"/>
          <p:cNvSpPr txBox="1"/>
          <p:nvPr/>
        </p:nvSpPr>
        <p:spPr>
          <a:xfrm>
            <a:off x="2895600" y="466148"/>
            <a:ext cx="3642531" cy="584739"/>
          </a:xfrm>
          <a:prstGeom prst="rect">
            <a:avLst/>
          </a:prstGeom>
          <a:solidFill>
            <a:srgbClr val="FFD347"/>
          </a:solidFill>
        </p:spPr>
        <p:txBody>
          <a:bodyPr wrap="square" lIns="91403" tIns="45702" rIns="91403" bIns="45702" rtlCol="0">
            <a:spAutoFit/>
          </a:bodyPr>
          <a:lstStyle/>
          <a:p>
            <a:pPr algn="ctr"/>
            <a:r>
              <a:rPr lang="en-US" sz="3200" b="1">
                <a:latin typeface="Arial-Rounded" pitchFamily="34" charset="0"/>
                <a:ea typeface="Arial-Rounded" pitchFamily="34" charset="0"/>
                <a:cs typeface="Arial-Rounded" pitchFamily="34" charset="0"/>
              </a:rPr>
              <a:t>Đọc đoạn 1:</a:t>
            </a: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117810" y="629437"/>
            <a:ext cx="609600" cy="80670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Times New Roman" panose="02020603050405020304" pitchFamily="18" charset="0"/>
                <a:cs typeface="Times New Roman" panose="02020603050405020304" pitchFamily="18" charset="0"/>
              </a:rPr>
              <a:t>3</a:t>
            </a:r>
          </a:p>
        </p:txBody>
      </p:sp>
      <p:sp>
        <p:nvSpPr>
          <p:cNvPr id="6" name="TextBox 5"/>
          <p:cNvSpPr txBox="1"/>
          <p:nvPr/>
        </p:nvSpPr>
        <p:spPr>
          <a:xfrm>
            <a:off x="1752600" y="666750"/>
            <a:ext cx="5403272" cy="769393"/>
          </a:xfrm>
          <a:prstGeom prst="rect">
            <a:avLst/>
          </a:prstGeom>
          <a:noFill/>
        </p:spPr>
        <p:txBody>
          <a:bodyPr wrap="square" lIns="91391" tIns="45696" rIns="91391" bIns="45696" rtlCol="0">
            <a:spAutoFit/>
          </a:bodyPr>
          <a:lstStyle/>
          <a:p>
            <a:pPr algn="just"/>
            <a:r>
              <a:rPr lang="en-US" sz="4400" b="1" dirty="0" err="1">
                <a:latin typeface="Times New Roman" panose="02020603050405020304" pitchFamily="18" charset="0"/>
                <a:ea typeface="Arial-Rounded" pitchFamily="34" charset="0"/>
                <a:cs typeface="Times New Roman" panose="02020603050405020304" pitchFamily="18" charset="0"/>
              </a:rPr>
              <a:t>Trả</a:t>
            </a:r>
            <a:r>
              <a:rPr lang="en-US" sz="4400" b="1" dirty="0">
                <a:latin typeface="Times New Roman" panose="02020603050405020304" pitchFamily="18" charset="0"/>
                <a:ea typeface="Arial-Rounded" pitchFamily="34" charset="0"/>
                <a:cs typeface="Times New Roman" panose="02020603050405020304" pitchFamily="18" charset="0"/>
              </a:rPr>
              <a:t> </a:t>
            </a:r>
            <a:r>
              <a:rPr lang="en-US" sz="4400" b="1" dirty="0" err="1">
                <a:latin typeface="Times New Roman" panose="02020603050405020304" pitchFamily="18" charset="0"/>
                <a:ea typeface="Arial-Rounded" pitchFamily="34" charset="0"/>
                <a:cs typeface="Times New Roman" panose="02020603050405020304" pitchFamily="18" charset="0"/>
              </a:rPr>
              <a:t>lời</a:t>
            </a:r>
            <a:r>
              <a:rPr lang="en-US" sz="4400" b="1" dirty="0">
                <a:latin typeface="Times New Roman" panose="02020603050405020304" pitchFamily="18" charset="0"/>
                <a:ea typeface="Arial-Rounded" pitchFamily="34" charset="0"/>
                <a:cs typeface="Times New Roman" panose="02020603050405020304" pitchFamily="18" charset="0"/>
              </a:rPr>
              <a:t> </a:t>
            </a:r>
            <a:r>
              <a:rPr lang="en-US" sz="4400" b="1" dirty="0" err="1">
                <a:latin typeface="Times New Roman" panose="02020603050405020304" pitchFamily="18" charset="0"/>
                <a:ea typeface="Arial-Rounded" pitchFamily="34" charset="0"/>
                <a:cs typeface="Times New Roman" panose="02020603050405020304" pitchFamily="18" charset="0"/>
              </a:rPr>
              <a:t>câu</a:t>
            </a:r>
            <a:r>
              <a:rPr lang="en-US" sz="4400" b="1" dirty="0">
                <a:latin typeface="Times New Roman" panose="02020603050405020304" pitchFamily="18" charset="0"/>
                <a:ea typeface="Arial-Rounded" pitchFamily="34" charset="0"/>
                <a:cs typeface="Times New Roman" panose="02020603050405020304" pitchFamily="18" charset="0"/>
              </a:rPr>
              <a:t> </a:t>
            </a:r>
            <a:r>
              <a:rPr lang="en-US" sz="4400" b="1" dirty="0" err="1">
                <a:latin typeface="Times New Roman" panose="02020603050405020304" pitchFamily="18" charset="0"/>
                <a:ea typeface="Arial-Rounded" pitchFamily="34" charset="0"/>
                <a:cs typeface="Times New Roman" panose="02020603050405020304" pitchFamily="18" charset="0"/>
              </a:rPr>
              <a:t>hỏi</a:t>
            </a:r>
            <a:endParaRPr lang="en-US" sz="4400" b="1" dirty="0">
              <a:latin typeface="Times New Roman" panose="02020603050405020304" pitchFamily="18" charset="0"/>
              <a:ea typeface="Arial-Rounded" pitchFamily="34" charset="0"/>
              <a:cs typeface="Times New Roman" panose="02020603050405020304" pitchFamily="18" charset="0"/>
            </a:endParaRPr>
          </a:p>
        </p:txBody>
      </p:sp>
      <p:sp>
        <p:nvSpPr>
          <p:cNvPr id="4" name="TextBox 3"/>
          <p:cNvSpPr txBox="1"/>
          <p:nvPr/>
        </p:nvSpPr>
        <p:spPr>
          <a:xfrm>
            <a:off x="914400" y="1885950"/>
            <a:ext cx="7453746" cy="584739"/>
          </a:xfrm>
          <a:prstGeom prst="rect">
            <a:avLst/>
          </a:prstGeom>
          <a:solidFill>
            <a:srgbClr val="FFD347"/>
          </a:solidFill>
        </p:spPr>
        <p:txBody>
          <a:bodyPr wrap="square" lIns="91403" tIns="45702" rIns="91403" bIns="45702" rtlCol="0">
            <a:spAutoFit/>
          </a:bodyPr>
          <a:lstStyle/>
          <a:p>
            <a:pPr algn="ctr"/>
            <a:r>
              <a:rPr lang="en-US" sz="3200" dirty="0" smtClean="0">
                <a:solidFill>
                  <a:srgbClr val="0070C0"/>
                </a:solidFill>
                <a:latin typeface="Arial-Rounded" pitchFamily="34" charset="0"/>
                <a:ea typeface="Arial-Rounded" pitchFamily="34" charset="0"/>
                <a:cs typeface="Arial-Rounded" pitchFamily="34" charset="0"/>
              </a:rPr>
              <a:t>       a. </a:t>
            </a:r>
            <a:r>
              <a:rPr lang="en-US" sz="3200" dirty="0" err="1" smtClean="0">
                <a:solidFill>
                  <a:srgbClr val="0070C0"/>
                </a:solidFill>
                <a:latin typeface="Arial-Rounded" pitchFamily="34" charset="0"/>
                <a:ea typeface="Arial-Rounded" pitchFamily="34" charset="0"/>
                <a:cs typeface="Arial-Rounded" pitchFamily="34" charset="0"/>
              </a:rPr>
              <a:t>Ngày</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đầu</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đi</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học</a:t>
            </a:r>
            <a:r>
              <a:rPr lang="en-US" sz="3200" dirty="0" smtClean="0">
                <a:solidFill>
                  <a:srgbClr val="0070C0"/>
                </a:solidFill>
                <a:latin typeface="Arial-Rounded" pitchFamily="34" charset="0"/>
                <a:ea typeface="Arial-Rounded" pitchFamily="34" charset="0"/>
                <a:cs typeface="Arial-Rounded" pitchFamily="34" charset="0"/>
              </a:rPr>
              <a:t>, Nam </a:t>
            </a:r>
            <a:r>
              <a:rPr lang="en-US" sz="3200" dirty="0" err="1" smtClean="0">
                <a:solidFill>
                  <a:srgbClr val="0070C0"/>
                </a:solidFill>
                <a:latin typeface="Arial-Rounded" pitchFamily="34" charset="0"/>
                <a:ea typeface="Arial-Rounded" pitchFamily="34" charset="0"/>
                <a:cs typeface="Arial-Rounded" pitchFamily="34" charset="0"/>
              </a:rPr>
              <a:t>thế</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nào</a:t>
            </a:r>
            <a:r>
              <a:rPr lang="en-US" sz="3200" dirty="0" smtClean="0">
                <a:solidFill>
                  <a:srgbClr val="0070C0"/>
                </a:solidFill>
                <a:latin typeface="Arial-Rounded" pitchFamily="34" charset="0"/>
                <a:ea typeface="Arial-Rounded" pitchFamily="34" charset="0"/>
                <a:cs typeface="Arial-Rounded" pitchFamily="34" charset="0"/>
              </a:rPr>
              <a:t>?</a:t>
            </a:r>
            <a:endParaRPr lang="en-US" sz="3200" dirty="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914400" y="2901411"/>
            <a:ext cx="6539346" cy="584739"/>
          </a:xfrm>
          <a:prstGeom prst="rect">
            <a:avLst/>
          </a:prstGeom>
          <a:solidFill>
            <a:srgbClr val="FFD347"/>
          </a:solidFill>
        </p:spPr>
        <p:txBody>
          <a:bodyPr wrap="square" lIns="91403" tIns="45702" rIns="91403" bIns="45702" rtlCol="0">
            <a:spAutoFit/>
          </a:bodyPr>
          <a:lstStyle/>
          <a:p>
            <a:pPr algn="ctr"/>
            <a:r>
              <a:rPr lang="en-US" sz="3200" dirty="0" smtClean="0">
                <a:solidFill>
                  <a:srgbClr val="0070C0"/>
                </a:solidFill>
                <a:latin typeface="Arial-Rounded" pitchFamily="34" charset="0"/>
                <a:ea typeface="Arial-Rounded" pitchFamily="34" charset="0"/>
                <a:cs typeface="Arial-Rounded" pitchFamily="34" charset="0"/>
              </a:rPr>
              <a:t>b. </a:t>
            </a:r>
            <a:r>
              <a:rPr lang="en-US" sz="3200" dirty="0" err="1" smtClean="0">
                <a:solidFill>
                  <a:srgbClr val="0070C0"/>
                </a:solidFill>
                <a:latin typeface="Arial-Rounded" pitchFamily="34" charset="0"/>
                <a:ea typeface="Arial-Rounded" pitchFamily="34" charset="0"/>
                <a:cs typeface="Arial-Rounded" pitchFamily="34" charset="0"/>
              </a:rPr>
              <a:t>Mẹ</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dặn</a:t>
            </a:r>
            <a:r>
              <a:rPr lang="en-US" sz="3200" dirty="0" smtClean="0">
                <a:solidFill>
                  <a:srgbClr val="0070C0"/>
                </a:solidFill>
                <a:latin typeface="Arial-Rounded" pitchFamily="34" charset="0"/>
                <a:ea typeface="Arial-Rounded" pitchFamily="34" charset="0"/>
                <a:cs typeface="Arial-Rounded" pitchFamily="34" charset="0"/>
              </a:rPr>
              <a:t> Nam </a:t>
            </a:r>
            <a:r>
              <a:rPr lang="en-US" sz="3200" dirty="0" err="1" smtClean="0">
                <a:solidFill>
                  <a:srgbClr val="0070C0"/>
                </a:solidFill>
                <a:latin typeface="Arial-Rounded" pitchFamily="34" charset="0"/>
                <a:ea typeface="Arial-Rounded" pitchFamily="34" charset="0"/>
                <a:cs typeface="Arial-Rounded" pitchFamily="34" charset="0"/>
              </a:rPr>
              <a:t>điều</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gì</a:t>
            </a:r>
            <a:r>
              <a:rPr lang="en-US" sz="3200" dirty="0" smtClean="0">
                <a:solidFill>
                  <a:srgbClr val="0070C0"/>
                </a:solidFill>
                <a:latin typeface="Arial-Rounded" pitchFamily="34" charset="0"/>
                <a:ea typeface="Arial-Rounded" pitchFamily="34" charset="0"/>
                <a:cs typeface="Arial-Rounded" pitchFamily="34" charset="0"/>
              </a:rPr>
              <a:t>?</a:t>
            </a:r>
            <a:endParaRPr lang="en-US" sz="3200" dirty="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8831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emoda.vn/wp-content/uploads/2022/11/hinh-anh-me-hon-len-tran-be-800x5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96700"/>
            <a:ext cx="4797425"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200" y="2958899"/>
            <a:ext cx="2362200" cy="769393"/>
          </a:xfrm>
          <a:prstGeom prst="rect">
            <a:avLst/>
          </a:prstGeom>
          <a:noFill/>
        </p:spPr>
        <p:txBody>
          <a:bodyPr wrap="square" lIns="91391" tIns="45696" rIns="91391" bIns="45696" rtlCol="0">
            <a:spAutoFit/>
          </a:bodyPr>
          <a:lstStyle/>
          <a:p>
            <a:pPr algn="just"/>
            <a:r>
              <a:rPr lang="en-US" sz="4400" b="1" dirty="0" err="1" smtClean="0">
                <a:latin typeface="Times New Roman" panose="02020603050405020304" pitchFamily="18" charset="0"/>
                <a:ea typeface="Arial-Rounded" pitchFamily="34" charset="0"/>
                <a:cs typeface="Times New Roman" panose="02020603050405020304" pitchFamily="18" charset="0"/>
              </a:rPr>
              <a:t>hồi</a:t>
            </a:r>
            <a:r>
              <a:rPr lang="en-US" sz="4400" b="1" dirty="0" smtClean="0">
                <a:latin typeface="Times New Roman" panose="02020603050405020304" pitchFamily="18" charset="0"/>
                <a:ea typeface="Arial-Rounded" pitchFamily="34" charset="0"/>
                <a:cs typeface="Times New Roman" panose="02020603050405020304" pitchFamily="18" charset="0"/>
              </a:rPr>
              <a:t> </a:t>
            </a:r>
            <a:r>
              <a:rPr lang="en-US" sz="4400" b="1" dirty="0" err="1" smtClean="0">
                <a:latin typeface="Times New Roman" panose="02020603050405020304" pitchFamily="18" charset="0"/>
                <a:ea typeface="Arial-Rounded" pitchFamily="34" charset="0"/>
                <a:cs typeface="Times New Roman" panose="02020603050405020304" pitchFamily="18" charset="0"/>
              </a:rPr>
              <a:t>hộp</a:t>
            </a:r>
            <a:endParaRPr lang="en-US" sz="4400" b="1" dirty="0">
              <a:latin typeface="Times New Roman" panose="02020603050405020304" pitchFamily="18" charset="0"/>
              <a:ea typeface="Arial-Rounded" pitchFamily="34" charset="0"/>
              <a:cs typeface="Times New Roman" panose="02020603050405020304" pitchFamily="18" charset="0"/>
            </a:endParaRPr>
          </a:p>
        </p:txBody>
      </p:sp>
      <p:pic>
        <p:nvPicPr>
          <p:cNvPr id="1028" name="Picture 4" descr="https://tse4.explicit.bing.net/th?id=OIP.b8gYsT4pF5wjObcovYE4RwAAAA&amp;pid=Api&amp;P=0&amp;h=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85750"/>
            <a:ext cx="2971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05400" y="2958899"/>
            <a:ext cx="3276600" cy="769393"/>
          </a:xfrm>
          <a:prstGeom prst="rect">
            <a:avLst/>
          </a:prstGeom>
          <a:noFill/>
        </p:spPr>
        <p:txBody>
          <a:bodyPr wrap="square" lIns="91391" tIns="45696" rIns="91391" bIns="45696" rtlCol="0">
            <a:spAutoFit/>
          </a:bodyPr>
          <a:lstStyle/>
          <a:p>
            <a:pPr algn="just"/>
            <a:r>
              <a:rPr lang="en-US" sz="4400" b="1" dirty="0" err="1" smtClean="0">
                <a:latin typeface="Times New Roman" panose="02020603050405020304" pitchFamily="18" charset="0"/>
                <a:ea typeface="Arial-Rounded" pitchFamily="34" charset="0"/>
                <a:cs typeface="Times New Roman" panose="02020603050405020304" pitchFamily="18" charset="0"/>
              </a:rPr>
              <a:t>nhẹ</a:t>
            </a:r>
            <a:r>
              <a:rPr lang="en-US" sz="4400" b="1" dirty="0" smtClean="0">
                <a:latin typeface="Times New Roman" panose="02020603050405020304" pitchFamily="18" charset="0"/>
                <a:ea typeface="Arial-Rounded" pitchFamily="34" charset="0"/>
                <a:cs typeface="Times New Roman" panose="02020603050405020304" pitchFamily="18" charset="0"/>
              </a:rPr>
              <a:t> </a:t>
            </a:r>
            <a:r>
              <a:rPr lang="en-US" sz="4400" b="1" dirty="0" err="1" smtClean="0">
                <a:latin typeface="Times New Roman" panose="02020603050405020304" pitchFamily="18" charset="0"/>
                <a:ea typeface="Arial-Rounded" pitchFamily="34" charset="0"/>
                <a:cs typeface="Times New Roman" panose="02020603050405020304" pitchFamily="18" charset="0"/>
              </a:rPr>
              <a:t>nhàng</a:t>
            </a:r>
            <a:endParaRPr lang="en-US" sz="4400" b="1" dirty="0">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371072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down)">
                                      <p:cBhvr>
                                        <p:cTn id="11" dur="5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heel(1)">
                                      <p:cBhvr>
                                        <p:cTn id="2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TotalTime>
  <Words>516</Words>
  <Application>Microsoft Office PowerPoint</Application>
  <PresentationFormat>On-screen Show (16:9)</PresentationFormat>
  <Paragraphs>62</Paragraphs>
  <Slides>21</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Rounded MT Bold</vt:lpstr>
      <vt:lpstr>Arial-Rounded</vt:lpstr>
      <vt:lpstr>Calibri</vt:lpstr>
      <vt:lpstr>HP001 4 hàng</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125</cp:revision>
  <dcterms:created xsi:type="dcterms:W3CDTF">2020-12-08T15:48:47Z</dcterms:created>
  <dcterms:modified xsi:type="dcterms:W3CDTF">2024-01-29T07:35:53Z</dcterms:modified>
</cp:coreProperties>
</file>