
<file path=[Content_Types].xml><?xml version="1.0" encoding="utf-8"?>
<Types xmlns="http://schemas.openxmlformats.org/package/2006/content-types">
  <Default Extension="png" ContentType="image/png"/>
  <Default Extension="mp3" ContentType="audio/mpeg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theme/theme3.xml" ContentType="application/vnd.openxmlformats-officedocument.theme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tags/tag1.xml" ContentType="application/vnd.openxmlformats-officedocument.presentationml.tags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700" r:id="rId2"/>
    <p:sldMasterId id="2147483708" r:id="rId3"/>
    <p:sldMasterId id="2147483720" r:id="rId4"/>
  </p:sldMasterIdLst>
  <p:notesMasterIdLst>
    <p:notesMasterId r:id="rId35"/>
  </p:notesMasterIdLst>
  <p:sldIdLst>
    <p:sldId id="386" r:id="rId5"/>
    <p:sldId id="259" r:id="rId6"/>
    <p:sldId id="309" r:id="rId7"/>
    <p:sldId id="308" r:id="rId8"/>
    <p:sldId id="310" r:id="rId9"/>
    <p:sldId id="318" r:id="rId10"/>
    <p:sldId id="320" r:id="rId11"/>
    <p:sldId id="321" r:id="rId12"/>
    <p:sldId id="387" r:id="rId13"/>
    <p:sldId id="377" r:id="rId14"/>
    <p:sldId id="285" r:id="rId15"/>
    <p:sldId id="388" r:id="rId16"/>
    <p:sldId id="379" r:id="rId17"/>
    <p:sldId id="277" r:id="rId18"/>
    <p:sldId id="381" r:id="rId19"/>
    <p:sldId id="394" r:id="rId20"/>
    <p:sldId id="368" r:id="rId21"/>
    <p:sldId id="342" r:id="rId22"/>
    <p:sldId id="344" r:id="rId23"/>
    <p:sldId id="354" r:id="rId24"/>
    <p:sldId id="346" r:id="rId25"/>
    <p:sldId id="343" r:id="rId26"/>
    <p:sldId id="361" r:id="rId27"/>
    <p:sldId id="382" r:id="rId28"/>
    <p:sldId id="390" r:id="rId29"/>
    <p:sldId id="393" r:id="rId30"/>
    <p:sldId id="376" r:id="rId31"/>
    <p:sldId id="366" r:id="rId32"/>
    <p:sldId id="384" r:id="rId33"/>
    <p:sldId id="273" r:id="rId34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DD7F3"/>
    <a:srgbClr val="C3F1F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995" autoAdjust="0"/>
    <p:restoredTop sz="93792" autoAdjust="0"/>
  </p:normalViewPr>
  <p:slideViewPr>
    <p:cSldViewPr snapToGrid="0">
      <p:cViewPr varScale="1">
        <p:scale>
          <a:sx n="69" d="100"/>
          <a:sy n="69" d="100"/>
        </p:scale>
        <p:origin x="780" y="-100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9" Type="http://schemas.openxmlformats.org/officeDocument/2006/relationships/tableStyles" Target="tableStyle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7.xml"/><Relationship Id="rId34" Type="http://schemas.openxmlformats.org/officeDocument/2006/relationships/slide" Target="slides/slide30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slide" Target="slides/slide2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viewProps" Target="viewProp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presProps" Target="presProp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slide" Target="slides/slide27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353595B-8F9F-45B8-A8D6-66B437C11F52}" type="datetimeFigureOut">
              <a:rPr lang="en-US" smtClean="0"/>
              <a:t>1/26/2024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3F29FAB-40EF-42E5-ABFA-6E31892777B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3224442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VN" dirty="0"/>
              <a:t>Click trứng để đến câu hỏi</a:t>
            </a:r>
          </a:p>
          <a:p>
            <a:r>
              <a:rPr lang="en-VN" dirty="0"/>
              <a:t>Click khủng long to để đến bài học</a:t>
            </a:r>
          </a:p>
          <a:p>
            <a:r>
              <a:rPr lang="en-VN" dirty="0"/>
              <a:t>Dẫn dắt: Có một cô khủng long mẹ bị lạc mất </a:t>
            </a:r>
            <a:r>
              <a:rPr lang="en-US" dirty="0"/>
              <a:t>4</a:t>
            </a:r>
            <a:r>
              <a:rPr lang="en-VN" dirty="0"/>
              <a:t> quả trứng. Chúng ta hãy cùng giúp khủng long mẹ đưa những quả trứng về nơi an toàn trước khi núi lửa phun trào nhé.</a:t>
            </a:r>
          </a:p>
        </p:txBody>
      </p:sp>
    </p:spTree>
    <p:extLst>
      <p:ext uri="{BB962C8B-B14F-4D97-AF65-F5344CB8AC3E}">
        <p14:creationId xmlns:p14="http://schemas.microsoft.com/office/powerpoint/2010/main" val="339981218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VN" dirty="0"/>
              <a:t>Click quả trứng để quay về</a:t>
            </a:r>
          </a:p>
        </p:txBody>
      </p:sp>
    </p:spTree>
    <p:extLst>
      <p:ext uri="{BB962C8B-B14F-4D97-AF65-F5344CB8AC3E}">
        <p14:creationId xmlns:p14="http://schemas.microsoft.com/office/powerpoint/2010/main" val="296337679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VN" dirty="0"/>
          </a:p>
        </p:txBody>
      </p:sp>
    </p:spTree>
    <p:extLst>
      <p:ext uri="{BB962C8B-B14F-4D97-AF65-F5344CB8AC3E}">
        <p14:creationId xmlns:p14="http://schemas.microsoft.com/office/powerpoint/2010/main" val="247761899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VN" dirty="0"/>
          </a:p>
        </p:txBody>
      </p:sp>
    </p:spTree>
    <p:extLst>
      <p:ext uri="{BB962C8B-B14F-4D97-AF65-F5344CB8AC3E}">
        <p14:creationId xmlns:p14="http://schemas.microsoft.com/office/powerpoint/2010/main" val="108179219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Khi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chúng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ta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tính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các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phép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nhân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hoặc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chia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cho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10, 100, 1000, …. 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Làm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thế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nào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để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nhẩm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tính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được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kết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quả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nhanh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nhất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.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Cô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cùng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các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em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tìm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hiểu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bài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ngày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hôm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nay: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Nhân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chia </a:t>
            </a:r>
            <a:r>
              <a:rPr lang="en-US" sz="1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với</a:t>
            </a:r>
            <a:r>
              <a:rPr lang="en-US" sz="1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10, 100, 1000,…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3F29FAB-40EF-42E5-ABFA-6E31892777B3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543861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2024/1/26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6544772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2024/1/26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8436884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2024/1/26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4471493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rgbClr val="141447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2752167" y="1202767"/>
            <a:ext cx="6687600" cy="273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8933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960000" y="3988833"/>
            <a:ext cx="1027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8792860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954399" y="2782633"/>
            <a:ext cx="5141600" cy="182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933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title" idx="2" hasCustomPrompt="1"/>
          </p:nvPr>
        </p:nvSpPr>
        <p:spPr>
          <a:xfrm>
            <a:off x="1726084" y="1772633"/>
            <a:ext cx="3598400" cy="11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4" name="Google Shape;14;p3"/>
          <p:cNvSpPr txBox="1">
            <a:spLocks noGrp="1"/>
          </p:cNvSpPr>
          <p:nvPr>
            <p:ph type="subTitle" idx="1"/>
          </p:nvPr>
        </p:nvSpPr>
        <p:spPr>
          <a:xfrm>
            <a:off x="1507236" y="4491467"/>
            <a:ext cx="40364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" name="Google Shape;15;p3"/>
          <p:cNvSpPr/>
          <p:nvPr/>
        </p:nvSpPr>
        <p:spPr>
          <a:xfrm>
            <a:off x="11357546" y="95148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" name="Google Shape;16;p3"/>
          <p:cNvSpPr/>
          <p:nvPr/>
        </p:nvSpPr>
        <p:spPr>
          <a:xfrm rot="10800000">
            <a:off x="11377268" y="1786249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" name="Google Shape;17;p3"/>
          <p:cNvSpPr/>
          <p:nvPr/>
        </p:nvSpPr>
        <p:spPr>
          <a:xfrm rot="10800000">
            <a:off x="11564371" y="5523299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" name="Google Shape;18;p3"/>
          <p:cNvSpPr/>
          <p:nvPr/>
        </p:nvSpPr>
        <p:spPr>
          <a:xfrm rot="10800000">
            <a:off x="11147360" y="3110299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" name="Google Shape;19;p3"/>
          <p:cNvSpPr/>
          <p:nvPr/>
        </p:nvSpPr>
        <p:spPr>
          <a:xfrm>
            <a:off x="11928594" y="2771110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3"/>
          <p:cNvSpPr/>
          <p:nvPr/>
        </p:nvSpPr>
        <p:spPr>
          <a:xfrm>
            <a:off x="11592597" y="449148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" name="Google Shape;21;p3"/>
          <p:cNvSpPr/>
          <p:nvPr/>
        </p:nvSpPr>
        <p:spPr>
          <a:xfrm rot="10800000">
            <a:off x="10778499" y="556351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" name="Google Shape;22;p3"/>
          <p:cNvSpPr/>
          <p:nvPr/>
        </p:nvSpPr>
        <p:spPr>
          <a:xfrm>
            <a:off x="1586470" y="340821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" name="Google Shape;23;p3"/>
          <p:cNvSpPr/>
          <p:nvPr/>
        </p:nvSpPr>
        <p:spPr>
          <a:xfrm>
            <a:off x="5826608" y="40061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" name="Google Shape;24;p3"/>
          <p:cNvSpPr/>
          <p:nvPr/>
        </p:nvSpPr>
        <p:spPr>
          <a:xfrm>
            <a:off x="2997083" y="308457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3"/>
          <p:cNvSpPr/>
          <p:nvPr/>
        </p:nvSpPr>
        <p:spPr>
          <a:xfrm rot="10800000">
            <a:off x="563379" y="380818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3"/>
          <p:cNvSpPr/>
          <p:nvPr/>
        </p:nvSpPr>
        <p:spPr>
          <a:xfrm rot="10800000">
            <a:off x="10162583" y="84918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3"/>
          <p:cNvSpPr/>
          <p:nvPr/>
        </p:nvSpPr>
        <p:spPr>
          <a:xfrm rot="10800000">
            <a:off x="7815079" y="232051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" name="Google Shape;28;p3"/>
          <p:cNvSpPr/>
          <p:nvPr/>
        </p:nvSpPr>
        <p:spPr>
          <a:xfrm>
            <a:off x="5143549" y="6275506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" name="Google Shape;29;p3"/>
          <p:cNvSpPr/>
          <p:nvPr/>
        </p:nvSpPr>
        <p:spPr>
          <a:xfrm rot="10800000">
            <a:off x="3057804" y="6479067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" name="Google Shape;30;p3"/>
          <p:cNvSpPr/>
          <p:nvPr/>
        </p:nvSpPr>
        <p:spPr>
          <a:xfrm rot="10800000">
            <a:off x="11659981" y="6995750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" name="Google Shape;31;p3"/>
          <p:cNvSpPr/>
          <p:nvPr/>
        </p:nvSpPr>
        <p:spPr>
          <a:xfrm rot="10800000">
            <a:off x="10008951" y="6424293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" name="Google Shape;32;p3"/>
          <p:cNvSpPr/>
          <p:nvPr/>
        </p:nvSpPr>
        <p:spPr>
          <a:xfrm rot="10800000">
            <a:off x="547805" y="610823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" name="Google Shape;33;p3"/>
          <p:cNvSpPr/>
          <p:nvPr/>
        </p:nvSpPr>
        <p:spPr>
          <a:xfrm rot="10800000">
            <a:off x="7265654" y="630583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" name="Google Shape;34;p3"/>
          <p:cNvSpPr/>
          <p:nvPr/>
        </p:nvSpPr>
        <p:spPr>
          <a:xfrm>
            <a:off x="1672050" y="655434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" name="Google Shape;35;p3"/>
          <p:cNvSpPr/>
          <p:nvPr/>
        </p:nvSpPr>
        <p:spPr>
          <a:xfrm>
            <a:off x="11592583" y="648859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" name="Google Shape;36;p3"/>
          <p:cNvSpPr/>
          <p:nvPr/>
        </p:nvSpPr>
        <p:spPr>
          <a:xfrm>
            <a:off x="226904" y="4759228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" name="Google Shape;37;p3"/>
          <p:cNvSpPr/>
          <p:nvPr/>
        </p:nvSpPr>
        <p:spPr>
          <a:xfrm rot="10800000">
            <a:off x="285817" y="2679577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" name="Google Shape;38;p3"/>
          <p:cNvSpPr/>
          <p:nvPr/>
        </p:nvSpPr>
        <p:spPr>
          <a:xfrm rot="10800000">
            <a:off x="632472" y="5174905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" name="Google Shape;39;p3"/>
          <p:cNvSpPr/>
          <p:nvPr/>
        </p:nvSpPr>
        <p:spPr>
          <a:xfrm>
            <a:off x="258298" y="630582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" name="Google Shape;40;p3"/>
          <p:cNvSpPr/>
          <p:nvPr/>
        </p:nvSpPr>
        <p:spPr>
          <a:xfrm>
            <a:off x="132980" y="2152000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" name="Google Shape;41;p3"/>
          <p:cNvSpPr/>
          <p:nvPr/>
        </p:nvSpPr>
        <p:spPr>
          <a:xfrm>
            <a:off x="526181" y="1360579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21758545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" name="Google Shape;238;p10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4721177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8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9359070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0" name="Google Shape;940;p31"/>
          <p:cNvSpPr/>
          <p:nvPr/>
        </p:nvSpPr>
        <p:spPr>
          <a:xfrm>
            <a:off x="508445" y="499873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1" name="Google Shape;941;p31"/>
          <p:cNvSpPr/>
          <p:nvPr/>
        </p:nvSpPr>
        <p:spPr>
          <a:xfrm rot="10800000">
            <a:off x="564637" y="3076371"/>
            <a:ext cx="202753" cy="267571"/>
          </a:xfrm>
          <a:custGeom>
            <a:avLst/>
            <a:gdLst/>
            <a:ahLst/>
            <a:cxnLst/>
            <a:rect l="l" t="t" r="r" b="b"/>
            <a:pathLst>
              <a:path w="3860" h="5094" extrusionOk="0">
                <a:moveTo>
                  <a:pt x="1632" y="1"/>
                </a:moveTo>
                <a:lnTo>
                  <a:pt x="0" y="5093"/>
                </a:lnTo>
                <a:lnTo>
                  <a:pt x="3860" y="876"/>
                </a:lnTo>
                <a:lnTo>
                  <a:pt x="1632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2" name="Google Shape;942;p31"/>
          <p:cNvSpPr/>
          <p:nvPr/>
        </p:nvSpPr>
        <p:spPr>
          <a:xfrm rot="10800000">
            <a:off x="445301" y="5245854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3" name="Google Shape;943;p31"/>
          <p:cNvSpPr/>
          <p:nvPr/>
        </p:nvSpPr>
        <p:spPr>
          <a:xfrm rot="10800000">
            <a:off x="164161" y="412879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4" name="Google Shape;944;p31"/>
          <p:cNvSpPr/>
          <p:nvPr/>
        </p:nvSpPr>
        <p:spPr>
          <a:xfrm rot="10800000">
            <a:off x="164157" y="2197209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5" name="Google Shape;945;p31"/>
          <p:cNvSpPr/>
          <p:nvPr/>
        </p:nvSpPr>
        <p:spPr>
          <a:xfrm rot="10800000">
            <a:off x="767391" y="1017215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6" name="Google Shape;946;p31"/>
          <p:cNvSpPr/>
          <p:nvPr/>
        </p:nvSpPr>
        <p:spPr>
          <a:xfrm>
            <a:off x="640178" y="178803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7" name="Google Shape;947;p31"/>
          <p:cNvSpPr/>
          <p:nvPr/>
        </p:nvSpPr>
        <p:spPr>
          <a:xfrm>
            <a:off x="423311" y="4207961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8" name="Google Shape;948;p31"/>
          <p:cNvSpPr/>
          <p:nvPr/>
        </p:nvSpPr>
        <p:spPr>
          <a:xfrm>
            <a:off x="498567" y="482360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9" name="Google Shape;949;p31"/>
          <p:cNvSpPr/>
          <p:nvPr/>
        </p:nvSpPr>
        <p:spPr>
          <a:xfrm>
            <a:off x="767410" y="3654581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0" name="Google Shape;950;p31"/>
          <p:cNvSpPr/>
          <p:nvPr/>
        </p:nvSpPr>
        <p:spPr>
          <a:xfrm>
            <a:off x="11476344" y="1821498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1" name="Google Shape;951;p31"/>
          <p:cNvSpPr/>
          <p:nvPr/>
        </p:nvSpPr>
        <p:spPr>
          <a:xfrm rot="10800000">
            <a:off x="11646033" y="4585332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2" name="Google Shape;952;p31"/>
          <p:cNvSpPr/>
          <p:nvPr/>
        </p:nvSpPr>
        <p:spPr>
          <a:xfrm rot="10800000">
            <a:off x="11731758" y="5379882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3" name="Google Shape;953;p31"/>
          <p:cNvSpPr/>
          <p:nvPr/>
        </p:nvSpPr>
        <p:spPr>
          <a:xfrm rot="10800000">
            <a:off x="11425358" y="3845715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4" name="Google Shape;954;p31"/>
          <p:cNvSpPr/>
          <p:nvPr/>
        </p:nvSpPr>
        <p:spPr>
          <a:xfrm>
            <a:off x="12025778" y="2319228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5" name="Google Shape;955;p31"/>
          <p:cNvSpPr/>
          <p:nvPr/>
        </p:nvSpPr>
        <p:spPr>
          <a:xfrm>
            <a:off x="11506546" y="280209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6" name="Google Shape;956;p31"/>
          <p:cNvSpPr/>
          <p:nvPr/>
        </p:nvSpPr>
        <p:spPr>
          <a:xfrm>
            <a:off x="11961874" y="3501909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7" name="Google Shape;957;p31"/>
          <p:cNvSpPr/>
          <p:nvPr/>
        </p:nvSpPr>
        <p:spPr>
          <a:xfrm>
            <a:off x="11646645" y="897228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8" name="Google Shape;958;p31"/>
          <p:cNvSpPr/>
          <p:nvPr/>
        </p:nvSpPr>
        <p:spPr>
          <a:xfrm rot="10800000">
            <a:off x="5224289" y="6663314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9" name="Google Shape;959;p31"/>
          <p:cNvSpPr/>
          <p:nvPr/>
        </p:nvSpPr>
        <p:spPr>
          <a:xfrm rot="10800000">
            <a:off x="9566801" y="632804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0" name="Google Shape;960;p31"/>
          <p:cNvSpPr/>
          <p:nvPr/>
        </p:nvSpPr>
        <p:spPr>
          <a:xfrm rot="10800000">
            <a:off x="10770966" y="659753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1" name="Google Shape;961;p31"/>
          <p:cNvSpPr/>
          <p:nvPr/>
        </p:nvSpPr>
        <p:spPr>
          <a:xfrm>
            <a:off x="547312" y="589659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2" name="Google Shape;962;p31"/>
          <p:cNvSpPr/>
          <p:nvPr/>
        </p:nvSpPr>
        <p:spPr>
          <a:xfrm>
            <a:off x="3703755" y="6408387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3" name="Google Shape;963;p31"/>
          <p:cNvSpPr/>
          <p:nvPr/>
        </p:nvSpPr>
        <p:spPr>
          <a:xfrm>
            <a:off x="11561729" y="6232589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4" name="Google Shape;964;p31"/>
          <p:cNvSpPr/>
          <p:nvPr/>
        </p:nvSpPr>
        <p:spPr>
          <a:xfrm>
            <a:off x="7872368" y="618484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5" name="Google Shape;965;p31"/>
          <p:cNvSpPr/>
          <p:nvPr/>
        </p:nvSpPr>
        <p:spPr>
          <a:xfrm>
            <a:off x="2541429" y="6307840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6" name="Google Shape;966;p31"/>
          <p:cNvSpPr/>
          <p:nvPr/>
        </p:nvSpPr>
        <p:spPr>
          <a:xfrm rot="10800000">
            <a:off x="1578755" y="5176648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7" name="Google Shape;967;p31"/>
          <p:cNvSpPr/>
          <p:nvPr/>
        </p:nvSpPr>
        <p:spPr>
          <a:xfrm rot="10800000">
            <a:off x="692998" y="5449057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8" name="Google Shape;968;p31"/>
          <p:cNvSpPr/>
          <p:nvPr/>
        </p:nvSpPr>
        <p:spPr>
          <a:xfrm rot="10800000">
            <a:off x="11940631" y="5483391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9" name="Google Shape;969;p31"/>
          <p:cNvSpPr/>
          <p:nvPr/>
        </p:nvSpPr>
        <p:spPr>
          <a:xfrm>
            <a:off x="7142958" y="-18442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0" name="Google Shape;970;p31"/>
          <p:cNvSpPr/>
          <p:nvPr/>
        </p:nvSpPr>
        <p:spPr>
          <a:xfrm>
            <a:off x="2800445" y="31517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1" name="Google Shape;971;p31"/>
          <p:cNvSpPr/>
          <p:nvPr/>
        </p:nvSpPr>
        <p:spPr>
          <a:xfrm>
            <a:off x="1677679" y="12869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2" name="Google Shape;972;p31"/>
          <p:cNvSpPr/>
          <p:nvPr/>
        </p:nvSpPr>
        <p:spPr>
          <a:xfrm rot="10800000">
            <a:off x="11785828" y="65399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3" name="Google Shape;973;p31"/>
          <p:cNvSpPr/>
          <p:nvPr/>
        </p:nvSpPr>
        <p:spPr>
          <a:xfrm rot="10800000">
            <a:off x="8531157" y="194475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4" name="Google Shape;974;p31"/>
          <p:cNvSpPr/>
          <p:nvPr/>
        </p:nvSpPr>
        <p:spPr>
          <a:xfrm rot="10800000">
            <a:off x="869634" y="370221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5" name="Google Shape;975;p31"/>
          <p:cNvSpPr/>
          <p:nvPr/>
        </p:nvSpPr>
        <p:spPr>
          <a:xfrm rot="10800000">
            <a:off x="4474374" y="463982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6" name="Google Shape;976;p31"/>
          <p:cNvSpPr/>
          <p:nvPr/>
        </p:nvSpPr>
        <p:spPr>
          <a:xfrm rot="10800000">
            <a:off x="9418068" y="559404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7" name="Google Shape;977;p31"/>
          <p:cNvSpPr/>
          <p:nvPr/>
        </p:nvSpPr>
        <p:spPr>
          <a:xfrm>
            <a:off x="10355425" y="1112725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8" name="Google Shape;978;p31"/>
          <p:cNvSpPr/>
          <p:nvPr/>
        </p:nvSpPr>
        <p:spPr>
          <a:xfrm>
            <a:off x="11737911" y="1259861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9" name="Google Shape;979;p31"/>
          <p:cNvSpPr/>
          <p:nvPr/>
        </p:nvSpPr>
        <p:spPr>
          <a:xfrm>
            <a:off x="490278" y="1225528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45229300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1" name="Google Shape;981;p32"/>
          <p:cNvSpPr/>
          <p:nvPr/>
        </p:nvSpPr>
        <p:spPr>
          <a:xfrm>
            <a:off x="11459146" y="105308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2" name="Google Shape;982;p32"/>
          <p:cNvSpPr/>
          <p:nvPr/>
        </p:nvSpPr>
        <p:spPr>
          <a:xfrm rot="10800000">
            <a:off x="11699528" y="4058593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3" name="Google Shape;983;p32"/>
          <p:cNvSpPr/>
          <p:nvPr/>
        </p:nvSpPr>
        <p:spPr>
          <a:xfrm rot="10800000">
            <a:off x="11478868" y="1887849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4" name="Google Shape;984;p32"/>
          <p:cNvSpPr/>
          <p:nvPr/>
        </p:nvSpPr>
        <p:spPr>
          <a:xfrm rot="10800000">
            <a:off x="11352738" y="5857599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5" name="Google Shape;985;p32"/>
          <p:cNvSpPr/>
          <p:nvPr/>
        </p:nvSpPr>
        <p:spPr>
          <a:xfrm rot="10800000">
            <a:off x="11582411" y="2378099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6" name="Google Shape;986;p32"/>
          <p:cNvSpPr/>
          <p:nvPr/>
        </p:nvSpPr>
        <p:spPr>
          <a:xfrm>
            <a:off x="12030194" y="2872710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7" name="Google Shape;987;p32"/>
          <p:cNvSpPr/>
          <p:nvPr/>
        </p:nvSpPr>
        <p:spPr>
          <a:xfrm>
            <a:off x="11393731" y="4822763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8" name="Google Shape;988;p32"/>
          <p:cNvSpPr/>
          <p:nvPr/>
        </p:nvSpPr>
        <p:spPr>
          <a:xfrm>
            <a:off x="11307214" y="378794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9" name="Google Shape;989;p32"/>
          <p:cNvSpPr/>
          <p:nvPr/>
        </p:nvSpPr>
        <p:spPr>
          <a:xfrm>
            <a:off x="11285333" y="538049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0" name="Google Shape;990;p32"/>
          <p:cNvSpPr/>
          <p:nvPr/>
        </p:nvSpPr>
        <p:spPr>
          <a:xfrm>
            <a:off x="11659480" y="5314949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1" name="Google Shape;991;p32"/>
          <p:cNvSpPr/>
          <p:nvPr/>
        </p:nvSpPr>
        <p:spPr>
          <a:xfrm rot="10800000">
            <a:off x="10880099" y="657951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2" name="Google Shape;992;p32"/>
          <p:cNvSpPr/>
          <p:nvPr/>
        </p:nvSpPr>
        <p:spPr>
          <a:xfrm>
            <a:off x="11775182" y="1687591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3" name="Google Shape;993;p32"/>
          <p:cNvSpPr/>
          <p:nvPr/>
        </p:nvSpPr>
        <p:spPr>
          <a:xfrm>
            <a:off x="11775180" y="96621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4" name="Google Shape;994;p32"/>
          <p:cNvSpPr/>
          <p:nvPr/>
        </p:nvSpPr>
        <p:spPr>
          <a:xfrm>
            <a:off x="8473309" y="280972"/>
            <a:ext cx="202753" cy="267571"/>
          </a:xfrm>
          <a:custGeom>
            <a:avLst/>
            <a:gdLst/>
            <a:ahLst/>
            <a:cxnLst/>
            <a:rect l="l" t="t" r="r" b="b"/>
            <a:pathLst>
              <a:path w="3860" h="5094" extrusionOk="0">
                <a:moveTo>
                  <a:pt x="1632" y="1"/>
                </a:moveTo>
                <a:lnTo>
                  <a:pt x="0" y="5093"/>
                </a:lnTo>
                <a:lnTo>
                  <a:pt x="3860" y="876"/>
                </a:lnTo>
                <a:lnTo>
                  <a:pt x="1632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5" name="Google Shape;995;p32"/>
          <p:cNvSpPr/>
          <p:nvPr/>
        </p:nvSpPr>
        <p:spPr>
          <a:xfrm>
            <a:off x="1688070" y="442421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6" name="Google Shape;996;p32"/>
          <p:cNvSpPr/>
          <p:nvPr/>
        </p:nvSpPr>
        <p:spPr>
          <a:xfrm>
            <a:off x="10581735" y="230766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7" name="Google Shape;997;p32"/>
          <p:cNvSpPr/>
          <p:nvPr/>
        </p:nvSpPr>
        <p:spPr>
          <a:xfrm>
            <a:off x="359903" y="1141751"/>
            <a:ext cx="374148" cy="98277"/>
          </a:xfrm>
          <a:custGeom>
            <a:avLst/>
            <a:gdLst/>
            <a:ahLst/>
            <a:cxnLst/>
            <a:rect l="l" t="t" r="r" b="b"/>
            <a:pathLst>
              <a:path w="7123" h="1871" extrusionOk="0">
                <a:moveTo>
                  <a:pt x="7122" y="0"/>
                </a:moveTo>
                <a:lnTo>
                  <a:pt x="1" y="538"/>
                </a:lnTo>
                <a:lnTo>
                  <a:pt x="7043" y="1870"/>
                </a:lnTo>
                <a:lnTo>
                  <a:pt x="712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8" name="Google Shape;998;p32"/>
          <p:cNvSpPr/>
          <p:nvPr/>
        </p:nvSpPr>
        <p:spPr>
          <a:xfrm>
            <a:off x="4848774" y="20101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9" name="Google Shape;999;p32"/>
          <p:cNvSpPr/>
          <p:nvPr/>
        </p:nvSpPr>
        <p:spPr>
          <a:xfrm>
            <a:off x="7839802" y="99066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0" name="Google Shape;1000;p32"/>
          <p:cNvSpPr/>
          <p:nvPr/>
        </p:nvSpPr>
        <p:spPr>
          <a:xfrm>
            <a:off x="2969382" y="650990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1" name="Google Shape;1001;p32"/>
          <p:cNvSpPr/>
          <p:nvPr/>
        </p:nvSpPr>
        <p:spPr>
          <a:xfrm>
            <a:off x="654763" y="1826278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2" name="Google Shape;1002;p32"/>
          <p:cNvSpPr/>
          <p:nvPr/>
        </p:nvSpPr>
        <p:spPr>
          <a:xfrm>
            <a:off x="1059858" y="1457393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3" name="Google Shape;1003;p32"/>
          <p:cNvSpPr/>
          <p:nvPr/>
        </p:nvSpPr>
        <p:spPr>
          <a:xfrm rot="10800000">
            <a:off x="853113" y="618951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4" name="Google Shape;1004;p32"/>
          <p:cNvSpPr/>
          <p:nvPr/>
        </p:nvSpPr>
        <p:spPr>
          <a:xfrm rot="10800000">
            <a:off x="10264183" y="186518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5" name="Google Shape;1005;p32"/>
          <p:cNvSpPr/>
          <p:nvPr/>
        </p:nvSpPr>
        <p:spPr>
          <a:xfrm rot="10800000">
            <a:off x="5518613" y="548551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6" name="Google Shape;1006;p32"/>
          <p:cNvSpPr/>
          <p:nvPr/>
        </p:nvSpPr>
        <p:spPr>
          <a:xfrm>
            <a:off x="4779782" y="616537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7" name="Google Shape;1007;p32"/>
          <p:cNvSpPr/>
          <p:nvPr/>
        </p:nvSpPr>
        <p:spPr>
          <a:xfrm rot="10800000">
            <a:off x="3159404" y="6580667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8" name="Google Shape;1008;p32"/>
          <p:cNvSpPr/>
          <p:nvPr/>
        </p:nvSpPr>
        <p:spPr>
          <a:xfrm rot="10800000">
            <a:off x="11761581" y="7097350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9" name="Google Shape;1009;p32"/>
          <p:cNvSpPr/>
          <p:nvPr/>
        </p:nvSpPr>
        <p:spPr>
          <a:xfrm rot="10800000">
            <a:off x="10110551" y="6525893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0" name="Google Shape;1010;p32"/>
          <p:cNvSpPr/>
          <p:nvPr/>
        </p:nvSpPr>
        <p:spPr>
          <a:xfrm rot="10800000">
            <a:off x="649405" y="620983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1" name="Google Shape;1011;p32"/>
          <p:cNvSpPr/>
          <p:nvPr/>
        </p:nvSpPr>
        <p:spPr>
          <a:xfrm rot="10800000">
            <a:off x="7355605" y="614883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2" name="Google Shape;1012;p32"/>
          <p:cNvSpPr/>
          <p:nvPr/>
        </p:nvSpPr>
        <p:spPr>
          <a:xfrm rot="10800000">
            <a:off x="10266238" y="5796156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3" name="Google Shape;1013;p32"/>
          <p:cNvSpPr/>
          <p:nvPr/>
        </p:nvSpPr>
        <p:spPr>
          <a:xfrm>
            <a:off x="1773650" y="665594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4" name="Google Shape;1014;p32"/>
          <p:cNvSpPr/>
          <p:nvPr/>
        </p:nvSpPr>
        <p:spPr>
          <a:xfrm>
            <a:off x="11694183" y="659019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5" name="Google Shape;1015;p32"/>
          <p:cNvSpPr/>
          <p:nvPr/>
        </p:nvSpPr>
        <p:spPr>
          <a:xfrm>
            <a:off x="328504" y="4860828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6" name="Google Shape;1016;p32"/>
          <p:cNvSpPr/>
          <p:nvPr/>
        </p:nvSpPr>
        <p:spPr>
          <a:xfrm rot="10800000">
            <a:off x="122997" y="502233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7" name="Google Shape;1017;p32"/>
          <p:cNvSpPr/>
          <p:nvPr/>
        </p:nvSpPr>
        <p:spPr>
          <a:xfrm rot="10800000">
            <a:off x="244398" y="4056185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8" name="Google Shape;1018;p32"/>
          <p:cNvSpPr/>
          <p:nvPr/>
        </p:nvSpPr>
        <p:spPr>
          <a:xfrm rot="10800000">
            <a:off x="627751" y="5935136"/>
            <a:ext cx="374148" cy="98277"/>
          </a:xfrm>
          <a:custGeom>
            <a:avLst/>
            <a:gdLst/>
            <a:ahLst/>
            <a:cxnLst/>
            <a:rect l="l" t="t" r="r" b="b"/>
            <a:pathLst>
              <a:path w="7123" h="1871" extrusionOk="0">
                <a:moveTo>
                  <a:pt x="7122" y="0"/>
                </a:moveTo>
                <a:lnTo>
                  <a:pt x="1" y="538"/>
                </a:lnTo>
                <a:lnTo>
                  <a:pt x="7043" y="1870"/>
                </a:lnTo>
                <a:lnTo>
                  <a:pt x="712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9" name="Google Shape;1019;p32"/>
          <p:cNvSpPr/>
          <p:nvPr/>
        </p:nvSpPr>
        <p:spPr>
          <a:xfrm rot="10800000">
            <a:off x="387417" y="2781177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0" name="Google Shape;1020;p32"/>
          <p:cNvSpPr/>
          <p:nvPr/>
        </p:nvSpPr>
        <p:spPr>
          <a:xfrm rot="10800000">
            <a:off x="537744" y="5205699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1" name="Google Shape;1021;p32"/>
          <p:cNvSpPr/>
          <p:nvPr/>
        </p:nvSpPr>
        <p:spPr>
          <a:xfrm rot="10800000">
            <a:off x="217271" y="5528572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2" name="Google Shape;1022;p32"/>
          <p:cNvSpPr/>
          <p:nvPr/>
        </p:nvSpPr>
        <p:spPr>
          <a:xfrm>
            <a:off x="359898" y="640742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3" name="Google Shape;1023;p32"/>
          <p:cNvSpPr/>
          <p:nvPr/>
        </p:nvSpPr>
        <p:spPr>
          <a:xfrm>
            <a:off x="234580" y="2253600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4" name="Google Shape;1024;p32"/>
          <p:cNvSpPr/>
          <p:nvPr/>
        </p:nvSpPr>
        <p:spPr>
          <a:xfrm>
            <a:off x="114447" y="3220279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5" name="Google Shape;1025;p32"/>
          <p:cNvSpPr/>
          <p:nvPr/>
        </p:nvSpPr>
        <p:spPr>
          <a:xfrm>
            <a:off x="400630" y="5041549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6" name="Google Shape;1026;p32"/>
          <p:cNvSpPr/>
          <p:nvPr/>
        </p:nvSpPr>
        <p:spPr>
          <a:xfrm>
            <a:off x="579847" y="161744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97551840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1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" name="Google Shape;1028;p33"/>
          <p:cNvSpPr/>
          <p:nvPr/>
        </p:nvSpPr>
        <p:spPr>
          <a:xfrm>
            <a:off x="11332677" y="4595180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9" name="Google Shape;1029;p33"/>
          <p:cNvSpPr/>
          <p:nvPr/>
        </p:nvSpPr>
        <p:spPr>
          <a:xfrm>
            <a:off x="166086" y="2241736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0" name="Google Shape;1030;p33"/>
          <p:cNvSpPr/>
          <p:nvPr/>
        </p:nvSpPr>
        <p:spPr>
          <a:xfrm>
            <a:off x="6989067" y="73496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1" name="Google Shape;1031;p33"/>
          <p:cNvSpPr/>
          <p:nvPr/>
        </p:nvSpPr>
        <p:spPr>
          <a:xfrm>
            <a:off x="2646554" y="40710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2" name="Google Shape;1032;p33"/>
          <p:cNvSpPr/>
          <p:nvPr/>
        </p:nvSpPr>
        <p:spPr>
          <a:xfrm>
            <a:off x="1523790" y="220632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3" name="Google Shape;1033;p33"/>
          <p:cNvSpPr/>
          <p:nvPr/>
        </p:nvSpPr>
        <p:spPr>
          <a:xfrm rot="10800000">
            <a:off x="335776" y="5005570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4" name="Google Shape;1034;p33"/>
          <p:cNvSpPr/>
          <p:nvPr/>
        </p:nvSpPr>
        <p:spPr>
          <a:xfrm rot="10800000">
            <a:off x="421500" y="5800118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5" name="Google Shape;1035;p33"/>
          <p:cNvSpPr/>
          <p:nvPr/>
        </p:nvSpPr>
        <p:spPr>
          <a:xfrm rot="10800000">
            <a:off x="11631937" y="745935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6" name="Google Shape;1036;p33"/>
          <p:cNvSpPr/>
          <p:nvPr/>
        </p:nvSpPr>
        <p:spPr>
          <a:xfrm rot="10800000">
            <a:off x="8377267" y="286413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7" name="Google Shape;1037;p33"/>
          <p:cNvSpPr/>
          <p:nvPr/>
        </p:nvSpPr>
        <p:spPr>
          <a:xfrm rot="10800000">
            <a:off x="5498378" y="275190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8" name="Google Shape;1038;p33"/>
          <p:cNvSpPr/>
          <p:nvPr/>
        </p:nvSpPr>
        <p:spPr>
          <a:xfrm rot="10800000">
            <a:off x="3689913" y="6360975"/>
            <a:ext cx="202753" cy="267571"/>
          </a:xfrm>
          <a:custGeom>
            <a:avLst/>
            <a:gdLst/>
            <a:ahLst/>
            <a:cxnLst/>
            <a:rect l="l" t="t" r="r" b="b"/>
            <a:pathLst>
              <a:path w="3860" h="5094" extrusionOk="0">
                <a:moveTo>
                  <a:pt x="1632" y="1"/>
                </a:moveTo>
                <a:lnTo>
                  <a:pt x="0" y="5093"/>
                </a:lnTo>
                <a:lnTo>
                  <a:pt x="3860" y="876"/>
                </a:lnTo>
                <a:lnTo>
                  <a:pt x="1632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9" name="Google Shape;1039;p33"/>
          <p:cNvSpPr/>
          <p:nvPr/>
        </p:nvSpPr>
        <p:spPr>
          <a:xfrm rot="10800000">
            <a:off x="10495008" y="6310303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0" name="Google Shape;1040;p33"/>
          <p:cNvSpPr/>
          <p:nvPr/>
        </p:nvSpPr>
        <p:spPr>
          <a:xfrm rot="10800000">
            <a:off x="11248571" y="3790537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1" name="Google Shape;1041;p33"/>
          <p:cNvSpPr/>
          <p:nvPr/>
        </p:nvSpPr>
        <p:spPr>
          <a:xfrm rot="10800000">
            <a:off x="1410143" y="649685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2" name="Google Shape;1042;p33"/>
          <p:cNvSpPr/>
          <p:nvPr/>
        </p:nvSpPr>
        <p:spPr>
          <a:xfrm rot="10800000">
            <a:off x="11631925" y="5669490"/>
            <a:ext cx="374148" cy="98277"/>
          </a:xfrm>
          <a:custGeom>
            <a:avLst/>
            <a:gdLst/>
            <a:ahLst/>
            <a:cxnLst/>
            <a:rect l="l" t="t" r="r" b="b"/>
            <a:pathLst>
              <a:path w="7123" h="1871" extrusionOk="0">
                <a:moveTo>
                  <a:pt x="7122" y="0"/>
                </a:moveTo>
                <a:lnTo>
                  <a:pt x="1" y="538"/>
                </a:lnTo>
                <a:lnTo>
                  <a:pt x="7043" y="1870"/>
                </a:lnTo>
                <a:lnTo>
                  <a:pt x="712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3" name="Google Shape;1043;p33"/>
          <p:cNvSpPr/>
          <p:nvPr/>
        </p:nvSpPr>
        <p:spPr>
          <a:xfrm rot="10800000">
            <a:off x="11391591" y="2515529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4" name="Google Shape;1044;p33"/>
          <p:cNvSpPr/>
          <p:nvPr/>
        </p:nvSpPr>
        <p:spPr>
          <a:xfrm rot="10800000">
            <a:off x="715745" y="46215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5" name="Google Shape;1045;p33"/>
          <p:cNvSpPr/>
          <p:nvPr/>
        </p:nvSpPr>
        <p:spPr>
          <a:xfrm rot="10800000">
            <a:off x="7334304" y="6467086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6" name="Google Shape;1046;p33"/>
          <p:cNvSpPr/>
          <p:nvPr/>
        </p:nvSpPr>
        <p:spPr>
          <a:xfrm rot="10800000">
            <a:off x="4152077" y="662855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7" name="Google Shape;1047;p33"/>
          <p:cNvSpPr/>
          <p:nvPr/>
        </p:nvSpPr>
        <p:spPr>
          <a:xfrm rot="10800000">
            <a:off x="9115467" y="6069379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8" name="Google Shape;1048;p33"/>
          <p:cNvSpPr/>
          <p:nvPr/>
        </p:nvSpPr>
        <p:spPr>
          <a:xfrm rot="10800000">
            <a:off x="115100" y="426595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9" name="Google Shape;1049;p33"/>
          <p:cNvSpPr/>
          <p:nvPr/>
        </p:nvSpPr>
        <p:spPr>
          <a:xfrm rot="10800000">
            <a:off x="11541916" y="494005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0" name="Google Shape;1050;p33"/>
          <p:cNvSpPr/>
          <p:nvPr/>
        </p:nvSpPr>
        <p:spPr>
          <a:xfrm rot="10800000">
            <a:off x="4320483" y="555918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1" name="Google Shape;1051;p33"/>
          <p:cNvSpPr/>
          <p:nvPr/>
        </p:nvSpPr>
        <p:spPr>
          <a:xfrm rot="10800000">
            <a:off x="11221444" y="5262925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2" name="Google Shape;1052;p33"/>
          <p:cNvSpPr/>
          <p:nvPr/>
        </p:nvSpPr>
        <p:spPr>
          <a:xfrm rot="10800000">
            <a:off x="9264177" y="651341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3" name="Google Shape;1053;p33"/>
          <p:cNvSpPr/>
          <p:nvPr/>
        </p:nvSpPr>
        <p:spPr>
          <a:xfrm>
            <a:off x="11364071" y="6141775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4" name="Google Shape;1054;p33"/>
          <p:cNvSpPr/>
          <p:nvPr/>
        </p:nvSpPr>
        <p:spPr>
          <a:xfrm>
            <a:off x="11238753" y="198795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5" name="Google Shape;1055;p33"/>
          <p:cNvSpPr/>
          <p:nvPr/>
        </p:nvSpPr>
        <p:spPr>
          <a:xfrm>
            <a:off x="1953001" y="6575862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6" name="Google Shape;1056;p33"/>
          <p:cNvSpPr/>
          <p:nvPr/>
        </p:nvSpPr>
        <p:spPr>
          <a:xfrm>
            <a:off x="11118621" y="2954632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7" name="Google Shape;1057;p33"/>
          <p:cNvSpPr/>
          <p:nvPr/>
        </p:nvSpPr>
        <p:spPr>
          <a:xfrm>
            <a:off x="715521" y="273946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8" name="Google Shape;1058;p33"/>
          <p:cNvSpPr/>
          <p:nvPr/>
        </p:nvSpPr>
        <p:spPr>
          <a:xfrm>
            <a:off x="196290" y="3222332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9" name="Google Shape;1059;p33"/>
          <p:cNvSpPr/>
          <p:nvPr/>
        </p:nvSpPr>
        <p:spPr>
          <a:xfrm>
            <a:off x="651618" y="3922146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0" name="Google Shape;1060;p33"/>
          <p:cNvSpPr/>
          <p:nvPr/>
        </p:nvSpPr>
        <p:spPr>
          <a:xfrm>
            <a:off x="11404804" y="477590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1" name="Google Shape;1061;p33"/>
          <p:cNvSpPr/>
          <p:nvPr/>
        </p:nvSpPr>
        <p:spPr>
          <a:xfrm>
            <a:off x="6698571" y="6212175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2" name="Google Shape;1062;p33"/>
          <p:cNvSpPr/>
          <p:nvPr/>
        </p:nvSpPr>
        <p:spPr>
          <a:xfrm>
            <a:off x="10201534" y="1204662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3" name="Google Shape;1063;p33"/>
          <p:cNvSpPr/>
          <p:nvPr/>
        </p:nvSpPr>
        <p:spPr>
          <a:xfrm>
            <a:off x="11584021" y="1351799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4" name="Google Shape;1064;p33"/>
          <p:cNvSpPr/>
          <p:nvPr/>
        </p:nvSpPr>
        <p:spPr>
          <a:xfrm>
            <a:off x="336387" y="131746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6943523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19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19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" name="Google Shape;18;p1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" name="Google Shape;19;p1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1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09939096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2024/1/26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2750304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oogle Shape;31;p39"/>
          <p:cNvSpPr txBox="1"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" name="Google Shape;32;p39"/>
          <p:cNvSpPr txBox="1"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888888"/>
              </a:buClr>
              <a:buSzPts val="2400"/>
              <a:buNone/>
              <a:defRPr sz="2400">
                <a:solidFill>
                  <a:srgbClr val="888888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 sz="2000">
                <a:solidFill>
                  <a:srgbClr val="888888"/>
                </a:solidFill>
              </a:defRPr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800"/>
              <a:buNone/>
              <a:defRPr sz="1800">
                <a:solidFill>
                  <a:srgbClr val="888888"/>
                </a:solidFill>
              </a:defRPr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33" name="Google Shape;33;p3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" name="Google Shape;34;p3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" name="Google Shape;35;p3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36141289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 Content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40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p40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" name="Google Shape;39;p40"/>
          <p:cNvSpPr txBox="1">
            <a:spLocks noGrp="1"/>
          </p:cNvSpPr>
          <p:nvPr>
            <p:ph type="body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" name="Google Shape;40;p4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" name="Google Shape;41;p4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4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4360165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Comparison"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Google Shape;44;p41"/>
          <p:cNvSpPr txBox="1"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" name="Google Shape;45;p41"/>
          <p:cNvSpPr txBox="1"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6" name="Google Shape;46;p41"/>
          <p:cNvSpPr txBox="1">
            <a:spLocks noGrp="1"/>
          </p:cNvSpPr>
          <p:nvPr>
            <p:ph type="body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" name="Google Shape;47;p4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8" name="Google Shape;48;p4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" name="Google Shape;49;p41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" name="Google Shape;50;p41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41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62434862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4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" name="Google Shape;54;p42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42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42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85463807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Google Shape;58;p43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" name="Google Shape;59;p43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43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45603014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Content with Caption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44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" name="Google Shape;63;p44"/>
          <p:cNvSpPr txBox="1">
            <a:spLocks noGrp="1"/>
          </p:cNvSpPr>
          <p:nvPr>
            <p:ph type="body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318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marL="914400" lvl="1" indent="-406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2800"/>
            </a:lvl2pPr>
            <a:lvl3pPr marL="1371600" lvl="2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marL="1828800" lvl="3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4pPr>
            <a:lvl5pPr marL="2286000" lvl="4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64" name="Google Shape;64;p44"/>
          <p:cNvSpPr txBox="1">
            <a:spLocks noGrp="1"/>
          </p:cNvSpPr>
          <p:nvPr>
            <p:ph type="body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65" name="Google Shape;65;p44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" name="Google Shape;66;p44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" name="Google Shape;67;p44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931149409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 with Caption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45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45"/>
          <p:cNvSpPr>
            <a:spLocks noGrp="1"/>
          </p:cNvSpPr>
          <p:nvPr>
            <p:ph type="pic" idx="2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1" name="Google Shape;71;p45"/>
          <p:cNvSpPr txBox="1">
            <a:spLocks noGrp="1"/>
          </p:cNvSpPr>
          <p:nvPr>
            <p:ph type="body" idx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72" name="Google Shape;72;p45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" name="Google Shape;73;p45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" name="Google Shape;74;p45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61118144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Title and Vertical Tex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Google Shape;76;p46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" name="Google Shape;77;p46"/>
          <p:cNvSpPr txBox="1">
            <a:spLocks noGrp="1"/>
          </p:cNvSpPr>
          <p:nvPr>
            <p:ph type="body" idx="1"/>
          </p:nvPr>
        </p:nvSpPr>
        <p:spPr>
          <a:xfrm rot="5400000">
            <a:off x="3920331" y="-1256506"/>
            <a:ext cx="4351338" cy="105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" name="Google Shape;78;p46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p46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" name="Google Shape;80;p46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49792921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 Title and Text"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Google Shape;82;p47"/>
          <p:cNvSpPr txBox="1">
            <a:spLocks noGrp="1"/>
          </p:cNvSpPr>
          <p:nvPr>
            <p:ph type="title"/>
          </p:nvPr>
        </p:nvSpPr>
        <p:spPr>
          <a:xfrm rot="5400000">
            <a:off x="7133431" y="1956594"/>
            <a:ext cx="5811838" cy="262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" name="Google Shape;83;p47"/>
          <p:cNvSpPr txBox="1">
            <a:spLocks noGrp="1"/>
          </p:cNvSpPr>
          <p:nvPr>
            <p:ph type="body" idx="1"/>
          </p:nvPr>
        </p:nvSpPr>
        <p:spPr>
          <a:xfrm rot="5400000">
            <a:off x="1799431" y="-596106"/>
            <a:ext cx="5811838" cy="773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" name="Google Shape;84;p4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" name="Google Shape;85;p4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" name="Google Shape;86;p4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98420612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自定义版式">
  <p:cSld name="自定义版式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8844039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2024/1/26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3558428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6844867-8B1C-577F-7F4D-6FA169E40BB3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25FD831F-76FC-7717-C39A-67373ED7A0A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6E308B4-9675-EDA0-23AC-0378F1982C0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1/26/2024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2EB5086-9633-0541-2206-FAEFCA4E921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BE1421A-AE81-DFE4-1222-BB77EBC790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8769300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12F7DFD-1D33-0858-3FA1-28CFE6D84D1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B2B4969-6CCC-7971-67D7-07123684126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70FF6FD-EDB9-54E0-2B03-BCA4F1521A1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1/26/2024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F73C340-3364-8918-2DB1-20B19A7822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8169424-83CD-6E8E-954E-912832A595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9752302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B6E20EE-37A1-1ED1-5C65-FA15B180A78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3C306A8-243F-D3FC-496F-0D8406717CF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E47A8C4-5021-345F-EAC6-932932F627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1/26/2024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DCDF364-96CA-7C2A-34A1-E1FE8CE927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F00DEBE-AD39-72A4-12A3-84A5FBB1C3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8550056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CD99413-0514-8F95-B2FD-A74B227C367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9EC4C4A-C4C1-A196-6570-1C2D5D83515D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5DFBD962-DCCB-24BB-0009-C3CD7390F1F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C49230A-2EAB-BA94-55BC-5307A7DC036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1/26/2024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76D2508-51FA-F21C-59E3-F76836ABB88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005C66A-CAB0-3268-52F1-70F27D1EB7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1590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968D486-CD82-E1E9-9563-C67112AF77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B22484E-A28E-ED86-58C3-57F978790ED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64DBA452-C519-8FDA-1EC8-BB2F0A1825D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CF1EF124-AEDF-685A-6EFA-2025A8B3BBB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FA0F457F-54A2-51B4-36F7-A946B42D5616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63626E60-E64C-43FF-4248-173DCF3E06A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1/26/2024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A67DA62-40C9-544B-C1AD-EFDD63272FA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C4B3563-DEF2-58E6-967C-FCCAAFF417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6361043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E4A2C87-FE0C-229A-F587-9ADF8C6C4BC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05342B5-3DE8-0E8F-1BCD-7CCAA476E05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1/26/2024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34476D1-1AD9-AA94-5A30-FD335DD2672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AD6853-BAD2-F845-2752-B296258D39B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5673963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D8CF5562-B5E2-5624-4689-BB86514E0EE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1/26/2024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D9F75AF0-EB1C-0453-B739-8396661C8EF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440943A-E125-E201-3CDD-B25C1AA90DB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934279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1ED04F1-9465-6F68-3CE8-26FE9B3DEC7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FF18046-637F-8DE8-FA03-71ED8A1A719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1DF02A3-C0CD-8C5D-D6A7-94B81BEF4F8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5940F27-C04A-D52E-EFE0-DAC3B3BA785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1/26/2024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8F30D30-1BB6-0971-70D0-D45AC12622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5000C77-1DEA-890B-7AEC-DC7E9751BE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742459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69611F-D1F9-ACD8-4E9B-CCD17DC4E09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2834C18-B610-3767-B874-C47341D9BED5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3358E97E-4D64-253B-F082-4F87022D97B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65DB2A6-CFE8-1A98-5A2A-CD51285EE8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1/26/2024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878D150-D7D1-8BCC-380D-84190D6CDD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DFF35B0-94B1-50F7-16B0-0EB6B046856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24499894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6D41217-B25C-4FDD-CC88-45B8970EEF4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48FAEC75-5B0A-A95E-40F3-FC1F6CF97DB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79DAF79-C8D8-0E62-EE56-5F65B8E3B85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1/26/2024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3F86E66-6FD4-5D8D-1A86-65FD2026580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2872F5-1346-EA86-46B7-4CA5D3221A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428789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2024/1/26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4865121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C6B0B1F9-BB78-3DFC-0F58-A0D752234F00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9AD68BDE-B5AC-16DD-547C-01BC7E34E7D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F56E3FB-CDE2-387C-C25F-FB3B7934269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9E54D5-6404-4D59-8C24-8812E9E11034}" type="datetimeFigureOut">
              <a:rPr lang="en-US" smtClean="0"/>
              <a:t>1/26/2024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ED6B08C-71D6-20E5-A53A-A5F33760944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22BA9A-1CEA-9D23-1EE6-2D80CA4064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669466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2024/1/26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666235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2024/1/26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5400266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39E1D406-F291-65F1-A672-43BF0DE633B3}"/>
              </a:ext>
            </a:extLst>
          </p:cNvPr>
          <p:cNvSpPr/>
          <p:nvPr userDrawn="1"/>
        </p:nvSpPr>
        <p:spPr>
          <a:xfrm>
            <a:off x="319316" y="296528"/>
            <a:ext cx="11553368" cy="6264944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2961B"/>
            </a:solidFill>
            <a:prstDash val="sysDot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5068769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2024/1/26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4652641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997B5FA-0921-464F-AAE1-844C04324D75}" type="datetimeFigureOut">
              <a:rPr lang="zh-CN" altLang="en-US" smtClean="0"/>
              <a:t>2024/1/26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2291559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theme" Target="../theme/theme2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5" Type="http://schemas.openxmlformats.org/officeDocument/2006/relationships/slideLayout" Target="../slideLayouts/slideLayout16.xml"/><Relationship Id="rId4" Type="http://schemas.openxmlformats.org/officeDocument/2006/relationships/slideLayout" Target="../slideLayouts/slideLayout15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.xml"/><Relationship Id="rId3" Type="http://schemas.openxmlformats.org/officeDocument/2006/relationships/slideLayout" Target="../slideLayouts/slideLayout21.xml"/><Relationship Id="rId7" Type="http://schemas.openxmlformats.org/officeDocument/2006/relationships/slideLayout" Target="../slideLayouts/slideLayout25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9.xml"/><Relationship Id="rId6" Type="http://schemas.openxmlformats.org/officeDocument/2006/relationships/slideLayout" Target="../slideLayouts/slideLayout24.xml"/><Relationship Id="rId11" Type="http://schemas.openxmlformats.org/officeDocument/2006/relationships/slideLayout" Target="../slideLayouts/slideLayout29.xml"/><Relationship Id="rId5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28.xml"/><Relationship Id="rId4" Type="http://schemas.openxmlformats.org/officeDocument/2006/relationships/slideLayout" Target="../slideLayouts/slideLayout22.xml"/><Relationship Id="rId9" Type="http://schemas.openxmlformats.org/officeDocument/2006/relationships/slideLayout" Target="../slideLayouts/slideLayout27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7.xml"/><Relationship Id="rId3" Type="http://schemas.openxmlformats.org/officeDocument/2006/relationships/slideLayout" Target="../slideLayouts/slideLayout32.xml"/><Relationship Id="rId7" Type="http://schemas.openxmlformats.org/officeDocument/2006/relationships/slideLayout" Target="../slideLayouts/slideLayout36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1.xml"/><Relationship Id="rId1" Type="http://schemas.openxmlformats.org/officeDocument/2006/relationships/slideLayout" Target="../slideLayouts/slideLayout30.xml"/><Relationship Id="rId6" Type="http://schemas.openxmlformats.org/officeDocument/2006/relationships/slideLayout" Target="../slideLayouts/slideLayout35.xml"/><Relationship Id="rId11" Type="http://schemas.openxmlformats.org/officeDocument/2006/relationships/slideLayout" Target="../slideLayouts/slideLayout40.xml"/><Relationship Id="rId5" Type="http://schemas.openxmlformats.org/officeDocument/2006/relationships/slideLayout" Target="../slideLayouts/slideLayout34.xml"/><Relationship Id="rId10" Type="http://schemas.openxmlformats.org/officeDocument/2006/relationships/slideLayout" Target="../slideLayouts/slideLayout39.xml"/><Relationship Id="rId4" Type="http://schemas.openxmlformats.org/officeDocument/2006/relationships/slideLayout" Target="../slideLayouts/slideLayout33.xml"/><Relationship Id="rId9" Type="http://schemas.openxmlformats.org/officeDocument/2006/relationships/slideLayout" Target="../slideLayouts/slideLayout3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CF2D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white circle with leaves and blue text&#10;&#10;Description automatically generated">
            <a:extLst>
              <a:ext uri="{FF2B5EF4-FFF2-40B4-BE49-F238E27FC236}">
                <a16:creationId xmlns:a16="http://schemas.microsoft.com/office/drawing/2014/main" id="{5BAFCB0C-406B-386F-6FF9-08EA9C636F4C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72975" y="171450"/>
            <a:ext cx="1238250" cy="1238250"/>
          </a:xfrm>
          <a:prstGeom prst="rect">
            <a:avLst/>
          </a:prstGeom>
        </p:spPr>
      </p:pic>
      <p:pic>
        <p:nvPicPr>
          <p:cNvPr id="4" name="Picture 3" descr="A white circle with leaves and blue text&#10;&#10;Description automatically generated">
            <a:extLst>
              <a:ext uri="{FF2B5EF4-FFF2-40B4-BE49-F238E27FC236}">
                <a16:creationId xmlns:a16="http://schemas.microsoft.com/office/drawing/2014/main" id="{2E435072-97D4-8A14-A015-61FC536FB0D3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55081" y="8449177"/>
            <a:ext cx="1238250" cy="12382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59156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ontserrat Medium"/>
              <a:buChar char="●"/>
              <a:defRPr sz="1800"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○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■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●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○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■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●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○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Montserrat Medium"/>
              <a:buChar char="■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7153144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1" r:id="rId1"/>
    <p:sldLayoutId id="2147483702" r:id="rId2"/>
    <p:sldLayoutId id="2147483703" r:id="rId3"/>
    <p:sldLayoutId id="2147483704" r:id="rId4"/>
    <p:sldLayoutId id="2147483705" r:id="rId5"/>
    <p:sldLayoutId id="2147483706" r:id="rId6"/>
    <p:sldLayoutId id="2147483707" r:id="rId7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18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 sz="4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18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" name="Google Shape;12;p1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" name="Google Shape;13;p1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" name="Google Shape;14;p1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72420007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9" r:id="rId1"/>
    <p:sldLayoutId id="2147483710" r:id="rId2"/>
    <p:sldLayoutId id="2147483711" r:id="rId3"/>
    <p:sldLayoutId id="2147483712" r:id="rId4"/>
    <p:sldLayoutId id="2147483713" r:id="rId5"/>
    <p:sldLayoutId id="2147483714" r:id="rId6"/>
    <p:sldLayoutId id="2147483715" r:id="rId7"/>
    <p:sldLayoutId id="2147483716" r:id="rId8"/>
    <p:sldLayoutId id="2147483717" r:id="rId9"/>
    <p:sldLayoutId id="2147483718" r:id="rId10"/>
    <p:sldLayoutId id="2147483719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F88ADA8-CD88-02BC-E677-74AA83931AF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A138404-7EE5-4F1E-45AD-CD9CF31A315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8CCB368-17D2-0A8F-1C98-E1B59CB6186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39E54D5-6404-4D59-8C24-8812E9E11034}" type="datetimeFigureOut">
              <a:rPr lang="en-US" smtClean="0"/>
              <a:t>1/26/2024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84C34A7-E60D-DAFF-D119-12CB336A700F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7BE99D4-32D0-3A0E-2F92-3C3FC287E1F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402E0FB-F318-4E6E-89DE-797A25075E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02780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1" r:id="rId1"/>
    <p:sldLayoutId id="2147483722" r:id="rId2"/>
    <p:sldLayoutId id="2147483723" r:id="rId3"/>
    <p:sldLayoutId id="2147483724" r:id="rId4"/>
    <p:sldLayoutId id="2147483725" r:id="rId5"/>
    <p:sldLayoutId id="2147483726" r:id="rId6"/>
    <p:sldLayoutId id="2147483727" r:id="rId7"/>
    <p:sldLayoutId id="2147483728" r:id="rId8"/>
    <p:sldLayoutId id="2147483729" r:id="rId9"/>
    <p:sldLayoutId id="2147483730" r:id="rId10"/>
    <p:sldLayoutId id="214748373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7" Type="http://schemas.openxmlformats.org/officeDocument/2006/relationships/image" Target="../media/image7.png"/><Relationship Id="rId2" Type="http://schemas.openxmlformats.org/officeDocument/2006/relationships/image" Target="../media/image2.gi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gif"/><Relationship Id="rId5" Type="http://schemas.openxmlformats.org/officeDocument/2006/relationships/image" Target="../media/image5.gif"/><Relationship Id="rId4" Type="http://schemas.openxmlformats.org/officeDocument/2006/relationships/image" Target="../media/image4.gif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.xml"/><Relationship Id="rId5" Type="http://schemas.openxmlformats.org/officeDocument/2006/relationships/image" Target="../media/image29.png"/><Relationship Id="rId4" Type="http://schemas.openxmlformats.org/officeDocument/2006/relationships/image" Target="../media/image9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7.xml"/><Relationship Id="rId4" Type="http://schemas.microsoft.com/office/2007/relationships/hdphoto" Target="../media/hdphoto11.wdp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.xml"/><Relationship Id="rId5" Type="http://schemas.openxmlformats.org/officeDocument/2006/relationships/image" Target="../media/image32.png"/><Relationship Id="rId4" Type="http://schemas.openxmlformats.org/officeDocument/2006/relationships/image" Target="../media/image9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audio" Target="../media/audio5.wav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png"/><Relationship Id="rId3" Type="http://schemas.openxmlformats.org/officeDocument/2006/relationships/slideLayout" Target="../slideLayouts/slideLayout24.xml"/><Relationship Id="rId7" Type="http://schemas.openxmlformats.org/officeDocument/2006/relationships/image" Target="../media/image35.jpg"/><Relationship Id="rId2" Type="http://schemas.openxmlformats.org/officeDocument/2006/relationships/audio" Target="../media/media2.wav"/><Relationship Id="rId1" Type="http://schemas.microsoft.com/office/2007/relationships/media" Target="../media/media2.wav"/><Relationship Id="rId6" Type="http://schemas.openxmlformats.org/officeDocument/2006/relationships/audio" Target="../media/audio5.wav"/><Relationship Id="rId5" Type="http://schemas.openxmlformats.org/officeDocument/2006/relationships/audio" Target="../media/audio6.wav"/><Relationship Id="rId4" Type="http://schemas.openxmlformats.org/officeDocument/2006/relationships/audio" Target="../media/audio3.wav"/><Relationship Id="rId9" Type="http://schemas.openxmlformats.org/officeDocument/2006/relationships/image" Target="../media/image37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png"/><Relationship Id="rId3" Type="http://schemas.openxmlformats.org/officeDocument/2006/relationships/slideLayout" Target="../slideLayouts/slideLayout24.xml"/><Relationship Id="rId7" Type="http://schemas.openxmlformats.org/officeDocument/2006/relationships/image" Target="../media/image38.png"/><Relationship Id="rId2" Type="http://schemas.openxmlformats.org/officeDocument/2006/relationships/audio" Target="../media/media2.wav"/><Relationship Id="rId1" Type="http://schemas.microsoft.com/office/2007/relationships/media" Target="../media/media2.wav"/><Relationship Id="rId6" Type="http://schemas.openxmlformats.org/officeDocument/2006/relationships/image" Target="../media/image35.jpg"/><Relationship Id="rId5" Type="http://schemas.openxmlformats.org/officeDocument/2006/relationships/audio" Target="../media/audio6.wav"/><Relationship Id="rId4" Type="http://schemas.openxmlformats.org/officeDocument/2006/relationships/audio" Target="../media/audio3.wav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png"/><Relationship Id="rId3" Type="http://schemas.openxmlformats.org/officeDocument/2006/relationships/slideLayout" Target="../slideLayouts/slideLayout24.xml"/><Relationship Id="rId7" Type="http://schemas.openxmlformats.org/officeDocument/2006/relationships/image" Target="../media/image39.png"/><Relationship Id="rId2" Type="http://schemas.openxmlformats.org/officeDocument/2006/relationships/audio" Target="../media/media2.wav"/><Relationship Id="rId1" Type="http://schemas.microsoft.com/office/2007/relationships/media" Target="../media/media2.wav"/><Relationship Id="rId6" Type="http://schemas.openxmlformats.org/officeDocument/2006/relationships/image" Target="../media/image35.jpg"/><Relationship Id="rId5" Type="http://schemas.openxmlformats.org/officeDocument/2006/relationships/audio" Target="../media/audio6.wav"/><Relationship Id="rId4" Type="http://schemas.openxmlformats.org/officeDocument/2006/relationships/audio" Target="../media/audio3.wav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.xml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png"/><Relationship Id="rId3" Type="http://schemas.openxmlformats.org/officeDocument/2006/relationships/slideLayout" Target="../slideLayouts/slideLayout24.xml"/><Relationship Id="rId7" Type="http://schemas.openxmlformats.org/officeDocument/2006/relationships/image" Target="../media/image40.png"/><Relationship Id="rId2" Type="http://schemas.openxmlformats.org/officeDocument/2006/relationships/audio" Target="../media/media2.wav"/><Relationship Id="rId1" Type="http://schemas.microsoft.com/office/2007/relationships/media" Target="../media/media2.wav"/><Relationship Id="rId6" Type="http://schemas.openxmlformats.org/officeDocument/2006/relationships/image" Target="../media/image35.jpg"/><Relationship Id="rId5" Type="http://schemas.openxmlformats.org/officeDocument/2006/relationships/audio" Target="../media/audio6.wav"/><Relationship Id="rId4" Type="http://schemas.openxmlformats.org/officeDocument/2006/relationships/audio" Target="../media/audio3.wav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png"/><Relationship Id="rId3" Type="http://schemas.openxmlformats.org/officeDocument/2006/relationships/slideLayout" Target="../slideLayouts/slideLayout24.xml"/><Relationship Id="rId7" Type="http://schemas.openxmlformats.org/officeDocument/2006/relationships/image" Target="../media/image41.png"/><Relationship Id="rId2" Type="http://schemas.openxmlformats.org/officeDocument/2006/relationships/audio" Target="../media/media2.wav"/><Relationship Id="rId1" Type="http://schemas.microsoft.com/office/2007/relationships/media" Target="../media/media2.wav"/><Relationship Id="rId6" Type="http://schemas.openxmlformats.org/officeDocument/2006/relationships/image" Target="../media/image35.jpg"/><Relationship Id="rId5" Type="http://schemas.openxmlformats.org/officeDocument/2006/relationships/audio" Target="../media/audio6.wav"/><Relationship Id="rId4" Type="http://schemas.openxmlformats.org/officeDocument/2006/relationships/audio" Target="../media/audio3.wav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png"/><Relationship Id="rId3" Type="http://schemas.openxmlformats.org/officeDocument/2006/relationships/slideLayout" Target="../slideLayouts/slideLayout24.xml"/><Relationship Id="rId7" Type="http://schemas.openxmlformats.org/officeDocument/2006/relationships/image" Target="../media/image40.png"/><Relationship Id="rId2" Type="http://schemas.openxmlformats.org/officeDocument/2006/relationships/audio" Target="../media/media2.wav"/><Relationship Id="rId1" Type="http://schemas.microsoft.com/office/2007/relationships/media" Target="../media/media2.wav"/><Relationship Id="rId6" Type="http://schemas.openxmlformats.org/officeDocument/2006/relationships/image" Target="../media/image35.jpg"/><Relationship Id="rId5" Type="http://schemas.openxmlformats.org/officeDocument/2006/relationships/audio" Target="../media/audio6.wav"/><Relationship Id="rId4" Type="http://schemas.openxmlformats.org/officeDocument/2006/relationships/audio" Target="../media/audio3.wav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.xml"/><Relationship Id="rId5" Type="http://schemas.openxmlformats.org/officeDocument/2006/relationships/image" Target="../media/image44.png"/><Relationship Id="rId4" Type="http://schemas.openxmlformats.org/officeDocument/2006/relationships/image" Target="../media/image9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5.jpeg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47.png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slideLayout" Target="../slideLayouts/slideLayout13.xml"/><Relationship Id="rId7" Type="http://schemas.openxmlformats.org/officeDocument/2006/relationships/image" Target="../media/image12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microsoft.com/office/2007/relationships/hdphoto" Target="../media/hdphoto1.wdp"/><Relationship Id="rId5" Type="http://schemas.openxmlformats.org/officeDocument/2006/relationships/image" Target="../media/image11.png"/><Relationship Id="rId4" Type="http://schemas.openxmlformats.org/officeDocument/2006/relationships/audio" Target="../media/audio1.wav"/><Relationship Id="rId9" Type="http://schemas.openxmlformats.org/officeDocument/2006/relationships/image" Target="../media/image13.png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1.png"/><Relationship Id="rId3" Type="http://schemas.openxmlformats.org/officeDocument/2006/relationships/audio" Target="../media/media3.mp3"/><Relationship Id="rId7" Type="http://schemas.openxmlformats.org/officeDocument/2006/relationships/image" Target="../media/image50.png"/><Relationship Id="rId2" Type="http://schemas.microsoft.com/office/2007/relationships/media" Target="../media/media3.mp3"/><Relationship Id="rId1" Type="http://schemas.openxmlformats.org/officeDocument/2006/relationships/tags" Target="../tags/tag5.xml"/><Relationship Id="rId6" Type="http://schemas.openxmlformats.org/officeDocument/2006/relationships/image" Target="../media/image49.png"/><Relationship Id="rId11" Type="http://schemas.openxmlformats.org/officeDocument/2006/relationships/image" Target="../media/image53.png"/><Relationship Id="rId5" Type="http://schemas.openxmlformats.org/officeDocument/2006/relationships/image" Target="../media/image8.png"/><Relationship Id="rId10" Type="http://schemas.openxmlformats.org/officeDocument/2006/relationships/image" Target="../media/image52.png"/><Relationship Id="rId4" Type="http://schemas.openxmlformats.org/officeDocument/2006/relationships/slideLayout" Target="../slideLayouts/slideLayout1.xml"/><Relationship Id="rId9" Type="http://schemas.microsoft.com/office/2007/relationships/hdphoto" Target="../media/hdphoto12.wdp"/></Relationships>
</file>

<file path=ppt/slides/_rels/slide4.xml.rels><?xml version="1.0" encoding="UTF-8" standalone="yes"?>
<Relationships xmlns="http://schemas.openxmlformats.org/package/2006/relationships"><Relationship Id="rId8" Type="http://schemas.microsoft.com/office/2007/relationships/hdphoto" Target="../media/hdphoto4.wdp"/><Relationship Id="rId13" Type="http://schemas.microsoft.com/office/2007/relationships/hdphoto" Target="../media/hdphoto6.wdp"/><Relationship Id="rId18" Type="http://schemas.openxmlformats.org/officeDocument/2006/relationships/image" Target="../media/image20.png"/><Relationship Id="rId3" Type="http://schemas.openxmlformats.org/officeDocument/2006/relationships/image" Target="../media/image14.jpg"/><Relationship Id="rId21" Type="http://schemas.openxmlformats.org/officeDocument/2006/relationships/image" Target="../media/image21.png"/><Relationship Id="rId7" Type="http://schemas.openxmlformats.org/officeDocument/2006/relationships/image" Target="../media/image16.png"/><Relationship Id="rId12" Type="http://schemas.openxmlformats.org/officeDocument/2006/relationships/image" Target="../media/image18.png"/><Relationship Id="rId17" Type="http://schemas.openxmlformats.org/officeDocument/2006/relationships/slide" Target="slide5.xml"/><Relationship Id="rId2" Type="http://schemas.openxmlformats.org/officeDocument/2006/relationships/notesSlide" Target="../notesSlides/notesSlide1.xml"/><Relationship Id="rId16" Type="http://schemas.microsoft.com/office/2007/relationships/hdphoto" Target="../media/hdphoto7.wdp"/><Relationship Id="rId20" Type="http://schemas.openxmlformats.org/officeDocument/2006/relationships/slide" Target="slide8.xml"/><Relationship Id="rId1" Type="http://schemas.openxmlformats.org/officeDocument/2006/relationships/slideLayout" Target="../slideLayouts/slideLayout13.xml"/><Relationship Id="rId6" Type="http://schemas.microsoft.com/office/2007/relationships/hdphoto" Target="../media/hdphoto3.wdp"/><Relationship Id="rId11" Type="http://schemas.openxmlformats.org/officeDocument/2006/relationships/slide" Target="slide7.xml"/><Relationship Id="rId24" Type="http://schemas.openxmlformats.org/officeDocument/2006/relationships/image" Target="../media/image23.png"/><Relationship Id="rId5" Type="http://schemas.openxmlformats.org/officeDocument/2006/relationships/image" Target="../media/image15.png"/><Relationship Id="rId15" Type="http://schemas.openxmlformats.org/officeDocument/2006/relationships/image" Target="../media/image19.png"/><Relationship Id="rId23" Type="http://schemas.microsoft.com/office/2007/relationships/hdphoto" Target="../media/hdphoto9.wdp"/><Relationship Id="rId10" Type="http://schemas.microsoft.com/office/2007/relationships/hdphoto" Target="../media/hdphoto5.wdp"/><Relationship Id="rId19" Type="http://schemas.microsoft.com/office/2007/relationships/hdphoto" Target="../media/hdphoto8.wdp"/><Relationship Id="rId4" Type="http://schemas.openxmlformats.org/officeDocument/2006/relationships/slide" Target="slide14.xml"/><Relationship Id="rId9" Type="http://schemas.openxmlformats.org/officeDocument/2006/relationships/image" Target="../media/image17.png"/><Relationship Id="rId14" Type="http://schemas.openxmlformats.org/officeDocument/2006/relationships/slide" Target="slide6.xml"/><Relationship Id="rId22" Type="http://schemas.openxmlformats.org/officeDocument/2006/relationships/image" Target="../media/image22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3" Type="http://schemas.openxmlformats.org/officeDocument/2006/relationships/audio" Target="../media/audio2.wav"/><Relationship Id="rId7" Type="http://schemas.openxmlformats.org/officeDocument/2006/relationships/slide" Target="slide4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24.jpg"/><Relationship Id="rId11" Type="http://schemas.microsoft.com/office/2007/relationships/hdphoto" Target="../media/hdphoto10.wdp"/><Relationship Id="rId5" Type="http://schemas.openxmlformats.org/officeDocument/2006/relationships/audio" Target="../media/audio4.wav"/><Relationship Id="rId10" Type="http://schemas.openxmlformats.org/officeDocument/2006/relationships/image" Target="../media/image25.png"/><Relationship Id="rId4" Type="http://schemas.openxmlformats.org/officeDocument/2006/relationships/audio" Target="../media/audio3.wav"/><Relationship Id="rId9" Type="http://schemas.microsoft.com/office/2007/relationships/hdphoto" Target="../media/hdphoto8.wdp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audio" Target="../media/audio2.wav"/><Relationship Id="rId7" Type="http://schemas.openxmlformats.org/officeDocument/2006/relationships/slide" Target="slide4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26.jpg"/><Relationship Id="rId11" Type="http://schemas.microsoft.com/office/2007/relationships/hdphoto" Target="../media/hdphoto10.wdp"/><Relationship Id="rId5" Type="http://schemas.openxmlformats.org/officeDocument/2006/relationships/audio" Target="../media/audio4.wav"/><Relationship Id="rId10" Type="http://schemas.openxmlformats.org/officeDocument/2006/relationships/image" Target="../media/image25.png"/><Relationship Id="rId4" Type="http://schemas.openxmlformats.org/officeDocument/2006/relationships/audio" Target="../media/audio3.wav"/><Relationship Id="rId9" Type="http://schemas.microsoft.com/office/2007/relationships/hdphoto" Target="../media/hdphoto7.wdp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audio" Target="../media/audio2.wav"/><Relationship Id="rId7" Type="http://schemas.openxmlformats.org/officeDocument/2006/relationships/slide" Target="slide4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27.jpg"/><Relationship Id="rId11" Type="http://schemas.microsoft.com/office/2007/relationships/hdphoto" Target="../media/hdphoto10.wdp"/><Relationship Id="rId5" Type="http://schemas.openxmlformats.org/officeDocument/2006/relationships/audio" Target="../media/audio4.wav"/><Relationship Id="rId10" Type="http://schemas.openxmlformats.org/officeDocument/2006/relationships/image" Target="../media/image25.png"/><Relationship Id="rId4" Type="http://schemas.openxmlformats.org/officeDocument/2006/relationships/audio" Target="../media/audio3.wav"/><Relationship Id="rId9" Type="http://schemas.microsoft.com/office/2007/relationships/hdphoto" Target="../media/hdphoto6.wdp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3" Type="http://schemas.openxmlformats.org/officeDocument/2006/relationships/audio" Target="../media/audio2.wav"/><Relationship Id="rId7" Type="http://schemas.openxmlformats.org/officeDocument/2006/relationships/slide" Target="slide4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28.jpg"/><Relationship Id="rId11" Type="http://schemas.microsoft.com/office/2007/relationships/hdphoto" Target="../media/hdphoto10.wdp"/><Relationship Id="rId5" Type="http://schemas.openxmlformats.org/officeDocument/2006/relationships/audio" Target="../media/audio4.wav"/><Relationship Id="rId10" Type="http://schemas.openxmlformats.org/officeDocument/2006/relationships/image" Target="../media/image25.png"/><Relationship Id="rId4" Type="http://schemas.openxmlformats.org/officeDocument/2006/relationships/audio" Target="../media/audio3.wav"/><Relationship Id="rId9" Type="http://schemas.microsoft.com/office/2007/relationships/hdphoto" Target="../media/hdphoto8.wdp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>
            <a:extLst>
              <a:ext uri="{FF2B5EF4-FFF2-40B4-BE49-F238E27FC236}">
                <a16:creationId xmlns:a16="http://schemas.microsoft.com/office/drawing/2014/main" id="{88DF940E-1755-4830-B8AF-C79046F3AD3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988440">
            <a:off x="-338146" y="-91770"/>
            <a:ext cx="2398278" cy="2398278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13F4F6A0-AA98-44EE-95A4-4C69F4642580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36307" y="2430944"/>
            <a:ext cx="1547257" cy="1924051"/>
          </a:xfrm>
          <a:prstGeom prst="rect">
            <a:avLst/>
          </a:prstGeom>
        </p:spPr>
      </p:pic>
      <p:grpSp>
        <p:nvGrpSpPr>
          <p:cNvPr id="26" name="Group 24"/>
          <p:cNvGrpSpPr>
            <a:grpSpLocks/>
          </p:cNvGrpSpPr>
          <p:nvPr/>
        </p:nvGrpSpPr>
        <p:grpSpPr bwMode="auto">
          <a:xfrm rot="10800000">
            <a:off x="9985402" y="50601"/>
            <a:ext cx="2219468" cy="1669080"/>
            <a:chOff x="0" y="3552"/>
            <a:chExt cx="1392" cy="768"/>
          </a:xfrm>
        </p:grpSpPr>
        <p:pic>
          <p:nvPicPr>
            <p:cNvPr id="27" name="Picture 25" descr="671691"/>
            <p:cNvPicPr>
              <a:picLocks noChangeAspect="1" noChangeArrowheads="1" noCrop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3552"/>
              <a:ext cx="768" cy="7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" name="Picture 26" descr="671691"/>
            <p:cNvPicPr>
              <a:picLocks noChangeAspect="1" noChangeArrowheads="1" noCrop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" y="3552"/>
              <a:ext cx="768" cy="7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" name="TextBox 28"/>
          <p:cNvSpPr txBox="1"/>
          <p:nvPr/>
        </p:nvSpPr>
        <p:spPr>
          <a:xfrm>
            <a:off x="146324" y="1441978"/>
            <a:ext cx="1194616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err="1" smtClean="0">
                <a:solidFill>
                  <a:srgbClr val="1911AF"/>
                </a:solidFill>
                <a:latin typeface=".VnCommercial Script" panose="020B7200000000000000" pitchFamily="34" charset="0"/>
              </a:rPr>
              <a:t>Quý</a:t>
            </a:r>
            <a:r>
              <a:rPr lang="en-US" sz="6600" b="1" dirty="0" smtClean="0">
                <a:solidFill>
                  <a:srgbClr val="1911AF"/>
                </a:solidFill>
                <a:latin typeface=".VnCommercial Script" panose="020B7200000000000000" pitchFamily="34" charset="0"/>
              </a:rPr>
              <a:t> </a:t>
            </a:r>
            <a:r>
              <a:rPr lang="en-US" sz="6600" b="1" dirty="0" err="1" smtClean="0">
                <a:solidFill>
                  <a:srgbClr val="1911AF"/>
                </a:solidFill>
                <a:latin typeface=".VnCommercial Script" panose="020B7200000000000000" pitchFamily="34" charset="0"/>
              </a:rPr>
              <a:t>thÇy</a:t>
            </a:r>
            <a:r>
              <a:rPr lang="en-US" sz="6600" b="1" dirty="0" smtClean="0">
                <a:solidFill>
                  <a:srgbClr val="1911AF"/>
                </a:solidFill>
                <a:latin typeface=".VnCommercial Script" panose="020B7200000000000000" pitchFamily="34" charset="0"/>
              </a:rPr>
              <a:t> c« </a:t>
            </a:r>
            <a:r>
              <a:rPr lang="en-US" sz="6600" b="1" dirty="0" err="1" smtClean="0">
                <a:solidFill>
                  <a:srgbClr val="1911AF"/>
                </a:solidFill>
                <a:latin typeface=".VnCommercial Script" panose="020B7200000000000000" pitchFamily="34" charset="0"/>
              </a:rPr>
              <a:t>gi¸o</a:t>
            </a:r>
            <a:r>
              <a:rPr lang="en-US" sz="6600" b="1" dirty="0" smtClean="0">
                <a:solidFill>
                  <a:srgbClr val="1911AF"/>
                </a:solidFill>
                <a:latin typeface=".VnCommercial Script" panose="020B7200000000000000" pitchFamily="34" charset="0"/>
              </a:rPr>
              <a:t> </a:t>
            </a:r>
            <a:r>
              <a:rPr lang="en-US" sz="6600" b="1" err="1">
                <a:solidFill>
                  <a:srgbClr val="1911AF"/>
                </a:solidFill>
                <a:latin typeface=".VnCommercial Script" panose="020B7200000000000000" pitchFamily="34" charset="0"/>
              </a:rPr>
              <a:t>v</a:t>
            </a:r>
            <a:r>
              <a:rPr lang="en-US" sz="6600" b="1" err="1" smtClean="0">
                <a:solidFill>
                  <a:srgbClr val="1911AF"/>
                </a:solidFill>
                <a:latin typeface=".VnCommercial Script" panose="020B7200000000000000" pitchFamily="34" charset="0"/>
              </a:rPr>
              <a:t>Ò</a:t>
            </a:r>
            <a:r>
              <a:rPr lang="en-US" sz="6600" b="1" smtClean="0">
                <a:solidFill>
                  <a:srgbClr val="1911AF"/>
                </a:solidFill>
                <a:latin typeface=".VnCommercial Script" panose="020B7200000000000000" pitchFamily="34" charset="0"/>
              </a:rPr>
              <a:t> dù giê</a:t>
            </a:r>
            <a:r>
              <a:rPr lang="vi-VN" sz="6600" b="1" smtClean="0">
                <a:solidFill>
                  <a:srgbClr val="1911AF"/>
                </a:solidFill>
                <a:latin typeface=".VnCommercial Script" panose="020B7200000000000000" pitchFamily="34" charset="0"/>
              </a:rPr>
              <a:t> </a:t>
            </a:r>
            <a:r>
              <a:rPr lang="en-US" sz="6600" b="1">
                <a:solidFill>
                  <a:srgbClr val="1911AF"/>
                </a:solidFill>
                <a:latin typeface=".VnCommercial Script" panose="020B7200000000000000" pitchFamily="34" charset="0"/>
              </a:rPr>
              <a:t>líp</a:t>
            </a:r>
            <a:r>
              <a:rPr lang="vi-VN" sz="6600" b="1" smtClean="0">
                <a:solidFill>
                  <a:srgbClr val="1911AF"/>
                </a:solidFill>
                <a:latin typeface=".VnCommercial Script" panose="020B7200000000000000" pitchFamily="34" charset="0"/>
              </a:rPr>
              <a:t> 4A</a:t>
            </a:r>
            <a:endParaRPr lang="en-US" sz="6600" b="1" dirty="0" smtClean="0">
              <a:solidFill>
                <a:srgbClr val="1911AF"/>
              </a:solidFill>
              <a:latin typeface=".VnCommercial Script" panose="020B7200000000000000" pitchFamily="34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1888105" y="396242"/>
            <a:ext cx="8904748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0" b="1" smtClean="0">
                <a:solidFill>
                  <a:srgbClr val="FF0000"/>
                </a:solidFill>
                <a:latin typeface=".VnAristote" panose="020B7200000000000000" pitchFamily="34" charset="0"/>
              </a:rPr>
              <a:t>NhiÖt liÖt chµo mõng</a:t>
            </a:r>
            <a:endParaRPr lang="en-US" sz="8000" b="1">
              <a:solidFill>
                <a:srgbClr val="FF0000"/>
              </a:solidFill>
              <a:latin typeface=".VnAristote" panose="020B7200000000000000" pitchFamily="34" charset="0"/>
            </a:endParaRPr>
          </a:p>
        </p:txBody>
      </p:sp>
      <p:sp>
        <p:nvSpPr>
          <p:cNvPr id="31" name="Rectangle 30"/>
          <p:cNvSpPr/>
          <p:nvPr/>
        </p:nvSpPr>
        <p:spPr>
          <a:xfrm>
            <a:off x="3280147" y="2601576"/>
            <a:ext cx="5044778" cy="1200329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vi-VN" sz="7200" b="1" cap="none" spc="0" smtClean="0">
                <a:ln w="0"/>
                <a:solidFill>
                  <a:srgbClr val="C00000"/>
                </a:solidFill>
                <a:effectLst>
                  <a:reflection blurRad="6350" stA="53000" endA="300" endPos="35500" dir="5400000" sy="-90000" algn="bl" rotWithShape="0"/>
                </a:effectLst>
                <a:latin typeface="Courier New" panose="02070309020205020404" pitchFamily="49" charset="0"/>
                <a:cs typeface="Courier New" panose="02070309020205020404" pitchFamily="49" charset="0"/>
              </a:rPr>
              <a:t>MÔN:TOÁN</a:t>
            </a:r>
            <a:endParaRPr lang="en-US" sz="7200" b="1" cap="none" spc="0" dirty="0">
              <a:ln w="0"/>
              <a:solidFill>
                <a:srgbClr val="C00000"/>
              </a:solidFill>
              <a:effectLst>
                <a:reflection blurRad="6350" stA="53000" endA="300" endPos="35500" dir="5400000" sy="-90000" algn="bl" rotWithShape="0"/>
              </a:effectLst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638978" y="3984119"/>
            <a:ext cx="811723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4800" b="1" smtClean="0">
                <a:solidFill>
                  <a:srgbClr val="A0189D"/>
                </a:solidFill>
                <a:latin typeface=".VnShelley Allegro" panose="040B7200000000000000" pitchFamily="82" charset="0"/>
              </a:rPr>
              <a:t>Gi¸o viªn:TrÞnh ThÞ Thu H¹nh</a:t>
            </a:r>
            <a:endParaRPr lang="en-US" sz="4800" b="1" dirty="0">
              <a:solidFill>
                <a:srgbClr val="A0189D"/>
              </a:solidFill>
              <a:latin typeface=".VnMonotype corsiva" panose="020B7200000000000000" pitchFamily="34" charset="0"/>
            </a:endParaRPr>
          </a:p>
        </p:txBody>
      </p:sp>
      <p:pic>
        <p:nvPicPr>
          <p:cNvPr id="33" name="Picture 403" descr="729747d8za2kbusq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77135" y="4918160"/>
            <a:ext cx="2414325" cy="20046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0" name="Picture 404" descr="3d butterfly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9006160">
            <a:off x="8347783" y="4574225"/>
            <a:ext cx="832310" cy="8985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" name="Picture 404" descr="3d butterfly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268439" flipH="1">
            <a:off x="461193" y="4363731"/>
            <a:ext cx="909807" cy="10316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2" name="Picture 403" descr="729747d8za2kbusq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97593" y="4943558"/>
            <a:ext cx="2247730" cy="20046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3" name="Picture 403" descr="729747d8za2kbusq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88348" y="4997331"/>
            <a:ext cx="2247730" cy="20046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4" name="Picture 403" descr="729747d8za2kbusq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5267" y="4970445"/>
            <a:ext cx="2247730" cy="20046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5" name="Picture 403" descr="729747d8za2kbusq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2649" y="4997332"/>
            <a:ext cx="2247730" cy="20046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6" name="Picture 403" descr="729747d8za2kbusq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10075" y="4943558"/>
            <a:ext cx="2247730" cy="20046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7" name="Picture 403" descr="729747d8za2kbusq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85474" y="5023483"/>
            <a:ext cx="2247730" cy="20046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403" descr="729747d8za2kbusq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8106" y="4974510"/>
            <a:ext cx="2247730" cy="20046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7"/>
          <a:srcRect l="14209" r="16379" b="31034"/>
          <a:stretch/>
        </p:blipFill>
        <p:spPr>
          <a:xfrm>
            <a:off x="1721051" y="-31281"/>
            <a:ext cx="8527773" cy="48151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460071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0" presetClass="emph" presetSubtype="0" repeatCount="2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0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1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2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  <p:bldP spid="31" grpId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BB5DCB58-20ED-4ABE-9C65-2ABF0698887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3" r="5543" b="-1297"/>
          <a:stretch/>
        </p:blipFill>
        <p:spPr>
          <a:xfrm>
            <a:off x="0" y="0"/>
            <a:ext cx="12192001" cy="6946900"/>
          </a:xfrm>
          <a:prstGeom prst="rect">
            <a:avLst/>
          </a:prstGeom>
        </p:spPr>
      </p:pic>
      <p:sp>
        <p:nvSpPr>
          <p:cNvPr id="3" name="矩形: 圆角 2">
            <a:extLst>
              <a:ext uri="{FF2B5EF4-FFF2-40B4-BE49-F238E27FC236}">
                <a16:creationId xmlns:a16="http://schemas.microsoft.com/office/drawing/2014/main" id="{AC6AF9AD-6E33-4FB5-92A9-1D06B8EDE037}"/>
              </a:ext>
            </a:extLst>
          </p:cNvPr>
          <p:cNvSpPr/>
          <p:nvPr/>
        </p:nvSpPr>
        <p:spPr>
          <a:xfrm>
            <a:off x="10676467" y="5054600"/>
            <a:ext cx="2218266" cy="2429933"/>
          </a:xfrm>
          <a:prstGeom prst="roundRect">
            <a:avLst/>
          </a:prstGeom>
          <a:solidFill>
            <a:srgbClr val="FCF2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41E0B6BF-908A-4FD6-B2ED-325062CEFC2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9347200" y="3956676"/>
            <a:ext cx="3033713" cy="2901324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D785FFCA-E7A0-2F62-0542-6BB561E707F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415872" y="2056894"/>
            <a:ext cx="9382557" cy="307874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34637624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C6F98404-E61B-1A1B-3721-C416C7A5102F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8516" y="251286"/>
            <a:ext cx="2151418" cy="1075709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EA28DC5B-312D-1C9B-6013-FAA3863D8D2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3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705507" y="1550586"/>
            <a:ext cx="8942427" cy="4262386"/>
          </a:xfrm>
          <a:prstGeom prst="rect">
            <a:avLst/>
          </a:prstGeom>
        </p:spPr>
      </p:pic>
      <p:sp>
        <p:nvSpPr>
          <p:cNvPr id="12" name="Speech Bubble: Rectangle with Corners Rounded 11">
            <a:extLst>
              <a:ext uri="{FF2B5EF4-FFF2-40B4-BE49-F238E27FC236}">
                <a16:creationId xmlns:a16="http://schemas.microsoft.com/office/drawing/2014/main" id="{D21569F2-1945-A75B-44A6-048B2D94EFD9}"/>
              </a:ext>
            </a:extLst>
          </p:cNvPr>
          <p:cNvSpPr/>
          <p:nvPr/>
        </p:nvSpPr>
        <p:spPr>
          <a:xfrm>
            <a:off x="2106202" y="2743200"/>
            <a:ext cx="2024009" cy="739739"/>
          </a:xfrm>
          <a:prstGeom prst="wedgeRoundRectCallout">
            <a:avLst>
              <a:gd name="adj1" fmla="val 19167"/>
              <a:gd name="adj2" fmla="val 72222"/>
              <a:gd name="adj3" fmla="val 16667"/>
            </a:avLst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dirty="0" err="1"/>
              <a:t>Có</a:t>
            </a:r>
            <a:r>
              <a:rPr lang="en-US" sz="2000" dirty="0"/>
              <a:t> </a:t>
            </a:r>
            <a:r>
              <a:rPr lang="en-US" sz="2000" dirty="0" err="1"/>
              <a:t>tất</a:t>
            </a:r>
            <a:r>
              <a:rPr lang="en-US" sz="2000" dirty="0"/>
              <a:t> </a:t>
            </a:r>
            <a:r>
              <a:rPr lang="en-US" sz="2000" dirty="0" err="1"/>
              <a:t>cả</a:t>
            </a:r>
            <a:r>
              <a:rPr lang="en-US" sz="2000" dirty="0"/>
              <a:t> bao </a:t>
            </a:r>
            <a:r>
              <a:rPr lang="en-US" sz="2000" dirty="0" err="1"/>
              <a:t>nhiêu</a:t>
            </a:r>
            <a:r>
              <a:rPr lang="en-US" sz="2000" dirty="0"/>
              <a:t> </a:t>
            </a:r>
            <a:r>
              <a:rPr lang="en-US" sz="2000" dirty="0" err="1"/>
              <a:t>lá</a:t>
            </a:r>
            <a:r>
              <a:rPr lang="en-US" sz="2000" dirty="0"/>
              <a:t> </a:t>
            </a:r>
            <a:r>
              <a:rPr lang="en-US" sz="2000" dirty="0" err="1"/>
              <a:t>cờ</a:t>
            </a:r>
            <a:r>
              <a:rPr lang="en-US" sz="2000" dirty="0"/>
              <a:t> </a:t>
            </a:r>
            <a:r>
              <a:rPr lang="en-US" sz="2000" dirty="0" err="1"/>
              <a:t>nhỉ</a:t>
            </a:r>
            <a:r>
              <a:rPr lang="en-US" sz="2000" dirty="0"/>
              <a:t>?</a:t>
            </a:r>
          </a:p>
        </p:txBody>
      </p:sp>
      <p:sp>
        <p:nvSpPr>
          <p:cNvPr id="13" name="Speech Bubble: Rectangle with Corners Rounded 12">
            <a:extLst>
              <a:ext uri="{FF2B5EF4-FFF2-40B4-BE49-F238E27FC236}">
                <a16:creationId xmlns:a16="http://schemas.microsoft.com/office/drawing/2014/main" id="{29621A02-9FDF-AF64-2426-D345B8511918}"/>
              </a:ext>
            </a:extLst>
          </p:cNvPr>
          <p:cNvSpPr/>
          <p:nvPr/>
        </p:nvSpPr>
        <p:spPr>
          <a:xfrm>
            <a:off x="4315146" y="2784297"/>
            <a:ext cx="1263722" cy="739739"/>
          </a:xfrm>
          <a:prstGeom prst="wedgeRoundRectCallout">
            <a:avLst>
              <a:gd name="adj1" fmla="val 19167"/>
              <a:gd name="adj2" fmla="val 72222"/>
              <a:gd name="adj3" fmla="val 16667"/>
            </a:avLst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400" dirty="0"/>
              <a:t>36 x 10</a:t>
            </a:r>
          </a:p>
        </p:txBody>
      </p:sp>
      <p:sp>
        <p:nvSpPr>
          <p:cNvPr id="15" name="Speech Bubble: Rectangle with Corners Rounded 14">
            <a:extLst>
              <a:ext uri="{FF2B5EF4-FFF2-40B4-BE49-F238E27FC236}">
                <a16:creationId xmlns:a16="http://schemas.microsoft.com/office/drawing/2014/main" id="{271F9A16-588F-CE8B-1187-24ACE47C96A3}"/>
              </a:ext>
            </a:extLst>
          </p:cNvPr>
          <p:cNvSpPr/>
          <p:nvPr/>
        </p:nvSpPr>
        <p:spPr>
          <a:xfrm>
            <a:off x="6061752" y="2938409"/>
            <a:ext cx="2619910" cy="924674"/>
          </a:xfrm>
          <a:prstGeom prst="wedgeRoundRectCallout">
            <a:avLst>
              <a:gd name="adj1" fmla="val -46880"/>
              <a:gd name="adj2" fmla="val 59722"/>
              <a:gd name="adj3" fmla="val 16667"/>
            </a:avLst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400" dirty="0" err="1"/>
              <a:t>Có</a:t>
            </a:r>
            <a:r>
              <a:rPr lang="en-US" sz="2400" dirty="0"/>
              <a:t> 10 </a:t>
            </a:r>
            <a:r>
              <a:rPr lang="en-US" sz="2400" dirty="0" err="1"/>
              <a:t>dây</a:t>
            </a:r>
            <a:r>
              <a:rPr lang="en-US" sz="2400" dirty="0"/>
              <a:t> </a:t>
            </a:r>
            <a:r>
              <a:rPr lang="en-US" sz="2400" dirty="0" err="1"/>
              <a:t>cờ</a:t>
            </a:r>
            <a:r>
              <a:rPr lang="en-US" sz="2400" dirty="0"/>
              <a:t>, </a:t>
            </a:r>
            <a:r>
              <a:rPr lang="en-US" sz="2400" dirty="0" err="1"/>
              <a:t>mỗi</a:t>
            </a:r>
            <a:r>
              <a:rPr lang="en-US" sz="2400" dirty="0"/>
              <a:t> </a:t>
            </a:r>
            <a:r>
              <a:rPr lang="en-US" sz="2400" dirty="0" err="1"/>
              <a:t>dây</a:t>
            </a:r>
            <a:r>
              <a:rPr lang="en-US" sz="2400" dirty="0"/>
              <a:t> </a:t>
            </a:r>
            <a:r>
              <a:rPr lang="en-US" sz="2400" dirty="0" err="1"/>
              <a:t>có</a:t>
            </a:r>
            <a:r>
              <a:rPr lang="en-US" sz="2400" dirty="0"/>
              <a:t> 36 </a:t>
            </a:r>
            <a:r>
              <a:rPr lang="en-US" sz="2400" dirty="0" err="1"/>
              <a:t>lá</a:t>
            </a:r>
            <a:r>
              <a:rPr lang="en-US" sz="2400" dirty="0"/>
              <a:t> </a:t>
            </a:r>
            <a:r>
              <a:rPr lang="en-US" sz="2400" dirty="0" err="1"/>
              <a:t>cờ</a:t>
            </a:r>
            <a:endParaRPr lang="en-US" sz="2400" dirty="0"/>
          </a:p>
        </p:txBody>
      </p:sp>
      <p:sp>
        <p:nvSpPr>
          <p:cNvPr id="16" name="Speech Bubble: Rectangle with Corners Rounded 15">
            <a:extLst>
              <a:ext uri="{FF2B5EF4-FFF2-40B4-BE49-F238E27FC236}">
                <a16:creationId xmlns:a16="http://schemas.microsoft.com/office/drawing/2014/main" id="{96D43F1F-6B9F-3CE5-824D-740FE99B1AD8}"/>
              </a:ext>
            </a:extLst>
          </p:cNvPr>
          <p:cNvSpPr/>
          <p:nvPr/>
        </p:nvSpPr>
        <p:spPr>
          <a:xfrm>
            <a:off x="8096034" y="4109663"/>
            <a:ext cx="3030877" cy="924674"/>
          </a:xfrm>
          <a:prstGeom prst="wedgeRoundRectCallout">
            <a:avLst>
              <a:gd name="adj1" fmla="val -61390"/>
              <a:gd name="adj2" fmla="val -3611"/>
              <a:gd name="adj3" fmla="val 16667"/>
            </a:avLst>
          </a:prstGeom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400" dirty="0" err="1"/>
              <a:t>Tớ</a:t>
            </a:r>
            <a:r>
              <a:rPr lang="en-US" sz="2400" dirty="0"/>
              <a:t> </a:t>
            </a:r>
            <a:r>
              <a:rPr lang="en-US" sz="2400" dirty="0" err="1"/>
              <a:t>có</a:t>
            </a:r>
            <a:r>
              <a:rPr lang="en-US" sz="2400" dirty="0"/>
              <a:t> </a:t>
            </a:r>
            <a:r>
              <a:rPr lang="en-US" sz="2400" dirty="0" err="1"/>
              <a:t>thể</a:t>
            </a:r>
            <a:r>
              <a:rPr lang="en-US" sz="2400" dirty="0"/>
              <a:t> </a:t>
            </a:r>
            <a:r>
              <a:rPr lang="en-US" sz="2400" dirty="0" err="1"/>
              <a:t>nhẩm</a:t>
            </a:r>
            <a:r>
              <a:rPr lang="en-US" sz="2400" dirty="0"/>
              <a:t> </a:t>
            </a:r>
            <a:r>
              <a:rPr lang="en-US" sz="2400" dirty="0" err="1"/>
              <a:t>ngay</a:t>
            </a:r>
            <a:r>
              <a:rPr lang="en-US" sz="2400" dirty="0"/>
              <a:t> </a:t>
            </a:r>
            <a:r>
              <a:rPr lang="en-US" sz="2400" dirty="0" err="1"/>
              <a:t>được</a:t>
            </a:r>
            <a:r>
              <a:rPr lang="en-US" sz="2400" dirty="0"/>
              <a:t> </a:t>
            </a:r>
            <a:r>
              <a:rPr lang="en-US" sz="2400" dirty="0" err="1"/>
              <a:t>kết</a:t>
            </a:r>
            <a:r>
              <a:rPr lang="en-US" sz="2400" dirty="0"/>
              <a:t> </a:t>
            </a:r>
            <a:r>
              <a:rPr lang="en-US" sz="2400" dirty="0" err="1"/>
              <a:t>quả</a:t>
            </a:r>
            <a:r>
              <a:rPr lang="en-US" sz="2400" dirty="0"/>
              <a:t> </a:t>
            </a:r>
            <a:r>
              <a:rPr lang="en-US" sz="2400" dirty="0" err="1"/>
              <a:t>đấy</a:t>
            </a:r>
            <a:r>
              <a:rPr lang="en-US" sz="2400" dirty="0"/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424221094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5" grpId="0" animBg="1"/>
      <p:bldP spid="16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0285826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EC0490E8-7AD8-3534-FFA8-C49F92FEAB92}"/>
              </a:ext>
            </a:extLst>
          </p:cNvPr>
          <p:cNvSpPr/>
          <p:nvPr/>
        </p:nvSpPr>
        <p:spPr>
          <a:xfrm>
            <a:off x="1027414" y="1181528"/>
            <a:ext cx="10140593" cy="3770616"/>
          </a:xfrm>
          <a:prstGeom prst="rect">
            <a:avLst/>
          </a:prstGeom>
          <a:solidFill>
            <a:srgbClr val="FDD7F3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177BCE0-1DB2-10BB-7147-7C641E3F5CF3}"/>
              </a:ext>
            </a:extLst>
          </p:cNvPr>
          <p:cNvSpPr txBox="1"/>
          <p:nvPr/>
        </p:nvSpPr>
        <p:spPr>
          <a:xfrm>
            <a:off x="1294542" y="1345915"/>
            <a:ext cx="306169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/>
              <a:t>Nhận</a:t>
            </a:r>
            <a:r>
              <a:rPr lang="en-US" sz="3200" b="1" dirty="0"/>
              <a:t> </a:t>
            </a:r>
            <a:r>
              <a:rPr lang="en-US" sz="3200" b="1" dirty="0" err="1"/>
              <a:t>xét</a:t>
            </a:r>
            <a:r>
              <a:rPr lang="en-US" sz="3200" b="1" dirty="0"/>
              <a:t>: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CB08669F-F339-7120-095D-28939F0EA1B5}"/>
              </a:ext>
            </a:extLst>
          </p:cNvPr>
          <p:cNvSpPr txBox="1"/>
          <p:nvPr/>
        </p:nvSpPr>
        <p:spPr>
          <a:xfrm>
            <a:off x="1304816" y="2065106"/>
            <a:ext cx="972962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dirty="0"/>
              <a:t>• Khi </a:t>
            </a:r>
            <a:r>
              <a:rPr lang="en-US" sz="3200" dirty="0" err="1"/>
              <a:t>nhân</a:t>
            </a:r>
            <a:r>
              <a:rPr lang="en-US" sz="3200" dirty="0"/>
              <a:t> </a:t>
            </a:r>
            <a:r>
              <a:rPr lang="en-US" sz="3200" dirty="0" err="1"/>
              <a:t>một</a:t>
            </a:r>
            <a:r>
              <a:rPr lang="en-US" sz="3200" dirty="0"/>
              <a:t> </a:t>
            </a:r>
            <a:r>
              <a:rPr lang="en-US" sz="3200" dirty="0" err="1"/>
              <a:t>số</a:t>
            </a:r>
            <a:r>
              <a:rPr lang="en-US" sz="3200" dirty="0"/>
              <a:t> </a:t>
            </a:r>
            <a:r>
              <a:rPr lang="en-US" sz="3200" dirty="0" err="1"/>
              <a:t>tự</a:t>
            </a:r>
            <a:r>
              <a:rPr lang="en-US" sz="3200" dirty="0"/>
              <a:t> </a:t>
            </a:r>
            <a:r>
              <a:rPr lang="en-US" sz="3200" dirty="0" err="1"/>
              <a:t>nhiên</a:t>
            </a:r>
            <a:r>
              <a:rPr lang="en-US" sz="3200" dirty="0"/>
              <a:t> </a:t>
            </a:r>
            <a:r>
              <a:rPr lang="en-US" sz="3200" dirty="0" err="1"/>
              <a:t>với</a:t>
            </a:r>
            <a:r>
              <a:rPr lang="en-US" sz="3200" dirty="0"/>
              <a:t> 10, 100, 1000,... ta </a:t>
            </a:r>
            <a:r>
              <a:rPr lang="en-US" sz="3200" dirty="0" err="1"/>
              <a:t>viết</a:t>
            </a:r>
            <a:r>
              <a:rPr lang="en-US" sz="3200" dirty="0"/>
              <a:t> </a:t>
            </a:r>
            <a:r>
              <a:rPr lang="en-US" sz="3200" dirty="0" err="1"/>
              <a:t>thêm</a:t>
            </a:r>
            <a:r>
              <a:rPr lang="en-US" sz="3200" dirty="0"/>
              <a:t> </a:t>
            </a:r>
            <a:r>
              <a:rPr lang="en-US" sz="3200" dirty="0" err="1"/>
              <a:t>một</a:t>
            </a:r>
            <a:r>
              <a:rPr lang="en-US" sz="3200" dirty="0"/>
              <a:t>, </a:t>
            </a:r>
            <a:r>
              <a:rPr lang="en-US" sz="3200" dirty="0" err="1"/>
              <a:t>hai</a:t>
            </a:r>
            <a:r>
              <a:rPr lang="en-US" sz="3200" dirty="0"/>
              <a:t>, </a:t>
            </a:r>
            <a:r>
              <a:rPr lang="en-US" sz="3200" dirty="0" err="1"/>
              <a:t>ba</a:t>
            </a:r>
            <a:r>
              <a:rPr lang="en-US" sz="3200" dirty="0"/>
              <a:t>,... </a:t>
            </a:r>
            <a:r>
              <a:rPr lang="en-US" sz="3200" dirty="0" err="1"/>
              <a:t>chữ</a:t>
            </a:r>
            <a:r>
              <a:rPr lang="en-US" sz="3200" dirty="0"/>
              <a:t> </a:t>
            </a:r>
            <a:r>
              <a:rPr lang="en-US" sz="3200" dirty="0" err="1"/>
              <a:t>số</a:t>
            </a:r>
            <a:r>
              <a:rPr lang="en-US" sz="3200" dirty="0"/>
              <a:t> 0 </a:t>
            </a:r>
            <a:r>
              <a:rPr lang="en-US" sz="3200" dirty="0" err="1"/>
              <a:t>vào</a:t>
            </a:r>
            <a:r>
              <a:rPr lang="en-US" sz="3200" dirty="0"/>
              <a:t> </a:t>
            </a:r>
            <a:r>
              <a:rPr lang="en-US" sz="3200" dirty="0" err="1"/>
              <a:t>bên</a:t>
            </a:r>
            <a:r>
              <a:rPr lang="en-US" sz="3200" dirty="0"/>
              <a:t> </a:t>
            </a:r>
            <a:r>
              <a:rPr lang="en-US" sz="3200" dirty="0" err="1"/>
              <a:t>phải</a:t>
            </a:r>
            <a:r>
              <a:rPr lang="en-US" sz="3200" dirty="0"/>
              <a:t> </a:t>
            </a:r>
            <a:r>
              <a:rPr lang="en-US" sz="3200" dirty="0" err="1"/>
              <a:t>số</a:t>
            </a:r>
            <a:r>
              <a:rPr lang="en-US" sz="3200" dirty="0"/>
              <a:t> </a:t>
            </a:r>
            <a:r>
              <a:rPr lang="en-US" sz="3200" dirty="0" err="1"/>
              <a:t>đó</a:t>
            </a:r>
            <a:r>
              <a:rPr lang="en-US" sz="3200" dirty="0"/>
              <a:t>.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23C3E91C-0B24-C361-0CA2-6CBB1E826EF0}"/>
              </a:ext>
            </a:extLst>
          </p:cNvPr>
          <p:cNvSpPr txBox="1"/>
          <p:nvPr/>
        </p:nvSpPr>
        <p:spPr>
          <a:xfrm>
            <a:off x="1294542" y="3226085"/>
            <a:ext cx="972962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dirty="0"/>
              <a:t>• Khi chia </a:t>
            </a:r>
            <a:r>
              <a:rPr lang="en-US" sz="3200" dirty="0" err="1"/>
              <a:t>số</a:t>
            </a:r>
            <a:r>
              <a:rPr lang="en-US" sz="3200" dirty="0"/>
              <a:t> </a:t>
            </a:r>
            <a:r>
              <a:rPr lang="en-US" sz="3200" dirty="0" err="1"/>
              <a:t>tròn</a:t>
            </a:r>
            <a:r>
              <a:rPr lang="en-US" sz="3200" dirty="0"/>
              <a:t> </a:t>
            </a:r>
            <a:r>
              <a:rPr lang="en-US" sz="3200" dirty="0" err="1"/>
              <a:t>chục</a:t>
            </a:r>
            <a:r>
              <a:rPr lang="en-US" sz="3200" dirty="0"/>
              <a:t>, </a:t>
            </a:r>
            <a:r>
              <a:rPr lang="en-US" sz="3200" dirty="0" err="1"/>
              <a:t>tròn</a:t>
            </a:r>
            <a:r>
              <a:rPr lang="en-US" sz="3200" dirty="0"/>
              <a:t> </a:t>
            </a:r>
            <a:r>
              <a:rPr lang="en-US" sz="3200" dirty="0" err="1"/>
              <a:t>trăm</a:t>
            </a:r>
            <a:r>
              <a:rPr lang="en-US" sz="3200" dirty="0"/>
              <a:t>, </a:t>
            </a:r>
            <a:r>
              <a:rPr lang="en-US" sz="3200" dirty="0" err="1"/>
              <a:t>tròn</a:t>
            </a:r>
            <a:r>
              <a:rPr lang="en-US" sz="3200" dirty="0"/>
              <a:t> </a:t>
            </a:r>
            <a:r>
              <a:rPr lang="en-US" sz="3200" dirty="0" err="1"/>
              <a:t>nghìn</a:t>
            </a:r>
            <a:r>
              <a:rPr lang="en-US" sz="3200" dirty="0"/>
              <a:t>,... </a:t>
            </a:r>
            <a:r>
              <a:rPr lang="en-US" sz="3200" dirty="0" err="1"/>
              <a:t>cho</a:t>
            </a:r>
            <a:r>
              <a:rPr lang="en-US" sz="3200" dirty="0"/>
              <a:t> 10, 100, 1 000,... ta </a:t>
            </a:r>
            <a:r>
              <a:rPr lang="en-US" sz="3200" dirty="0" err="1"/>
              <a:t>bỏ</a:t>
            </a:r>
            <a:r>
              <a:rPr lang="en-US" sz="3200" dirty="0"/>
              <a:t> </a:t>
            </a:r>
            <a:r>
              <a:rPr lang="en-US" sz="3200" dirty="0" err="1"/>
              <a:t>bớt</a:t>
            </a:r>
            <a:r>
              <a:rPr lang="en-US" sz="3200" dirty="0"/>
              <a:t> </a:t>
            </a:r>
            <a:r>
              <a:rPr lang="en-US" sz="3200" dirty="0" err="1"/>
              <a:t>đi</a:t>
            </a:r>
            <a:r>
              <a:rPr lang="en-US" sz="3200" dirty="0"/>
              <a:t> </a:t>
            </a:r>
            <a:r>
              <a:rPr lang="en-US" sz="3200" dirty="0" err="1"/>
              <a:t>một</a:t>
            </a:r>
            <a:r>
              <a:rPr lang="en-US" sz="3200" dirty="0"/>
              <a:t>, </a:t>
            </a:r>
            <a:r>
              <a:rPr lang="en-US" sz="3200" dirty="0" err="1"/>
              <a:t>hai</a:t>
            </a:r>
            <a:r>
              <a:rPr lang="en-US" sz="3200" dirty="0"/>
              <a:t>, </a:t>
            </a:r>
            <a:r>
              <a:rPr lang="en-US" sz="3200" dirty="0" err="1"/>
              <a:t>ba</a:t>
            </a:r>
            <a:r>
              <a:rPr lang="en-US" sz="3200" dirty="0"/>
              <a:t>,... </a:t>
            </a:r>
            <a:r>
              <a:rPr lang="en-US" sz="3200" dirty="0" err="1"/>
              <a:t>chữ</a:t>
            </a:r>
            <a:r>
              <a:rPr lang="en-US" sz="3200" dirty="0"/>
              <a:t> </a:t>
            </a:r>
            <a:r>
              <a:rPr lang="en-US" sz="3200" dirty="0" err="1"/>
              <a:t>số</a:t>
            </a:r>
            <a:r>
              <a:rPr lang="en-US" sz="3200" dirty="0"/>
              <a:t> 0 ở </a:t>
            </a:r>
            <a:r>
              <a:rPr lang="en-US" sz="3200" dirty="0" err="1"/>
              <a:t>bên</a:t>
            </a:r>
            <a:r>
              <a:rPr lang="en-US" sz="3200" dirty="0"/>
              <a:t> </a:t>
            </a:r>
            <a:r>
              <a:rPr lang="en-US" sz="3200" dirty="0" err="1"/>
              <a:t>phải</a:t>
            </a:r>
            <a:r>
              <a:rPr lang="en-US" sz="3200" dirty="0"/>
              <a:t> </a:t>
            </a:r>
            <a:r>
              <a:rPr lang="en-US" sz="3200" dirty="0" err="1"/>
              <a:t>số</a:t>
            </a:r>
            <a:r>
              <a:rPr lang="en-US" sz="3200" dirty="0"/>
              <a:t> </a:t>
            </a:r>
            <a:r>
              <a:rPr lang="en-US" sz="3200" dirty="0" err="1"/>
              <a:t>đó</a:t>
            </a:r>
            <a:r>
              <a:rPr lang="en-US" sz="320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6847407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2" grpId="0"/>
      <p:bldP spid="11" grpId="0"/>
      <p:bldP spid="12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BB5DCB58-20ED-4ABE-9C65-2ABF0698887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3" r="5543" b="-1297"/>
          <a:stretch/>
        </p:blipFill>
        <p:spPr>
          <a:xfrm>
            <a:off x="0" y="0"/>
            <a:ext cx="12192001" cy="6946900"/>
          </a:xfrm>
          <a:prstGeom prst="rect">
            <a:avLst/>
          </a:prstGeom>
        </p:spPr>
      </p:pic>
      <p:sp>
        <p:nvSpPr>
          <p:cNvPr id="3" name="矩形: 圆角 2">
            <a:extLst>
              <a:ext uri="{FF2B5EF4-FFF2-40B4-BE49-F238E27FC236}">
                <a16:creationId xmlns:a16="http://schemas.microsoft.com/office/drawing/2014/main" id="{AC6AF9AD-6E33-4FB5-92A9-1D06B8EDE037}"/>
              </a:ext>
            </a:extLst>
          </p:cNvPr>
          <p:cNvSpPr/>
          <p:nvPr/>
        </p:nvSpPr>
        <p:spPr>
          <a:xfrm>
            <a:off x="10676467" y="5054600"/>
            <a:ext cx="2218266" cy="2429933"/>
          </a:xfrm>
          <a:prstGeom prst="roundRect">
            <a:avLst/>
          </a:prstGeom>
          <a:solidFill>
            <a:srgbClr val="FCF2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41E0B6BF-908A-4FD6-B2ED-325062CEFC2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9347200" y="3956676"/>
            <a:ext cx="3033713" cy="2901324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26D26EA4-DABA-2DFA-F750-882D64496D1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07991" y="2073762"/>
            <a:ext cx="8370533" cy="25666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24922462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9D14F2E3-A74F-9A07-760E-81D7FAFF59A2}"/>
              </a:ext>
            </a:extLst>
          </p:cNvPr>
          <p:cNvGrpSpPr/>
          <p:nvPr/>
        </p:nvGrpSpPr>
        <p:grpSpPr>
          <a:xfrm>
            <a:off x="1705530" y="519236"/>
            <a:ext cx="3328808" cy="757542"/>
            <a:chOff x="2188414" y="252108"/>
            <a:chExt cx="7329212" cy="1355662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2C1CBA58-DAB8-218F-CE4B-DB7B990038D3}"/>
                </a:ext>
              </a:extLst>
            </p:cNvPr>
            <p:cNvSpPr/>
            <p:nvPr/>
          </p:nvSpPr>
          <p:spPr>
            <a:xfrm>
              <a:off x="2188414" y="252108"/>
              <a:ext cx="7329212" cy="1355662"/>
            </a:xfrm>
            <a:prstGeom prst="roundRect">
              <a:avLst/>
            </a:prstGeom>
            <a:solidFill>
              <a:srgbClr val="F2C616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9B6DB5FB-EDB2-4D18-5D6A-B087A9E40496}"/>
                </a:ext>
              </a:extLst>
            </p:cNvPr>
            <p:cNvSpPr txBox="1"/>
            <p:nvPr/>
          </p:nvSpPr>
          <p:spPr>
            <a:xfrm>
              <a:off x="2451122" y="304710"/>
              <a:ext cx="6803797" cy="115664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Tính</a:t>
              </a:r>
              <a:r>
                <a:rPr kumimoji="0" lang="en-US" sz="36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kumimoji="0" lang="en-US" sz="3600" b="1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nhẩm</a:t>
              </a:r>
              <a:endPara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pic>
        <p:nvPicPr>
          <p:cNvPr id="9" name="Picture 8">
            <a:extLst>
              <a:ext uri="{FF2B5EF4-FFF2-40B4-BE49-F238E27FC236}">
                <a16:creationId xmlns:a16="http://schemas.microsoft.com/office/drawing/2014/main" id="{257257BF-8FDE-9F0A-4E93-825BDC3B9EA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31932" y="156774"/>
            <a:ext cx="1347333" cy="1603387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EEDD72DB-5F41-33C4-9946-02C220B6C31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6723" y="2035550"/>
            <a:ext cx="11205681" cy="16323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0316111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323433" y="517208"/>
            <a:ext cx="5533260" cy="5488154"/>
            <a:chOff x="2464165" y="442139"/>
            <a:chExt cx="6063709" cy="6014278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464165" y="442139"/>
              <a:ext cx="6063709" cy="6014278"/>
              <a:chOff x="2464165" y="307915"/>
              <a:chExt cx="6063709" cy="6014278"/>
            </a:xfrm>
          </p:grpSpPr>
          <p:grpSp>
            <p:nvGrpSpPr>
              <p:cNvPr id="5" name="Group 4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464165" y="307915"/>
                <a:ext cx="6063709" cy="6014278"/>
                <a:chOff x="2464165" y="307915"/>
                <a:chExt cx="6063709" cy="6014278"/>
              </a:xfrm>
            </p:grpSpPr>
            <p:grpSp>
              <p:nvGrpSpPr>
                <p:cNvPr id="7" name="Group 6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47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8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0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1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2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3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5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6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7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8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0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1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2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3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5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6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7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8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0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1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2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3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5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6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7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8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0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1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2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3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5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6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7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8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0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1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2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3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0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1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2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4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5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6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7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9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90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91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92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9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94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95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96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97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9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99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00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01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02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0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04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05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06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07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0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09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10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11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12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1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14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15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16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17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1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19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20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21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22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24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25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26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27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2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29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30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31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32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3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34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35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36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37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3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39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40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41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42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4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44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45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46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47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4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49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50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51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52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5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54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55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56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57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5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59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60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61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62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6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64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65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66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67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6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69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70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71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72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74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75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76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77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7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79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80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81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82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8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84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85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86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87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88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89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90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91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92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93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94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95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96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97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98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299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00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01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02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03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04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05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06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0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08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09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10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11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1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13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14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15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16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1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18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19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20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21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23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24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25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26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2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28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29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30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31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3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33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34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35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36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3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38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39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40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41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4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43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44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45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46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4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48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49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50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51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52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53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54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55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56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57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58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59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60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61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62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63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64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65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66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67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68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69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70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71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72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73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74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75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7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77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78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79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80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8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82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83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84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85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8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87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88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89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90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9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92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93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94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95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96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97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98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399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00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01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02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03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04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05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06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07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08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09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1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11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12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13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14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15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16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17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18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19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20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21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22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23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2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25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26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27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28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29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30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3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32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33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34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35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36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37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3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39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40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41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42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43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44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4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46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47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48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4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50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51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52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53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55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56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57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58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5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60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61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62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63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6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65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66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67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68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6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70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71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72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73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7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75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76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77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78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7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80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81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82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83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8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85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86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87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88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8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90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91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92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93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9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95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96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97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98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49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00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01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02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03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05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06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07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08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0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10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11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12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13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1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15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16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17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18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1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20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21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22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23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2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25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26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27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28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2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30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31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32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33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3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35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36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37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38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3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40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41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42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43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4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45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46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47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48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4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50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51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52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53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54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55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56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57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58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59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60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61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62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63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64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65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66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67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68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69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70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71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72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7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74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75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76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77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7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79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80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81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82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8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84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85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86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87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8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89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90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91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92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9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94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95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96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97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9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599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00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01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02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04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05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06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07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0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09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10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11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12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1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14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15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16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17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1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19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20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21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22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2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24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25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26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27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2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29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30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31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32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3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34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35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36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37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3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39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40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41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42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4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44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45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46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47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4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49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50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51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52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54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55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56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57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5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59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60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61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62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6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64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65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66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67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6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69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70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71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72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7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74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75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76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77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7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79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80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81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82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8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84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85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86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87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8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89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90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91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92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9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94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95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96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97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9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699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00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01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02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04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05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06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07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0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09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10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11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12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1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14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15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16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17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1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19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20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21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22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2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24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25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26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27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2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29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30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31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32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3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34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35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36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37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3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39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40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41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42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4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44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45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46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47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4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49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50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51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52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54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55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56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57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5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59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60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61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62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6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64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65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66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67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6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69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70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71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72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7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74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75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76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77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7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79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80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81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82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8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84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85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86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87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8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89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90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91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92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9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94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95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96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97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9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799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00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01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02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04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05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06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07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0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09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10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11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12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1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14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15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16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17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1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19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20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21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22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2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24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25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26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27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2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29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30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31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32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3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34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35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36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37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3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39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40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41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42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4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44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45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46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47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4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49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50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51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52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54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55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56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65063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57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5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59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60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61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62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6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864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8" name="Oval 7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18457" y="2758084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9" name="TextBox 8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428046" y="1498599"/>
                  <a:ext cx="1341390" cy="33728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</a:t>
                  </a:r>
                  <a:r>
                    <a:rPr kumimoji="0" lang="vi-VN" sz="1400" b="1" i="0" u="none" strike="noStrike" kern="0" cap="none" spc="0" normalizeH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Bình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10" name="TextBox 9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608070" y="1739023"/>
                  <a:ext cx="1463761" cy="33728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lang="vi-VN" sz="1400" b="1" kern="0" smtClean="0">
                      <a:solidFill>
                        <a:srgbClr val="FFFFFF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 Cường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11" name="TextBox 10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94462"/>
                  <a:ext cx="1159824" cy="33728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lang="en-US" sz="1400" b="1" kern="0" smtClean="0">
                      <a:solidFill>
                        <a:srgbClr val="00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lang="vi-VN" sz="1400" b="1" kern="0" smtClean="0">
                      <a:solidFill>
                        <a:srgbClr val="00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Anh Thư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12" name="TextBox 11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21190" y="2312942"/>
                  <a:ext cx="1249201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lang="vi-VN" sz="1400" b="1" kern="0" noProof="0" smtClean="0">
                      <a:solidFill>
                        <a:srgbClr val="FFFFFF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Công Đăng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13" name="TextBox 12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6173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Hải</a:t>
                  </a:r>
                  <a:r>
                    <a:rPr kumimoji="0" lang="vi-VN" sz="1400" b="1" i="0" u="none" strike="noStrike" kern="0" cap="none" spc="0" normalizeH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Đăng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14" name="TextBox 13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705122" y="2936896"/>
                  <a:ext cx="82275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lang="vi-VN" sz="1400" b="1" kern="0" smtClean="0">
                      <a:solidFill>
                        <a:srgbClr val="00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Hiếu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15" name="TextBox 14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710585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lang="vi-VN" sz="1400" b="1" kern="0" smtClean="0">
                      <a:solidFill>
                        <a:srgbClr val="FFFFFF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Văn Huy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16" name="TextBox 15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7242997" y="4361129"/>
                  <a:ext cx="836348" cy="3341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lang="en-US" sz="1400" b="1" kern="0" noProof="0" dirty="0" smtClean="0">
                      <a:solidFill>
                        <a:srgbClr val="00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Nam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17" name="TextBox 16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7071046" y="4749551"/>
                  <a:ext cx="81940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lang="vi-VN" sz="1400" b="1" kern="0" noProof="0" smtClean="0">
                      <a:solidFill>
                        <a:srgbClr val="FFFFFF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18" name="TextBox 17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062474" y="4059405"/>
                  <a:ext cx="136948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lang="vi-VN" sz="1400" b="1" kern="0" smtClean="0">
                      <a:solidFill>
                        <a:srgbClr val="FFFFFF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Nam Khánh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19" name="TextBox 18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861811" y="5084327"/>
                  <a:ext cx="704106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20" name="TextBox 19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Kim 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21" name="TextBox 20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vi-VN" sz="1400" b="1" i="0" u="none" strike="noStrike" kern="0" cap="none" spc="0" normalizeH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22" name="TextBox 21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Bích</a:t>
                  </a:r>
                  <a:r>
                    <a:rPr kumimoji="0" lang="vi-VN" sz="1400" b="1" i="0" u="none" strike="noStrike" kern="0" cap="none" spc="0" normalizeH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23" name="TextBox 22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37904" y="5590581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Phong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24" name="TextBox 23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875431" y="5642555"/>
                  <a:ext cx="946437" cy="34979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25" name="TextBox 24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382071" y="5660774"/>
                  <a:ext cx="84490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26" name="TextBox 25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106050" y="5360119"/>
                  <a:ext cx="104551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27" name="TextBox 26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38820" y="5080421"/>
                  <a:ext cx="81044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Quý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28" name="TextBox 27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082138" y="4649727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Anh Thư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29" name="TextBox 28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748658" y="4377671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Tiến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30" name="TextBox 29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699478" y="4017965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vi-VN" sz="1400" b="1" i="0" u="none" strike="noStrike" kern="0" cap="none" spc="0" normalizeH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Trâm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31" name="TextBox 30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587049" y="3659072"/>
                  <a:ext cx="137620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Tú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32" name="TextBox 31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464165" y="2962163"/>
                  <a:ext cx="1281612" cy="34539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vi-VN" sz="1400" b="1" i="0" u="none" strike="noStrike" kern="0" cap="none" spc="0" normalizeH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Viên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33" name="TextBox 32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672848" y="2309116"/>
                  <a:ext cx="142388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Công</a:t>
                  </a:r>
                  <a:r>
                    <a:rPr kumimoji="0" lang="vi-VN" sz="1400" b="1" i="0" u="none" strike="noStrike" kern="0" cap="none" spc="0" normalizeH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Đăng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34" name="TextBox 33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vi-VN" sz="1400" b="1" i="0" u="none" strike="noStrike" kern="0" cap="none" spc="0" normalizeH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35" name="TextBox 34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949550" y="1961649"/>
                  <a:ext cx="128342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Kim 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36" name="TextBox 35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71967" y="1519610"/>
                  <a:ext cx="984051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37" name="TextBox 36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122159" y="862399"/>
                  <a:ext cx="1272322" cy="33855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38" name="TextBox 37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794045" y="1080073"/>
                  <a:ext cx="1096728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39" name="TextBox 38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4109201" y="984122"/>
                  <a:ext cx="1162711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Tú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40" name="TextBox 39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295240" y="864651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41" name="TextBox 40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642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vi-VN" sz="1400" b="1" i="0" u="none" strike="noStrike" kern="0" cap="none" spc="0" normalizeH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42" name="TextBox 41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389122" y="690909"/>
                  <a:ext cx="821309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43" name="TextBox 42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800566" y="808378"/>
                  <a:ext cx="122896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vi-VN" sz="1400" b="1" i="0" u="none" strike="noStrike" kern="0" cap="none" spc="0" normalizeH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Tiến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44" name="TextBox 43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745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vi-VN" sz="1400" b="1" i="0" u="none" strike="noStrike" kern="0" cap="none" spc="0" normalizeH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45" name="TextBox 44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327254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46" name="TextBox 45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335303"/>
                  <a:ext cx="110510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lang="vi-VN" sz="1400" b="1" kern="0" noProof="0" smtClean="0">
                      <a:solidFill>
                        <a:srgbClr val="FFFFFF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An Huy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</p:grp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480744" y="3292434"/>
                <a:ext cx="1422335" cy="35063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vi-VN" sz="1400" b="1" i="0" u="none" strike="noStrike" kern="0" cap="none" spc="0" normalizeH="0" baseline="0" noProof="0" smtClean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Thanh</a:t>
                </a:r>
                <a:r>
                  <a:rPr kumimoji="0" lang="vi-VN" sz="1400" b="1" i="0" u="none" strike="noStrike" kern="0" cap="none" spc="0" normalizeH="0" noProof="0" smtClean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Vân</a:t>
                </a:r>
                <a:endPara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endParaRPr>
              </a:p>
            </p:txBody>
          </p:sp>
        </p:grp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812668" y="5382326"/>
              <a:ext cx="785932" cy="3372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vi-VN" sz="1400" b="1" i="0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Quân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865" name="Rectangle: Rounded Corners 8">
            <a:extLst>
              <a:ext uri="{FF2B5EF4-FFF2-40B4-BE49-F238E27FC236}">
                <a16:creationId xmlns:a16="http://schemas.microsoft.com/office/drawing/2014/main" id="{BE163FF6-CD55-415E-AF55-C30EDAF61C89}"/>
              </a:ext>
            </a:extLst>
          </p:cNvPr>
          <p:cNvSpPr/>
          <p:nvPr/>
        </p:nvSpPr>
        <p:spPr>
          <a:xfrm>
            <a:off x="610494" y="560876"/>
            <a:ext cx="4712895" cy="2535977"/>
          </a:xfrm>
          <a:prstGeom prst="roundRect">
            <a:avLst/>
          </a:prstGeom>
          <a:solidFill>
            <a:srgbClr val="00FF00"/>
          </a:solidFill>
          <a:ln w="57150">
            <a:prstDash val="lgDashDot"/>
          </a:ln>
          <a:effectLst>
            <a:glow rad="2286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866" name="TextBox 865">
            <a:extLst>
              <a:ext uri="{FF2B5EF4-FFF2-40B4-BE49-F238E27FC236}">
                <a16:creationId xmlns:a16="http://schemas.microsoft.com/office/drawing/2014/main" id="{ADFAEEFB-74ED-4FA8-ADA3-08B1BC5AC30E}"/>
              </a:ext>
            </a:extLst>
          </p:cNvPr>
          <p:cNvSpPr txBox="1"/>
          <p:nvPr/>
        </p:nvSpPr>
        <p:spPr>
          <a:xfrm>
            <a:off x="793872" y="920507"/>
            <a:ext cx="4165887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 sz="5400" b="1" kern="0" dirty="0" err="1" smtClean="0">
                <a:solidFill>
                  <a:srgbClr val="FF0000"/>
                </a:solidFill>
                <a:latin typeface="Arial"/>
                <a:cs typeface="Arial"/>
                <a:sym typeface="Arial"/>
              </a:rPr>
              <a:t>Vòng</a:t>
            </a:r>
            <a:r>
              <a:rPr lang="en-US" sz="5400" b="1" kern="0" dirty="0" smtClean="0">
                <a:solidFill>
                  <a:srgbClr val="FF0000"/>
                </a:solidFill>
                <a:latin typeface="Arial"/>
                <a:cs typeface="Arial"/>
                <a:sym typeface="Arial"/>
              </a:rPr>
              <a:t> quay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 sz="5400" b="1" kern="0" dirty="0" err="1" smtClean="0">
                <a:solidFill>
                  <a:srgbClr val="FF0000"/>
                </a:solidFill>
                <a:latin typeface="Arial"/>
                <a:cs typeface="Arial"/>
                <a:sym typeface="Arial"/>
              </a:rPr>
              <a:t>kì</a:t>
            </a:r>
            <a:r>
              <a:rPr lang="en-US" sz="5400" b="1" kern="0" dirty="0" smtClean="0">
                <a:solidFill>
                  <a:srgbClr val="FF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5400" b="1" kern="0" dirty="0" err="1" smtClean="0">
                <a:solidFill>
                  <a:srgbClr val="FF0000"/>
                </a:solidFill>
                <a:latin typeface="Arial"/>
                <a:cs typeface="Arial"/>
                <a:sym typeface="Arial"/>
              </a:rPr>
              <a:t>diệu</a:t>
            </a:r>
            <a:endParaRPr kumimoji="0" lang="en-US" sz="54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4951422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NhacCacVongQuayCuaChiecNonKyDieu-VA-6226417 (vide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7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323433" y="517208"/>
            <a:ext cx="5533260" cy="5488154"/>
            <a:chOff x="2464165" y="442139"/>
            <a:chExt cx="6063709" cy="6014278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464165" y="442139"/>
              <a:ext cx="6063709" cy="6014278"/>
              <a:chOff x="2464165" y="307915"/>
              <a:chExt cx="6063709" cy="6014278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464165" y="307915"/>
                <a:ext cx="6063709" cy="6014278"/>
                <a:chOff x="2464165" y="307915"/>
                <a:chExt cx="6063709" cy="6014278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65063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18457" y="2758084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428046" y="1498599"/>
                  <a:ext cx="1341390" cy="33728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</a:t>
                  </a:r>
                  <a:r>
                    <a:rPr kumimoji="0" lang="vi-VN" sz="1400" b="1" i="0" u="none" strike="noStrike" kern="0" cap="none" spc="0" normalizeH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Bình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608070" y="1739023"/>
                  <a:ext cx="1463761" cy="33728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lang="vi-VN" sz="1400" b="1" kern="0" smtClean="0">
                      <a:solidFill>
                        <a:srgbClr val="FFFFFF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 Cường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94462"/>
                  <a:ext cx="1159824" cy="33728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lang="en-US" sz="1400" b="1" kern="0" smtClean="0">
                      <a:solidFill>
                        <a:srgbClr val="00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lang="vi-VN" sz="1400" b="1" kern="0" smtClean="0">
                      <a:solidFill>
                        <a:srgbClr val="00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Anh Thư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21190" y="2312942"/>
                  <a:ext cx="1249201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lang="vi-VN" sz="1400" b="1" kern="0" noProof="0" smtClean="0">
                      <a:solidFill>
                        <a:srgbClr val="FFFFFF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Công Đăng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6173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Hải</a:t>
                  </a:r>
                  <a:r>
                    <a:rPr kumimoji="0" lang="vi-VN" sz="1400" b="1" i="0" u="none" strike="noStrike" kern="0" cap="none" spc="0" normalizeH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Đăng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705122" y="2936896"/>
                  <a:ext cx="82275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lang="vi-VN" sz="1400" b="1" kern="0" smtClean="0">
                      <a:solidFill>
                        <a:srgbClr val="00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Hiếu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710585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lang="vi-VN" sz="1400" b="1" kern="0" smtClean="0">
                      <a:solidFill>
                        <a:srgbClr val="FFFFFF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Văn Huy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7242997" y="4361129"/>
                  <a:ext cx="836348" cy="3341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lang="en-US" sz="1400" b="1" kern="0" noProof="0" dirty="0" smtClean="0">
                      <a:solidFill>
                        <a:srgbClr val="00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Nam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7071046" y="4749551"/>
                  <a:ext cx="81940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lang="vi-VN" sz="1400" b="1" kern="0" noProof="0" smtClean="0">
                      <a:solidFill>
                        <a:srgbClr val="FFFFFF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062474" y="4059405"/>
                  <a:ext cx="136948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lang="vi-VN" sz="1400" b="1" kern="0" smtClean="0">
                      <a:solidFill>
                        <a:srgbClr val="FFFFFF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Nam Khánh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861811" y="5084327"/>
                  <a:ext cx="704106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Kim 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vi-VN" sz="1400" b="1" i="0" u="none" strike="noStrike" kern="0" cap="none" spc="0" normalizeH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Bích</a:t>
                  </a:r>
                  <a:r>
                    <a:rPr kumimoji="0" lang="vi-VN" sz="1400" b="1" i="0" u="none" strike="noStrike" kern="0" cap="none" spc="0" normalizeH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37904" y="5590581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Phong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875431" y="5642555"/>
                  <a:ext cx="946437" cy="34979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382071" y="5660774"/>
                  <a:ext cx="84490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106050" y="5360119"/>
                  <a:ext cx="104551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38820" y="5080421"/>
                  <a:ext cx="81044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Quý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082138" y="4649727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Anh Thư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748658" y="4377671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Tiến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699478" y="4017965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vi-VN" sz="1400" b="1" i="0" u="none" strike="noStrike" kern="0" cap="none" spc="0" normalizeH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Trâm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587049" y="3659072"/>
                  <a:ext cx="137620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Tú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464165" y="2962163"/>
                  <a:ext cx="1281612" cy="34539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vi-VN" sz="1400" b="1" i="0" u="none" strike="noStrike" kern="0" cap="none" spc="0" normalizeH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Viên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672848" y="2309116"/>
                  <a:ext cx="142388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Công</a:t>
                  </a:r>
                  <a:r>
                    <a:rPr kumimoji="0" lang="vi-VN" sz="1400" b="1" i="0" u="none" strike="noStrike" kern="0" cap="none" spc="0" normalizeH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Đăng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vi-VN" sz="1400" b="1" i="0" u="none" strike="noStrike" kern="0" cap="none" spc="0" normalizeH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949550" y="1961649"/>
                  <a:ext cx="128342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Kim 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71967" y="1519610"/>
                  <a:ext cx="984051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122159" y="862399"/>
                  <a:ext cx="1272322" cy="33855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794045" y="1080073"/>
                  <a:ext cx="1096728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4109201" y="984122"/>
                  <a:ext cx="1162711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Tú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295240" y="864651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642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vi-VN" sz="1400" b="1" i="0" u="none" strike="noStrike" kern="0" cap="none" spc="0" normalizeH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389122" y="690909"/>
                  <a:ext cx="821309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800566" y="808378"/>
                  <a:ext cx="122896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vi-VN" sz="1400" b="1" i="0" u="none" strike="noStrike" kern="0" cap="none" spc="0" normalizeH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Tiến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745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vi-VN" sz="1400" b="1" i="0" u="none" strike="noStrike" kern="0" cap="none" spc="0" normalizeH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327254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335303"/>
                  <a:ext cx="110510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lang="vi-VN" sz="1400" b="1" kern="0" noProof="0" smtClean="0">
                      <a:solidFill>
                        <a:srgbClr val="FFFFFF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An Huy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480744" y="3292434"/>
                <a:ext cx="1422335" cy="35063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vi-VN" sz="1400" b="1" i="0" u="none" strike="noStrike" kern="0" cap="none" spc="0" normalizeH="0" baseline="0" noProof="0" smtClean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Thanh</a:t>
                </a:r>
                <a:r>
                  <a:rPr kumimoji="0" lang="vi-VN" sz="1400" b="1" i="0" u="none" strike="noStrike" kern="0" cap="none" spc="0" normalizeH="0" noProof="0" smtClean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Vân</a:t>
                </a:r>
                <a:endPara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endParaRP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812668" y="5382326"/>
              <a:ext cx="785932" cy="3372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vi-VN" sz="1400" b="1" i="0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Quân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210644" y="512034"/>
            <a:ext cx="4308263" cy="2891250"/>
            <a:chOff x="210559" y="170974"/>
            <a:chExt cx="4308263" cy="2891250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14 x 10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 rot="1947876" flipH="1">
              <a:off x="210559" y="170974"/>
              <a:ext cx="1692321" cy="1975197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141" y="342966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157" y="345679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1718" y="4239672"/>
            <a:ext cx="2843571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140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  <p:pic>
        <p:nvPicPr>
          <p:cNvPr id="917" name="vongquay.wav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2680832" y="327282"/>
            <a:ext cx="609600" cy="457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2790328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prestig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4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0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2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8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2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4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8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0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4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750"/>
                            </p:stCondLst>
                            <p:childTnLst>
                              <p:par>
                                <p:cTn id="50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1" dur="9651" fill="hold"/>
                                        <p:tgtEl>
                                          <p:spTgt spid="9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52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3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9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1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5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7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1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3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7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9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3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5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1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500"/>
                            </p:stCondLst>
                            <p:childTnLst>
                              <p:par>
                                <p:cTn id="103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5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6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7" fill="hold">
                      <p:stCondLst>
                        <p:cond delay="0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10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NhacCacVongQuayCuaChiecNonKyDieu-VA-6226417 (vide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audio>
              <p:cMediaNode vol="80000">
                <p:cTn id="11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17"/>
                </p:tgtEl>
              </p:cMediaNode>
            </p:audio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357458" y="587037"/>
            <a:ext cx="5707998" cy="5382401"/>
            <a:chOff x="2478582" y="480782"/>
            <a:chExt cx="6255195" cy="5898386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478582" y="480782"/>
              <a:ext cx="6255195" cy="5898386"/>
              <a:chOff x="2478582" y="346558"/>
              <a:chExt cx="6255195" cy="5898386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478582" y="346558"/>
                <a:ext cx="6255195" cy="5898386"/>
                <a:chOff x="2478582" y="346558"/>
                <a:chExt cx="6255195" cy="5898386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4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6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70840" y="2157179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8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348529" y="1426945"/>
                  <a:ext cx="1592199" cy="33728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Bình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577987" y="1672365"/>
                  <a:ext cx="1547072" cy="33728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lang="vi-VN" sz="1400" b="1" kern="0" smtClean="0">
                      <a:solidFill>
                        <a:srgbClr val="FFFFFF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  Cường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6989807" y="1989193"/>
                  <a:ext cx="1190729" cy="33728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Anh Thư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02712" y="2237443"/>
                  <a:ext cx="136500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Công</a:t>
                  </a:r>
                  <a:r>
                    <a:rPr kumimoji="0" lang="vi-VN" sz="1400" b="1" i="0" u="none" strike="noStrike" kern="0" cap="none" spc="0" normalizeH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Đăng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Hải</a:t>
                  </a:r>
                  <a:r>
                    <a:rPr kumimoji="0" lang="vi-VN" sz="1400" b="1" i="0" u="none" strike="noStrike" kern="0" cap="none" spc="0" normalizeH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Đăng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745731" y="2910087"/>
                  <a:ext cx="63548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Hiếu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493793" y="3705673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Văn</a:t>
                  </a:r>
                  <a:r>
                    <a:rPr kumimoji="0" lang="vi-VN" sz="1400" b="1" i="0" u="none" strike="noStrike" kern="0" cap="none" spc="0" normalizeH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Huy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573478" y="4224845"/>
                  <a:ext cx="176191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7161218" y="4760086"/>
                  <a:ext cx="759588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lang="en-US" sz="1400" b="1" kern="0" dirty="0" smtClean="0">
                      <a:solidFill>
                        <a:srgbClr val="FFFFFF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Nam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821231" y="4975877"/>
                  <a:ext cx="710476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545669" y="5297130"/>
                  <a:ext cx="74308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Kim 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vi-VN" sz="1400" b="1" i="0" u="none" strike="noStrike" kern="0" cap="none" spc="0" normalizeH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680033" y="5609243"/>
                  <a:ext cx="584771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998550" y="5701207"/>
                  <a:ext cx="75019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169655" y="5387159"/>
                  <a:ext cx="121565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Bích</a:t>
                  </a:r>
                  <a:r>
                    <a:rPr kumimoji="0" lang="vi-VN" sz="1400" b="1" i="0" u="none" strike="noStrike" kern="0" cap="none" spc="0" normalizeH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193127" y="5373553"/>
                  <a:ext cx="824951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Phong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06823" y="5071682"/>
                  <a:ext cx="77593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Quý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015213" y="4683615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Anh Thư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89002" y="4340687"/>
                  <a:ext cx="1102928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Tiến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vi-VN" sz="1400" b="1" i="0" u="none" strike="noStrike" kern="0" cap="none" spc="0" normalizeH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Trâm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Tú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478582" y="3005760"/>
                  <a:ext cx="1413200" cy="34261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Công</a:t>
                  </a:r>
                  <a:r>
                    <a:rPr kumimoji="0" lang="vi-VN" sz="1400" b="1" i="0" u="none" strike="noStrike" kern="0" cap="none" spc="0" normalizeH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Đăng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vi-VN" sz="1400" b="1" i="0" u="none" strike="noStrike" kern="0" cap="none" spc="0" normalizeH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62732" y="1942338"/>
                  <a:ext cx="131152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Kim 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207421" y="1454996"/>
                  <a:ext cx="83309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Bích</a:t>
                  </a:r>
                  <a:r>
                    <a:rPr kumimoji="0" lang="en-US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4009489" y="1055943"/>
                  <a:ext cx="60065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Quý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4327142" y="833556"/>
                  <a:ext cx="65160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423324" y="998505"/>
                  <a:ext cx="1226909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vi-VN" sz="1400" b="1" i="0" u="none" strike="noStrike" kern="0" cap="none" spc="0" normalizeH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321785" y="811110"/>
                  <a:ext cx="89309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740225" y="833555"/>
                  <a:ext cx="131127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Tú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vi-VN" sz="1400" b="1" i="0" u="none" strike="noStrike" kern="0" cap="none" spc="0" normalizeH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628675" y="3307332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An Huy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vi-VN" sz="1400" b="1" i="0" u="none" strike="noStrike" kern="0" cap="none" spc="0" normalizeH="0" baseline="0" noProof="0" smtClean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Lâm</a:t>
                </a:r>
                <a:r>
                  <a:rPr kumimoji="0" lang="vi-VN" sz="1400" b="1" i="0" u="none" strike="noStrike" kern="0" cap="none" spc="0" normalizeH="0" noProof="0" smtClean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Viên</a:t>
                </a:r>
                <a:endPara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endParaRP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765051" y="5303197"/>
              <a:ext cx="1014750" cy="3482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vi-VN" sz="1400" b="1" i="0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Phương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17682" y="687705"/>
            <a:ext cx="4128537" cy="2941114"/>
            <a:chOff x="390285" y="121110"/>
            <a:chExt cx="4128537" cy="294111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76944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4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18 390 : 10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rcRect/>
            <a:stretch/>
          </p:blipFill>
          <p:spPr>
            <a:xfrm rot="208800">
              <a:off x="390285" y="121110"/>
              <a:ext cx="1537932" cy="1442318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38453" y="365519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89469" y="368232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59030" y="4465207"/>
            <a:ext cx="2843571" cy="997527"/>
          </a:xfrm>
          <a:prstGeom prst="hexagon">
            <a:avLst/>
          </a:prstGeom>
          <a:solidFill>
            <a:srgbClr val="00B05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1 839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  <p:pic>
        <p:nvPicPr>
          <p:cNvPr id="1870" name="vongquay.wav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2680832" y="327282"/>
            <a:ext cx="609600" cy="457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43639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9651" fill="hold"/>
                                        <p:tgtEl>
                                          <p:spTgt spid="187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9651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401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1151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1901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2651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3401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4151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4901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651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6401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7151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7901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8651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9401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20151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20901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21651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22401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23151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23901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24651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5401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26151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26901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27651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28401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9151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9901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30651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31401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32151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32901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33651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34401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35151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35901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36651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37401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38151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38901"/>
                            </p:stCondLst>
                            <p:childTnLst>
                              <p:par>
                                <p:cTn id="12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6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40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500"/>
                            </p:stCondLst>
                            <p:childTnLst>
                              <p:par>
                                <p:cTn id="142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4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5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6" fill="hold">
                      <p:stCondLst>
                        <p:cond delay="0"/>
                      </p:stCondLst>
                      <p:childTnLst>
                        <p:par>
                          <p:cTn id="147" fill="hold">
                            <p:stCondLst>
                              <p:cond delay="0"/>
                            </p:stCondLst>
                            <p:childTnLst>
                              <p:par>
                                <p:cTn id="148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9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>
                      <p:stCondLst>
                        <p:cond delay="indefinite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audio>
              <p:cMediaNode vol="80000">
                <p:cTn id="15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870"/>
                </p:tgtEl>
              </p:cMediaNode>
            </p:audio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649596" cy="5343146"/>
            <a:chOff x="2528327" y="497566"/>
            <a:chExt cx="6191196" cy="5855369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6191196" cy="5855369"/>
              <a:chOff x="2528327" y="363342"/>
              <a:chExt cx="6191196" cy="5855369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6114454" cy="5855369"/>
                <a:chOff x="2605069" y="363342"/>
                <a:chExt cx="6114454" cy="5855369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418035" y="1422806"/>
                  <a:ext cx="1460654" cy="33728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lvl="0">
                    <a:buClr>
                      <a:srgbClr val="000000"/>
                    </a:buClr>
                    <a:defRPr/>
                  </a:pPr>
                  <a:r>
                    <a:rPr lang="vi-VN" sz="1400" b="1" kern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/>
                    </a:rPr>
                    <a:t>Thanh Bình</a:t>
                  </a:r>
                  <a:endParaRPr lang="en-US" sz="1400" b="1" kern="0" dirty="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607619" y="1685715"/>
                  <a:ext cx="1553855" cy="33728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lvl="0">
                    <a:buClr>
                      <a:srgbClr val="000000"/>
                    </a:buClr>
                    <a:defRPr/>
                  </a:pPr>
                  <a:r>
                    <a:rPr lang="vi-VN" sz="1400" b="1" kern="0">
                      <a:solidFill>
                        <a:srgbClr val="FFFFFF"/>
                      </a:solidFill>
                      <a:cs typeface="Arial" panose="020B0604020202020204" pitchFamily="34" charset="0"/>
                      <a:sym typeface="Arial"/>
                    </a:rPr>
                    <a:t>Đức  Cường</a:t>
                  </a:r>
                  <a:endParaRPr lang="en-US" sz="1400" b="1" kern="0" dirty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6995361" y="1959393"/>
                  <a:ext cx="1077245" cy="33728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Anh Thư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091722" y="2181506"/>
                  <a:ext cx="156769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Công</a:t>
                  </a:r>
                  <a:r>
                    <a:rPr kumimoji="0" lang="vi-VN" sz="1400" b="1" i="0" u="none" strike="noStrike" kern="0" cap="none" spc="0" normalizeH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Đăng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Hải</a:t>
                  </a:r>
                  <a:r>
                    <a:rPr kumimoji="0" lang="vi-VN" sz="1400" b="1" i="0" u="none" strike="noStrike" kern="0" cap="none" spc="0" normalizeH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Đăng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755807" y="2843375"/>
                  <a:ext cx="62182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Hiếu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493793" y="3754216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Văn</a:t>
                  </a:r>
                  <a:r>
                    <a:rPr kumimoji="0" lang="vi-VN" sz="1400" b="1" i="0" u="none" strike="noStrike" kern="0" cap="none" spc="0" normalizeH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Huy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593694" y="4251252"/>
                  <a:ext cx="1920806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7099898" y="4767177"/>
                  <a:ext cx="855648" cy="3354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Nam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436676" y="4039269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676471" y="4940080"/>
                  <a:ext cx="94314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513946" y="5337067"/>
                  <a:ext cx="81595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Kim 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vi-VN" sz="1400" b="1" i="0" u="none" strike="noStrike" kern="0" cap="none" spc="0" normalizeH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651261" y="5596930"/>
                  <a:ext cx="60605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927757" y="5384595"/>
                  <a:ext cx="988119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176008" y="5244996"/>
                  <a:ext cx="1192561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Bích</a:t>
                  </a:r>
                  <a:r>
                    <a:rPr kumimoji="0" lang="vi-VN" sz="1400" b="1" i="0" u="none" strike="noStrike" kern="0" cap="none" spc="0" normalizeH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130207" y="5391524"/>
                  <a:ext cx="908111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Phong 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527440" y="5013086"/>
                  <a:ext cx="710299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lang="vi-VN" sz="1400" b="1" kern="0" smtClean="0">
                      <a:solidFill>
                        <a:srgbClr val="00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Quý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79956" y="4615997"/>
                  <a:ext cx="1057920" cy="342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Anh Thư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62968" y="4313788"/>
                  <a:ext cx="105645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Tiến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665002" y="4042111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vi-VN" sz="1400" b="1" i="0" u="none" strike="noStrike" kern="0" cap="none" spc="0" normalizeH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Trâm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Tú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Công</a:t>
                  </a:r>
                  <a:r>
                    <a:rPr kumimoji="0" lang="vi-VN" sz="1400" b="1" i="0" u="none" strike="noStrike" kern="0" cap="none" spc="0" normalizeH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Đăng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noProof="0" dirty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lang="en-US" sz="1400" b="1" kern="0" dirty="0" err="1" smtClean="0">
                      <a:solidFill>
                        <a:srgbClr val="FFFFFF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lang="en-US" sz="1400" b="1" kern="0" dirty="0" smtClean="0">
                      <a:solidFill>
                        <a:srgbClr val="FFFFFF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lang="en-US" sz="1400" b="1" kern="0" dirty="0" err="1" smtClean="0">
                      <a:solidFill>
                        <a:srgbClr val="FFFFFF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Tiến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Ngô</a:t>
                  </a:r>
                  <a:r>
                    <a:rPr kumimoji="0" lang="en-US" sz="1400" b="1" i="0" u="none" strike="noStrike" kern="0" cap="none" spc="0" normalizeH="0" noProof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noProof="0" dirty="0" err="1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An </a:t>
                  </a: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Huy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Xuân</a:t>
                  </a:r>
                  <a:r>
                    <a:rPr kumimoji="0" lang="en-US" sz="1400" b="1" i="0" u="none" strike="noStrike" kern="0" cap="none" spc="0" normalizeH="0" noProof="0" dirty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Hiếu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Kim</a:t>
                  </a:r>
                  <a:r>
                    <a:rPr kumimoji="0" lang="en-US" sz="1400" b="1" i="0" u="none" strike="noStrike" kern="0" cap="none" spc="0" normalizeH="0" noProof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noProof="0" dirty="0" err="1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lang="en-US" sz="1400" b="1" kern="0" dirty="0" err="1" smtClean="0">
                      <a:solidFill>
                        <a:srgbClr val="FFFFFF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Đúc</a:t>
                  </a:r>
                  <a:r>
                    <a:rPr lang="en-US" sz="1400" b="1" kern="0" dirty="0" smtClean="0">
                      <a:solidFill>
                        <a:srgbClr val="FFFFFF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lang="en-US" sz="1400" b="1" kern="0" dirty="0" err="1" smtClean="0">
                      <a:solidFill>
                        <a:srgbClr val="FFFFFF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lvl="0">
                    <a:buClr>
                      <a:srgbClr val="000000"/>
                    </a:buClr>
                    <a:defRPr/>
                  </a:pPr>
                  <a:r>
                    <a:rPr lang="vi-VN" sz="1400" b="1" kern="0" smtClean="0">
                      <a:solidFill>
                        <a:srgbClr val="FFFFFF"/>
                      </a:solidFill>
                      <a:cs typeface="Arial" panose="020B0604020202020204" pitchFamily="34" charset="0"/>
                      <a:sym typeface="Arial"/>
                    </a:rPr>
                    <a:t>Ngọc </a:t>
                  </a:r>
                  <a:r>
                    <a:rPr lang="vi-VN" sz="1400" b="1" kern="0">
                      <a:solidFill>
                        <a:srgbClr val="FFFFFF"/>
                      </a:solidFill>
                      <a:cs typeface="Arial" panose="020B0604020202020204" pitchFamily="34" charset="0"/>
                      <a:sym typeface="Arial"/>
                    </a:rPr>
                    <a:t>Anh</a:t>
                  </a:r>
                  <a:endParaRPr lang="en-US" sz="1400" b="1" kern="0" dirty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Bình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Quý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lvl="0">
                    <a:buClr>
                      <a:srgbClr val="000000"/>
                    </a:buClr>
                    <a:defRPr/>
                  </a:pPr>
                  <a:r>
                    <a:rPr lang="vi-VN" sz="1400" b="1" kern="0">
                      <a:solidFill>
                        <a:srgbClr val="FFFFFF"/>
                      </a:solidFill>
                      <a:cs typeface="Arial" panose="020B0604020202020204" pitchFamily="34" charset="0"/>
                      <a:sym typeface="Arial"/>
                    </a:rPr>
                    <a:t>Tuấn Anh</a:t>
                  </a:r>
                  <a:endParaRPr lang="en-US" sz="1400" b="1" kern="0" dirty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lvl="0">
                    <a:buClr>
                      <a:srgbClr val="000000"/>
                    </a:buClr>
                    <a:defRPr/>
                  </a:pPr>
                  <a:r>
                    <a:rPr lang="vi-VN" sz="1400" b="1" kern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/>
                    </a:rPr>
                    <a:t>Minh Ánh</a:t>
                  </a:r>
                  <a:endParaRPr lang="en-US" sz="1400" b="1" kern="0" dirty="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614421" y="3332414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An Huy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vi-VN" sz="1400" b="1" i="0" u="none" strike="noStrike" kern="0" cap="none" spc="0" normalizeH="0" baseline="0" noProof="0" smtClean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Lâm</a:t>
                </a:r>
                <a:r>
                  <a:rPr kumimoji="0" lang="vi-VN" sz="1400" b="1" i="0" u="none" strike="noStrike" kern="0" cap="none" spc="0" normalizeH="0" noProof="0" smtClean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Viên</a:t>
                </a:r>
                <a:endPara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endParaRP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700823" y="5282056"/>
              <a:ext cx="1097110" cy="3372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vi-VN" sz="1400" b="1" i="0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Phương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215770" y="831838"/>
            <a:ext cx="4425806" cy="2787125"/>
            <a:chOff x="93016" y="275099"/>
            <a:chExt cx="4425806" cy="2787125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C00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76944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4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1 348 x 100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rcRect/>
            <a:stretch/>
          </p:blipFill>
          <p:spPr>
            <a:xfrm rot="208800">
              <a:off x="93016" y="275099"/>
              <a:ext cx="2368218" cy="1575061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833810" y="3645343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784826" y="3672473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354387" y="4455351"/>
            <a:ext cx="2843571" cy="997527"/>
          </a:xfrm>
          <a:prstGeom prst="hexagon">
            <a:avLst/>
          </a:prstGeom>
          <a:solidFill>
            <a:srgbClr val="00CC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134 800</a:t>
            </a:r>
            <a:endParaRPr kumimoji="0" lang="zh-CN" altLang="en-US" sz="4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  <p:pic>
        <p:nvPicPr>
          <p:cNvPr id="917" name="vongquay.wav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2680832" y="327282"/>
            <a:ext cx="609600" cy="457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995244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9651" fill="hold"/>
                                        <p:tgtEl>
                                          <p:spTgt spid="9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9651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401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1151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1901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2651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3401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4151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4901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651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6401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7151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7901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8651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9401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20151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20901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21651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22401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23151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23901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24651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5401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26151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26901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27651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28401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9151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9901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30651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31401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32151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32901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33651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34401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35151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35901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36651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37401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38151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38901"/>
                            </p:stCondLst>
                            <p:childTnLst>
                              <p:par>
                                <p:cTn id="12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6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8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40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500"/>
                            </p:stCondLst>
                            <p:childTnLst>
                              <p:par>
                                <p:cTn id="142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4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5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6" fill="hold">
                      <p:stCondLst>
                        <p:cond delay="0"/>
                      </p:stCondLst>
                      <p:childTnLst>
                        <p:par>
                          <p:cTn id="147" fill="hold">
                            <p:stCondLst>
                              <p:cond delay="0"/>
                            </p:stCondLst>
                            <p:childTnLst>
                              <p:par>
                                <p:cTn id="148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9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>
                      <p:stCondLst>
                        <p:cond delay="indefinite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audio>
              <p:cMediaNode vol="80000">
                <p:cTn id="15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17"/>
                </p:tgtEl>
              </p:cMediaNode>
            </p:audio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BB5DCB58-20ED-4ABE-9C65-2ABF0698887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3" r="5543" b="-1297"/>
          <a:stretch/>
        </p:blipFill>
        <p:spPr>
          <a:xfrm>
            <a:off x="0" y="-44450"/>
            <a:ext cx="12192001" cy="6946900"/>
          </a:xfrm>
          <a:prstGeom prst="rect">
            <a:avLst/>
          </a:prstGeom>
        </p:spPr>
      </p:pic>
      <p:sp>
        <p:nvSpPr>
          <p:cNvPr id="3" name="矩形: 圆角 2">
            <a:extLst>
              <a:ext uri="{FF2B5EF4-FFF2-40B4-BE49-F238E27FC236}">
                <a16:creationId xmlns:a16="http://schemas.microsoft.com/office/drawing/2014/main" id="{AC6AF9AD-6E33-4FB5-92A9-1D06B8EDE037}"/>
              </a:ext>
            </a:extLst>
          </p:cNvPr>
          <p:cNvSpPr/>
          <p:nvPr/>
        </p:nvSpPr>
        <p:spPr>
          <a:xfrm>
            <a:off x="10676467" y="5054600"/>
            <a:ext cx="2218266" cy="2429933"/>
          </a:xfrm>
          <a:prstGeom prst="roundRect">
            <a:avLst/>
          </a:prstGeom>
          <a:solidFill>
            <a:srgbClr val="FCF2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41E0B6BF-908A-4FD6-B2ED-325062CEFC2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9347200" y="3956676"/>
            <a:ext cx="3033713" cy="2901324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A9BEB794-5E22-9233-B29D-49D4078E914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329494" y="1790769"/>
            <a:ext cx="9851990" cy="307874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71587931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54173" cy="5343146"/>
            <a:chOff x="2528327" y="497566"/>
            <a:chExt cx="5977040" cy="5855369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77040" cy="5855369"/>
              <a:chOff x="2528327" y="363342"/>
              <a:chExt cx="5977040" cy="5855369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241" y="363342"/>
                <a:ext cx="5900126" cy="5855369"/>
                <a:chOff x="2605241" y="363342"/>
                <a:chExt cx="5900126" cy="5855369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203704" y="1639591"/>
                  <a:ext cx="1498150" cy="33728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Bình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511988" y="1795294"/>
                  <a:ext cx="1546668" cy="33728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lang="vi-VN" sz="1400" b="1" kern="0" smtClean="0">
                      <a:solidFill>
                        <a:srgbClr val="FFFFFF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 Cường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lang="vi-VN" sz="1400" b="1" kern="0" noProof="0" smtClean="0">
                      <a:solidFill>
                        <a:srgbClr val="00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 Viên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6973560" y="2296217"/>
                  <a:ext cx="1454288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Công</a:t>
                  </a:r>
                  <a:r>
                    <a:rPr kumimoji="0" lang="vi-VN" sz="1400" b="1" i="0" u="none" strike="noStrike" kern="0" cap="none" spc="0" normalizeH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Đăng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Hải</a:t>
                  </a:r>
                  <a:r>
                    <a:rPr kumimoji="0" lang="vi-VN" sz="1400" b="1" i="0" u="none" strike="noStrike" kern="0" cap="none" spc="0" normalizeH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Đăng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494009" y="2967982"/>
                  <a:ext cx="1010921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Hiếu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An Huy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428688" y="4130477"/>
                  <a:ext cx="1864926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vi-VN" sz="1400" b="1" i="0" u="none" strike="noStrike" kern="0" cap="none" spc="0" normalizeH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7097990" y="4739528"/>
                  <a:ext cx="79583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Mai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782744" y="5030929"/>
                  <a:ext cx="87416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492251" y="5285027"/>
                  <a:ext cx="785729" cy="34185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Kim 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vi-VN" sz="1400" b="1" i="0" u="none" strike="noStrike" kern="0" cap="none" spc="0" normalizeH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688027" y="5404116"/>
                  <a:ext cx="701036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Mai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5095495" y="5463552"/>
                  <a:ext cx="693829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18027" y="5299895"/>
                  <a:ext cx="1207899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Bích</a:t>
                  </a:r>
                  <a:r>
                    <a:rPr kumimoji="0" lang="vi-VN" sz="1400" b="1" i="0" u="none" strike="noStrike" kern="0" cap="none" spc="0" normalizeH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243581" y="5304277"/>
                  <a:ext cx="844719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Phong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550215" y="5057119"/>
                  <a:ext cx="64051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Quý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05144" y="4628061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Anh Thư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87914" y="4349890"/>
                  <a:ext cx="107847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vi-VN" sz="1400" b="1" i="0" u="none" strike="noStrike" kern="0" cap="none" spc="0" normalizeH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Tiến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32413" y="4007270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vi-VN" sz="1400" b="1" i="0" u="none" strike="noStrike" kern="0" cap="none" spc="0" normalizeH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Trâm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1308" y="3653706"/>
                  <a:ext cx="114136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Tú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241" y="2991120"/>
                  <a:ext cx="1282383" cy="34628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Kim 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46381" y="2358330"/>
                  <a:ext cx="140703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Công</a:t>
                  </a:r>
                  <a:r>
                    <a:rPr kumimoji="0" lang="vi-VN" sz="1400" b="1" i="0" u="none" strike="noStrike" kern="0" cap="none" spc="0" normalizeH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Đăng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vi-VN" sz="1400" b="1" i="0" u="none" strike="noStrike" kern="0" cap="none" spc="0" normalizeH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932185" y="1881270"/>
                  <a:ext cx="827279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231608" y="1474077"/>
                  <a:ext cx="800418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609728" y="1213707"/>
                  <a:ext cx="766323" cy="35001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771128" y="995975"/>
                  <a:ext cx="1013937" cy="33508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An Huy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4064343" y="952131"/>
                  <a:ext cx="120153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Tú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587426" y="660476"/>
                  <a:ext cx="759016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lang="vi-VN" sz="1400" b="1" kern="0" smtClean="0">
                      <a:solidFill>
                        <a:srgbClr val="FFFFFF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Quý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vi-VN" sz="1400" b="1" i="0" u="none" strike="noStrike" kern="0" cap="none" spc="0" normalizeH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vi-VN" sz="1400" b="1" i="0" u="none" strike="noStrike" kern="0" cap="none" spc="0" normalizeH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Tiến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Phong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Tuán</a:t>
                  </a:r>
                  <a:r>
                    <a:rPr kumimoji="0" lang="vi-VN" sz="1400" b="1" i="0" u="none" strike="noStrike" kern="0" cap="none" spc="0" normalizeH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vi-VN" sz="1400" b="1" i="0" u="none" strike="noStrike" kern="0" cap="none" spc="0" normalizeH="0" baseline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Văn</a:t>
                  </a:r>
                  <a:r>
                    <a:rPr kumimoji="0" lang="vi-VN" sz="1400" b="1" i="0" u="none" strike="noStrike" kern="0" cap="none" spc="0" normalizeH="0" noProof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Huy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vi-VN" sz="1400" b="1" i="0" u="none" strike="noStrike" kern="0" cap="none" spc="0" normalizeH="0" baseline="0" noProof="0" smtClean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Lâm</a:t>
                </a:r>
                <a:r>
                  <a:rPr kumimoji="0" lang="vi-VN" sz="1400" b="1" i="0" u="none" strike="noStrike" kern="0" cap="none" spc="0" normalizeH="0" noProof="0" smtClean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Viên</a:t>
                </a:r>
                <a:endPara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endParaRP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793122" y="5230984"/>
              <a:ext cx="1096117" cy="3372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vi-VN" sz="1400" b="1" i="0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Phương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119719" cy="2879762"/>
            <a:chOff x="399103" y="182462"/>
            <a:chExt cx="4119719" cy="287976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139530" y="1828452"/>
                <a:ext cx="3379292" cy="707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4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328 000 : 100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2534" y="4314333"/>
            <a:ext cx="2843571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3 280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  <p:pic>
        <p:nvPicPr>
          <p:cNvPr id="917" name="vongquay.wav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2680832" y="327282"/>
            <a:ext cx="609600" cy="457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197309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9651" fill="hold"/>
                                        <p:tgtEl>
                                          <p:spTgt spid="9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9651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401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1151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1901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2651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3401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4151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4901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651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6401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7151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7901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8651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9401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20151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20901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21651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22401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23151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23901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24651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5401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26151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26901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27651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28401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9151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9901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30651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31401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32151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32901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33651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34401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35151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35901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36651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37401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38151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38901"/>
                            </p:stCondLst>
                            <p:childTnLst>
                              <p:par>
                                <p:cTn id="12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6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8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40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500"/>
                            </p:stCondLst>
                            <p:childTnLst>
                              <p:par>
                                <p:cTn id="142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4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5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6" fill="hold">
                      <p:stCondLst>
                        <p:cond delay="0"/>
                      </p:stCondLst>
                      <p:childTnLst>
                        <p:par>
                          <p:cTn id="147" fill="hold">
                            <p:stCondLst>
                              <p:cond delay="0"/>
                            </p:stCondLst>
                            <p:childTnLst>
                              <p:par>
                                <p:cTn id="148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9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>
                      <p:stCondLst>
                        <p:cond delay="indefinite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audio>
              <p:cMediaNode vol="80000">
                <p:cTn id="15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17"/>
                </p:tgtEl>
              </p:cMediaNode>
            </p:audio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211951" y="813940"/>
            <a:ext cx="5630430" cy="5438567"/>
            <a:chOff x="2458693" y="497566"/>
            <a:chExt cx="6170194" cy="5959938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458693" y="497566"/>
              <a:ext cx="6170194" cy="5959938"/>
              <a:chOff x="2458693" y="363342"/>
              <a:chExt cx="6170194" cy="5959938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458693" y="363342"/>
                <a:ext cx="6170194" cy="5959938"/>
                <a:chOff x="2458693" y="363342"/>
                <a:chExt cx="6170194" cy="5959938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6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495102" y="1510025"/>
                  <a:ext cx="1149142" cy="33728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lang="en-US" sz="1400" b="1" kern="0" noProof="0" dirty="0" err="1" smtClean="0">
                      <a:solidFill>
                        <a:srgbClr val="00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7062092" y="1662415"/>
                  <a:ext cx="833485" cy="33728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Bình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94195" y="1941398"/>
                  <a:ext cx="1088554" cy="33728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lang="en-US" sz="1400" b="1" kern="0" dirty="0" smtClean="0">
                      <a:solidFill>
                        <a:srgbClr val="00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lang="en-US" sz="1400" b="1" kern="0" dirty="0" err="1" smtClean="0">
                      <a:solidFill>
                        <a:srgbClr val="00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Cường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lang="en-US" sz="1400" b="1" kern="0" dirty="0" err="1" smtClean="0">
                      <a:solidFill>
                        <a:srgbClr val="FFFFFF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Bich</a:t>
                  </a:r>
                  <a:r>
                    <a:rPr lang="en-US" sz="1400" b="1" kern="0" dirty="0" smtClean="0">
                      <a:solidFill>
                        <a:srgbClr val="FFFFFF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</a:t>
                  </a: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gọc</a:t>
                  </a:r>
                  <a:r>
                    <a:rPr kumimoji="0" lang="en-US" sz="1400" b="1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158651" y="296200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Công</a:t>
                  </a:r>
                  <a:r>
                    <a:rPr kumimoji="0" lang="en-US" sz="1400" b="1" i="0" u="none" strike="noStrike" kern="0" cap="none" spc="0" normalizeH="0" noProof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noProof="0" dirty="0" err="1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Đăng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184163" y="3666533"/>
                  <a:ext cx="119448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Xuân</a:t>
                  </a:r>
                  <a:r>
                    <a:rPr kumimoji="0" lang="en-US" sz="1400" b="1" i="0" u="none" strike="noStrike" kern="0" cap="none" spc="0" normalizeH="0" noProof="0" dirty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Hiếu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7002945" y="4351623"/>
                  <a:ext cx="1251491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Văn</a:t>
                  </a:r>
                  <a:r>
                    <a:rPr kumimoji="0" lang="en-US" sz="1400" b="1" i="0" u="none" strike="noStrike" kern="0" cap="none" spc="0" normalizeH="0" noProof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noProof="0" dirty="0" err="1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Huy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Nam </a:t>
                  </a: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An </a:t>
                  </a: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Huy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lang="en-US" sz="1400" b="1" kern="0" noProof="0" dirty="0" err="1" smtClean="0">
                      <a:solidFill>
                        <a:srgbClr val="00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lang="en-US" sz="1400" b="1" kern="0" noProof="0" dirty="0" smtClean="0">
                      <a:solidFill>
                        <a:srgbClr val="00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lang="en-US" sz="1400" b="1" kern="0" noProof="0" dirty="0" err="1" smtClean="0">
                      <a:solidFill>
                        <a:srgbClr val="00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</a:t>
                  </a: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54718" y="5178261"/>
                  <a:ext cx="1275061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noProof="0" dirty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 Nam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45595" y="5332899"/>
                  <a:ext cx="1125231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Kim</a:t>
                  </a:r>
                  <a:r>
                    <a:rPr kumimoji="0" lang="en-US" sz="1400" b="1" i="0" u="none" strike="noStrike" kern="0" cap="none" spc="0" normalizeH="0" noProof="0" dirty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Kim</a:t>
                  </a:r>
                  <a:r>
                    <a:rPr kumimoji="0" lang="en-US" sz="1400" b="1" i="0" u="none" strike="noStrike" kern="0" cap="none" spc="0" normalizeH="0" noProof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noProof="0" dirty="0" err="1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40035" y="5685405"/>
                  <a:ext cx="938469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5025437" y="5603622"/>
                  <a:ext cx="734501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165128" y="5481956"/>
                  <a:ext cx="1254706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noProof="0" dirty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52215" y="5433115"/>
                  <a:ext cx="1076988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Phong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562440" y="4938401"/>
                  <a:ext cx="817711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53550" y="4603075"/>
                  <a:ext cx="1233126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Vinh</a:t>
                  </a:r>
                  <a:r>
                    <a:rPr kumimoji="0" lang="en-US" sz="1400" b="1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Quý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3081103" y="4284047"/>
                  <a:ext cx="111587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Anh</a:t>
                  </a:r>
                  <a:r>
                    <a:rPr kumimoji="0" lang="en-US" sz="1400" b="1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Thư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‘</a:t>
                  </a: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Tiến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</a:t>
                  </a:r>
                  <a:r>
                    <a:rPr kumimoji="0" lang="en-US" sz="1400" b="1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Tú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458693" y="2965810"/>
                  <a:ext cx="907327" cy="33821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85285" y="2180755"/>
                  <a:ext cx="637342" cy="338498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Quý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513387" y="2558078"/>
                  <a:ext cx="807187" cy="34061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Tiến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698844" y="1969119"/>
                  <a:ext cx="146529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noProof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noProof="0" dirty="0" err="1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071203" y="1554205"/>
                  <a:ext cx="146529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noProof="0" dirty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</a:t>
                  </a:r>
                  <a:r>
                    <a:rPr kumimoji="0" lang="en-US" sz="1400" b="1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Phong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765268" y="1174383"/>
                  <a:ext cx="1273458" cy="335048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noProof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noProof="0" dirty="0" err="1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Viên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lang="en-US" sz="1400" b="1" kern="0" dirty="0" smtClean="0">
                      <a:solidFill>
                        <a:srgbClr val="FFFFFF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Nam </a:t>
                  </a:r>
                  <a:r>
                    <a:rPr lang="en-US" sz="1400" b="1" kern="0" dirty="0" err="1" smtClean="0">
                      <a:solidFill>
                        <a:srgbClr val="FFFFFF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</a:t>
                  </a:r>
                  <a:r>
                    <a:rPr kumimoji="0" lang="en-US" sz="1400" b="1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Bình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Ngô</a:t>
                  </a:r>
                  <a:r>
                    <a:rPr kumimoji="0" lang="en-US" sz="1400" b="1" i="0" u="none" strike="noStrike" kern="0" cap="none" spc="0" normalizeH="0" noProof="0" dirty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37138" y="896287"/>
                  <a:ext cx="130481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Công</a:t>
                  </a:r>
                  <a:r>
                    <a:rPr kumimoji="0" lang="en-US" sz="1400" b="1" i="0" u="none" strike="noStrike" kern="0" cap="none" spc="0" normalizeH="0" noProof="0" dirty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Đăng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833266" y="918387"/>
                  <a:ext cx="110914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lang="en-US" sz="1400" b="1" kern="0" dirty="0" err="1" smtClean="0">
                      <a:solidFill>
                        <a:srgbClr val="FFFFFF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Cường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lang="en-US" sz="1400" b="1" kern="0" dirty="0" err="1" smtClean="0">
                      <a:solidFill>
                        <a:srgbClr val="FFFFFF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lang="en-US" sz="1400" b="1" kern="0" dirty="0" smtClean="0">
                      <a:solidFill>
                        <a:srgbClr val="FFFFFF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lang="en-US" sz="1400" b="1" kern="0" dirty="0" err="1" smtClean="0">
                      <a:solidFill>
                        <a:srgbClr val="FFFFFF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noProof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noProof="0" dirty="0" err="1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Hải</a:t>
                  </a:r>
                  <a:r>
                    <a:rPr kumimoji="0" lang="en-US" sz="1400" b="1" i="0" u="none" strike="noStrike" kern="0" cap="none" spc="0" normalizeH="0" noProof="0" dirty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Đăng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6" y="3324413"/>
                <a:ext cx="1308892" cy="3372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 smtClean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Thanh</a:t>
                </a:r>
                <a:r>
                  <a:rPr kumimoji="0" lang="en-US" sz="1400" b="1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</a:t>
                </a:r>
                <a:r>
                  <a:rPr kumimoji="0" lang="en-US" sz="1400" b="1" i="0" u="none" strike="noStrike" kern="0" cap="none" spc="0" normalizeH="0" baseline="0" noProof="0" dirty="0" err="1" smtClean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Vân</a:t>
                </a:r>
                <a:endPara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endParaRP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787641" y="5224986"/>
              <a:ext cx="1002695" cy="3372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Phương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021053" y="57348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651262" y="213533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349117" y="-61679"/>
            <a:ext cx="4093511" cy="3123903"/>
            <a:chOff x="349117" y="-61679"/>
            <a:chExt cx="4093511" cy="3123903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863029" y="1450174"/>
              <a:ext cx="3579599" cy="1612050"/>
              <a:chOff x="863029" y="1450174"/>
              <a:chExt cx="3579599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863029" y="1837849"/>
                <a:ext cx="3534309" cy="707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4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 5 629 x 1 000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rcRect/>
            <a:stretch/>
          </p:blipFill>
          <p:spPr>
            <a:xfrm rot="647168" flipH="1">
              <a:off x="349117" y="-61679"/>
              <a:ext cx="1692321" cy="1692321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056" y="308860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072" y="311573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904126" y="3898612"/>
            <a:ext cx="3493213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buClr>
                <a:srgbClr val="000000"/>
              </a:buClr>
              <a:defRPr/>
            </a:pPr>
            <a:r>
              <a:rPr lang="en-US" altLang="zh-CN" sz="4400" b="1" kern="0">
                <a:solidFill>
                  <a:srgbClr val="FFFFFF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5 629 000</a:t>
            </a:r>
            <a:endParaRPr kumimoji="0" lang="zh-CN" altLang="en-US" sz="44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  <p:pic>
        <p:nvPicPr>
          <p:cNvPr id="917" name="vongquay.wav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2413704" y="-200983"/>
            <a:ext cx="609600" cy="457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538316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9651" fill="hold"/>
                                        <p:tgtEl>
                                          <p:spTgt spid="9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9651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401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1151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1901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2651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3401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4151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4901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651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6401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7151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7901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8651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9401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20151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20901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21651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22401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23151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23901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24651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5401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26151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26901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27651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28401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9151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9901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30651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31401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32151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32901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33651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34401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35151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35901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36651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37401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38151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38901"/>
                            </p:stCondLst>
                            <p:childTnLst>
                              <p:par>
                                <p:cTn id="12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6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40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500"/>
                            </p:stCondLst>
                            <p:childTnLst>
                              <p:par>
                                <p:cTn id="142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4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5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6" fill="hold">
                      <p:stCondLst>
                        <p:cond delay="0"/>
                      </p:stCondLst>
                      <p:childTnLst>
                        <p:par>
                          <p:cTn id="147" fill="hold">
                            <p:stCondLst>
                              <p:cond delay="0"/>
                            </p:stCondLst>
                            <p:childTnLst>
                              <p:par>
                                <p:cTn id="148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9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>
                      <p:stCondLst>
                        <p:cond delay="indefinite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audio>
              <p:cMediaNode vol="80000">
                <p:cTn id="15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17"/>
                </p:tgtEl>
              </p:cMediaNode>
            </p:audio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548329" y="622966"/>
            <a:ext cx="5421167" cy="5339060"/>
            <a:chOff x="2680944" y="502044"/>
            <a:chExt cx="5940870" cy="5850891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680944" y="502044"/>
              <a:ext cx="5940870" cy="5850891"/>
              <a:chOff x="2680944" y="367820"/>
              <a:chExt cx="5940870" cy="5850891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80944" y="367820"/>
                <a:ext cx="5940870" cy="5850891"/>
                <a:chOff x="2680944" y="367820"/>
                <a:chExt cx="5940870" cy="5850891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An </a:t>
                  </a: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Huy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Văn</a:t>
                  </a:r>
                  <a:r>
                    <a:rPr kumimoji="0" lang="en-US" sz="1400" b="1" i="0" u="none" strike="noStrike" kern="0" cap="none" spc="0" normalizeH="0" noProof="0" dirty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Huy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6889737" y="1996408"/>
                  <a:ext cx="1307731" cy="33728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Nam </a:t>
                  </a: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lang="en-US" sz="1400" b="1" kern="0" dirty="0" err="1" smtClean="0">
                      <a:solidFill>
                        <a:srgbClr val="FFFFFF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Đúc</a:t>
                  </a:r>
                  <a:r>
                    <a:rPr lang="en-US" sz="1400" b="1" kern="0" dirty="0" smtClean="0">
                      <a:solidFill>
                        <a:srgbClr val="FFFFFF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lang="en-US" sz="1400" b="1" kern="0" dirty="0" err="1" smtClean="0">
                      <a:solidFill>
                        <a:srgbClr val="FFFFFF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391760" y="2929707"/>
                  <a:ext cx="123005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Kim</a:t>
                  </a:r>
                  <a:r>
                    <a:rPr kumimoji="0" lang="en-US" sz="1400" b="1" i="0" u="none" strike="noStrike" kern="0" cap="none" spc="0" normalizeH="0" noProof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noProof="0" dirty="0" err="1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982579" y="4310615"/>
                  <a:ext cx="127370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Bích</a:t>
                  </a:r>
                  <a:r>
                    <a:rPr kumimoji="0" lang="en-US" sz="1400" b="1" i="0" u="none" strike="noStrike" kern="0" cap="none" spc="0" normalizeH="0" noProof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noProof="0" dirty="0" err="1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892407" y="4671808"/>
                  <a:ext cx="1180318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lang="en-US" sz="1400" b="1" kern="0" dirty="0" err="1">
                      <a:solidFill>
                        <a:srgbClr val="FFFFFF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</a:t>
                  </a: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hật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32734" y="4032310"/>
                  <a:ext cx="118121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noProof="0" dirty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862621" y="5185123"/>
                  <a:ext cx="83951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456323" y="5304854"/>
                  <a:ext cx="89578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Phong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62788" y="5403148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717178" y="5428317"/>
                  <a:ext cx="899591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noProof="0" dirty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Tiến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823035" y="5341042"/>
                  <a:ext cx="117404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Anh</a:t>
                  </a:r>
                  <a:r>
                    <a:rPr kumimoji="0" lang="en-US" sz="1400" b="1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Thư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Vinh</a:t>
                  </a:r>
                  <a:r>
                    <a:rPr kumimoji="0" lang="en-US" sz="1400" b="1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Quý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noProof="0" dirty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noProof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noProof="0" dirty="0" err="1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Viên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279817" y="4591464"/>
                  <a:ext cx="112034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noProof="0" dirty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Tién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</a:t>
                  </a:r>
                  <a:r>
                    <a:rPr kumimoji="0" lang="en-US" sz="1400" b="1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Tú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noProof="0" dirty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Kim</a:t>
                  </a:r>
                  <a:r>
                    <a:rPr kumimoji="0" lang="en-US" sz="1400" b="1" i="0" u="none" strike="noStrike" kern="0" cap="none" spc="0" normalizeH="0" noProof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noProof="0" dirty="0" err="1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94929" y="3015509"/>
                  <a:ext cx="1174368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</a:t>
                  </a:r>
                  <a:r>
                    <a:rPr kumimoji="0" lang="en-US" sz="1400" b="1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Phong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844676" y="2319139"/>
                  <a:ext cx="133974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noProof="0" dirty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9927" y="2608198"/>
                  <a:ext cx="101062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lang="en-US" sz="1400" b="1" kern="0" dirty="0" err="1" smtClean="0">
                      <a:solidFill>
                        <a:srgbClr val="FFFFFF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3024456" y="1943759"/>
                  <a:ext cx="90278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lang="en-US" sz="1400" b="1" kern="0" dirty="0" err="1" smtClean="0">
                      <a:solidFill>
                        <a:srgbClr val="00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Cường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53939" y="1669471"/>
                  <a:ext cx="136962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lang="en-US" sz="1400" b="1" kern="0" dirty="0" err="1" smtClean="0">
                      <a:solidFill>
                        <a:srgbClr val="FFFFFF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</a:t>
                  </a:r>
                  <a:r>
                    <a:rPr lang="en-US" sz="1400" b="1" kern="0" dirty="0" smtClean="0">
                      <a:solidFill>
                        <a:srgbClr val="FFFFFF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lang="en-US" sz="1400" b="1" kern="0" dirty="0" err="1" smtClean="0">
                      <a:solidFill>
                        <a:srgbClr val="FFFFFF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Bình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41201" y="1330484"/>
                  <a:ext cx="110822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noProof="0" dirty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Tiến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</a:t>
                  </a:r>
                  <a:r>
                    <a:rPr kumimoji="0" lang="en-US" sz="1400" b="1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Nam </a:t>
                  </a: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503541" y="882206"/>
                  <a:ext cx="136605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noProof="0" dirty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noProof="0" dirty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869190" y="789733"/>
                  <a:ext cx="108530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Ngô</a:t>
                  </a:r>
                  <a:r>
                    <a:rPr kumimoji="0" lang="en-US" sz="1400" b="1" i="0" u="none" strike="noStrike" kern="0" cap="none" spc="0" normalizeH="0" noProof="0" dirty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</a:t>
                  </a:r>
                  <a:r>
                    <a:rPr kumimoji="0" lang="en-US" sz="1400" b="1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Bình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7779" y="1264693"/>
                  <a:ext cx="135935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lang="en-US" sz="1400" b="1" kern="0" dirty="0" err="1" smtClean="0">
                      <a:solidFill>
                        <a:srgbClr val="00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lang="en-US" sz="1400" b="1" kern="0" dirty="0" smtClean="0">
                      <a:solidFill>
                        <a:srgbClr val="00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lang="en-US" sz="1400" b="1" kern="0" dirty="0" err="1" smtClean="0">
                      <a:solidFill>
                        <a:srgbClr val="000000"/>
                      </a:solidFill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Cường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83257" y="3348173"/>
                  <a:ext cx="118761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Kim </a:t>
                  </a:r>
                  <a:r>
                    <a:rPr kumimoji="0" lang="en-US" sz="1400" b="1" i="0" u="none" strike="noStrike" kern="0" cap="none" spc="0" normalizeH="0" baseline="0" noProof="0" dirty="0" err="1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719991" y="331311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Minh </a:t>
                </a:r>
                <a:r>
                  <a:rPr kumimoji="0" lang="en-US" sz="1400" b="1" i="0" u="none" strike="noStrike" kern="0" cap="none" spc="0" normalizeH="0" baseline="0" noProof="0" dirty="0" err="1" smtClean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Nhật</a:t>
                </a:r>
                <a:endPara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endParaRP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Thanh</a:t>
              </a:r>
              <a:r>
                <a:rPr kumimoji="0" lang="en-US" sz="14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Vân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119719" cy="2879762"/>
            <a:chOff x="399103" y="182462"/>
            <a:chExt cx="4119719" cy="287976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067611" y="1828452"/>
                <a:ext cx="345121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36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378 000 : 1 000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947854" y="4314333"/>
            <a:ext cx="3267307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378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  <p:pic>
        <p:nvPicPr>
          <p:cNvPr id="917" name="vongquay.wav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2680832" y="327282"/>
            <a:ext cx="609600" cy="457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5725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9651" fill="hold"/>
                                        <p:tgtEl>
                                          <p:spTgt spid="9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9651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401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1151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1901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2651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3401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4151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4901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651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6401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7151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7901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8651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9401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20151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20901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21651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22401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23151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23901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24651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5401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26151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26901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27651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28401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9151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9901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30651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31401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32151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32901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33651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34401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35151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35901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36651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37401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38151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38901"/>
                            </p:stCondLst>
                            <p:childTnLst>
                              <p:par>
                                <p:cTn id="12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6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8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40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500"/>
                            </p:stCondLst>
                            <p:childTnLst>
                              <p:par>
                                <p:cTn id="142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4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5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6" fill="hold">
                      <p:stCondLst>
                        <p:cond delay="0"/>
                      </p:stCondLst>
                      <p:childTnLst>
                        <p:par>
                          <p:cTn id="147" fill="hold">
                            <p:stCondLst>
                              <p:cond delay="0"/>
                            </p:stCondLst>
                            <p:childTnLst>
                              <p:par>
                                <p:cTn id="148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9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>
                      <p:stCondLst>
                        <p:cond delay="indefinite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audio>
              <p:cMediaNode vol="80000">
                <p:cTn id="15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17"/>
                </p:tgtEl>
              </p:cMediaNode>
            </p:audio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7D131A58-2D3D-E8E5-9E05-7EF3D4931378}"/>
              </a:ext>
            </a:extLst>
          </p:cNvPr>
          <p:cNvSpPr/>
          <p:nvPr/>
        </p:nvSpPr>
        <p:spPr>
          <a:xfrm>
            <a:off x="791110" y="534256"/>
            <a:ext cx="647272" cy="554805"/>
          </a:xfrm>
          <a:prstGeom prst="ellipse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</a:rPr>
              <a:t>2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E2BBEE5-0C71-E71A-2EE6-376C4F092E46}"/>
              </a:ext>
            </a:extLst>
          </p:cNvPr>
          <p:cNvSpPr txBox="1"/>
          <p:nvPr/>
        </p:nvSpPr>
        <p:spPr>
          <a:xfrm>
            <a:off x="1592494" y="452063"/>
            <a:ext cx="981182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Rô-bốt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chạy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10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vòng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quanh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sân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vận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động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.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Biết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mỗi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vòng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quanh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sân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dài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 375 m.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Hỏi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Rô-bốt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đã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chạy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bao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nhiêu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mét</a:t>
            </a:r>
            <a:r>
              <a:rPr lang="en-US" sz="32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  <a:endParaRPr lang="en-US" sz="32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61080226-EE84-9B63-7B99-85192BCAF18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263829" y="1957849"/>
            <a:ext cx="4497833" cy="2556037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77A6AA9A-83A8-3B72-F1D0-E866ED2FE419}"/>
              </a:ext>
            </a:extLst>
          </p:cNvPr>
          <p:cNvSpPr txBox="1"/>
          <p:nvPr/>
        </p:nvSpPr>
        <p:spPr>
          <a:xfrm>
            <a:off x="1150706" y="2363056"/>
            <a:ext cx="4469258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latinLnBrk="0"/>
            <a:r>
              <a:rPr lang="en-US" sz="3200" b="1" i="0" dirty="0" err="1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Tóm</a:t>
            </a:r>
            <a:r>
              <a:rPr lang="en-US" sz="3200" b="1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i="0" dirty="0" err="1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tắt</a:t>
            </a:r>
            <a:r>
              <a:rPr lang="en-US" sz="3200" b="1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</a:p>
          <a:p>
            <a:pPr algn="just" latinLnBrk="0"/>
            <a:r>
              <a: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1 </a:t>
            </a:r>
            <a:r>
              <a:rPr lang="en-US" sz="3200" b="0" i="0" dirty="0" err="1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vòng</a:t>
            </a:r>
            <a:r>
              <a: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: 375 m</a:t>
            </a:r>
          </a:p>
          <a:p>
            <a:pPr algn="just" latinLnBrk="0"/>
            <a:r>
              <a: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10 </a:t>
            </a:r>
            <a:r>
              <a:rPr lang="en-US" sz="3200" b="0" i="0" dirty="0" err="1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vòng</a:t>
            </a:r>
            <a:r>
              <a: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: ... ? m</a:t>
            </a:r>
          </a:p>
        </p:txBody>
      </p:sp>
    </p:spTree>
    <p:extLst>
      <p:ext uri="{BB962C8B-B14F-4D97-AF65-F5344CB8AC3E}">
        <p14:creationId xmlns:p14="http://schemas.microsoft.com/office/powerpoint/2010/main" val="129980970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" grpId="0"/>
      <p:bldP spid="8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7D131A58-2D3D-E8E5-9E05-7EF3D4931378}"/>
              </a:ext>
            </a:extLst>
          </p:cNvPr>
          <p:cNvSpPr/>
          <p:nvPr/>
        </p:nvSpPr>
        <p:spPr>
          <a:xfrm>
            <a:off x="914400" y="523982"/>
            <a:ext cx="647272" cy="554805"/>
          </a:xfrm>
          <a:prstGeom prst="ellipse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3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E2BBEE5-0C71-E71A-2EE6-376C4F092E46}"/>
              </a:ext>
            </a:extLst>
          </p:cNvPr>
          <p:cNvSpPr txBox="1"/>
          <p:nvPr/>
        </p:nvSpPr>
        <p:spPr>
          <a:xfrm>
            <a:off x="1592494" y="452063"/>
            <a:ext cx="981182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/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Quan </a:t>
            </a:r>
            <a:r>
              <a:rPr lang="en-US" sz="3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sát</a:t>
            </a:r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tranh</a:t>
            </a:r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rồi</a:t>
            </a:r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trả</a:t>
            </a:r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lời</a:t>
            </a:r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câu</a:t>
            </a:r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hỏi</a:t>
            </a:r>
            <a:r>
              <a:rPr lang="en-US" sz="36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65D1BD3F-7B9A-1554-0D4A-0191A920C3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34131" y="1358544"/>
            <a:ext cx="7267575" cy="2476500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99637A8D-19CF-68F2-F331-00A1905DED86}"/>
              </a:ext>
            </a:extLst>
          </p:cNvPr>
          <p:cNvSpPr txBox="1"/>
          <p:nvPr/>
        </p:nvSpPr>
        <p:spPr>
          <a:xfrm>
            <a:off x="965770" y="4222679"/>
            <a:ext cx="10489915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/>
            <a:r>
              <a:rPr lang="vi-VN" sz="280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Trong hội trường, các hàng ghế được xếp đều nhau ở hai bên lối đi. Biết mỗi hàng ghế ở hai bên lối đi đều có 8 chỗ ngồi. Hỏi hội trường có tất cả bao nhiêu chỗ ngồi?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578515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" grpId="0"/>
      <p:bldP spid="6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7D131A58-2D3D-E8E5-9E05-7EF3D4931378}"/>
              </a:ext>
            </a:extLst>
          </p:cNvPr>
          <p:cNvSpPr/>
          <p:nvPr/>
        </p:nvSpPr>
        <p:spPr>
          <a:xfrm>
            <a:off x="914400" y="211975"/>
            <a:ext cx="647272" cy="554805"/>
          </a:xfrm>
          <a:prstGeom prst="ellipse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3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E2BBEE5-0C71-E71A-2EE6-376C4F092E46}"/>
              </a:ext>
            </a:extLst>
          </p:cNvPr>
          <p:cNvSpPr txBox="1"/>
          <p:nvPr/>
        </p:nvSpPr>
        <p:spPr>
          <a:xfrm>
            <a:off x="1561672" y="243560"/>
            <a:ext cx="981182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/>
            <a:r>
              <a:rPr lang="en-US" sz="28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Quan </a:t>
            </a:r>
            <a:r>
              <a:rPr lang="en-US" sz="28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sát</a:t>
            </a:r>
            <a:r>
              <a:rPr lang="en-US" sz="28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tranh</a:t>
            </a:r>
            <a:r>
              <a:rPr lang="en-US" sz="28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rồi</a:t>
            </a:r>
            <a:r>
              <a:rPr lang="en-US" sz="28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trả</a:t>
            </a:r>
            <a:r>
              <a:rPr lang="en-US" sz="28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lời</a:t>
            </a:r>
            <a:r>
              <a:rPr lang="en-US" sz="28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câu</a:t>
            </a:r>
            <a:r>
              <a:rPr lang="en-US" sz="28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hỏi</a:t>
            </a:r>
            <a:r>
              <a:rPr lang="en-US" sz="28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65D1BD3F-7B9A-1554-0D4A-0191A920C3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28565" y="655426"/>
            <a:ext cx="7267575" cy="2486025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8E66E8E5-FC08-EE0C-91A2-BAFD16346092}"/>
              </a:ext>
            </a:extLst>
          </p:cNvPr>
          <p:cNvSpPr txBox="1"/>
          <p:nvPr/>
        </p:nvSpPr>
        <p:spPr>
          <a:xfrm>
            <a:off x="300516" y="3134228"/>
            <a:ext cx="5867400" cy="31085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en-US" sz="2800" b="1" dirty="0" err="1" smtClean="0">
                <a:solidFill>
                  <a:schemeClr val="accent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Cách</a:t>
            </a:r>
            <a:r>
              <a:rPr lang="en-US" sz="2800" b="1" dirty="0" smtClean="0">
                <a:solidFill>
                  <a:schemeClr val="accent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1:</a:t>
            </a:r>
          </a:p>
          <a:p>
            <a:pPr lvl="0" algn="ctr"/>
            <a:r>
              <a:rPr lang="vi-VN" sz="2800" b="1" dirty="0" smtClean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Bài </a:t>
            </a:r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giải</a:t>
            </a:r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  <a:endParaRPr lang="vi-VN" sz="28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lvl="0" algn="ctr"/>
            <a:r>
              <a:rPr lang="en-US" sz="2800" b="1" dirty="0" smtClean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Ở m</a:t>
            </a:r>
            <a:r>
              <a:rPr lang="vi-VN" sz="2800" b="1" dirty="0" smtClean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ột </a:t>
            </a:r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bên </a:t>
            </a:r>
            <a:r>
              <a:rPr lang="en-US" sz="2800" b="1" dirty="0" err="1" smtClean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lối</a:t>
            </a:r>
            <a:r>
              <a:rPr lang="en-US" sz="2800" b="1" dirty="0" smtClean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 smtClean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đi</a:t>
            </a:r>
            <a:r>
              <a:rPr lang="en-US" sz="2800" b="1" dirty="0" smtClean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vi-VN" sz="2800" b="1" dirty="0" smtClean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có </a:t>
            </a:r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 chỗ ngồi  là:</a:t>
            </a:r>
          </a:p>
          <a:p>
            <a:pPr lvl="0" algn="ctr"/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     8 x 10 =  80 (</a:t>
            </a:r>
            <a:r>
              <a:rPr lang="vi-VN" sz="2800" b="1" dirty="0" smtClean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chỗ</a:t>
            </a:r>
            <a:r>
              <a:rPr lang="en-US" sz="2800" b="1" dirty="0" smtClean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 smtClean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ngồi</a:t>
            </a:r>
            <a:r>
              <a:rPr lang="vi-VN" sz="2800" b="1" dirty="0" smtClean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)</a:t>
            </a:r>
            <a:endParaRPr lang="vi-VN" sz="28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lvl="0" algn="ctr"/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Hội trường có tất cả số chỗ ngồi là:</a:t>
            </a:r>
          </a:p>
          <a:p>
            <a:pPr lvl="0" algn="ctr"/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     80 x 2 = 160 (</a:t>
            </a:r>
            <a:r>
              <a:rPr lang="vi-VN" sz="2800" b="1" dirty="0" smtClean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chỗ</a:t>
            </a:r>
            <a:r>
              <a:rPr lang="en-US" sz="2800" b="1" dirty="0" smtClean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 smtClean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ngồi</a:t>
            </a:r>
            <a:r>
              <a:rPr lang="vi-VN" sz="2800" b="1" dirty="0" smtClean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)</a:t>
            </a:r>
            <a:endParaRPr lang="vi-VN" sz="28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lvl="0" algn="ctr"/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                Đáp số :  160 </a:t>
            </a:r>
            <a:r>
              <a:rPr lang="vi-VN" sz="2800" b="1" dirty="0" smtClean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chỗ</a:t>
            </a:r>
            <a:r>
              <a:rPr lang="en-US" sz="2800" b="1" dirty="0" smtClean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 smtClean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ngồi</a:t>
            </a:r>
            <a:endParaRPr lang="vi-VN" sz="28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4316B084-518E-4115-F1FB-6E071F8CE2F7}"/>
              </a:ext>
            </a:extLst>
          </p:cNvPr>
          <p:cNvCxnSpPr>
            <a:cxnSpLocks/>
          </p:cNvCxnSpPr>
          <p:nvPr/>
        </p:nvCxnSpPr>
        <p:spPr>
          <a:xfrm>
            <a:off x="6156789" y="3317001"/>
            <a:ext cx="0" cy="3238500"/>
          </a:xfrm>
          <a:prstGeom prst="line">
            <a:avLst/>
          </a:prstGeom>
          <a:ln w="57150">
            <a:solidFill>
              <a:srgbClr val="FF0000"/>
            </a:solidFill>
            <a:prstDash val="sysDash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8E66E8E5-FC08-EE0C-91A2-BAFD16346092}"/>
              </a:ext>
            </a:extLst>
          </p:cNvPr>
          <p:cNvSpPr txBox="1"/>
          <p:nvPr/>
        </p:nvSpPr>
        <p:spPr>
          <a:xfrm>
            <a:off x="6156789" y="3007981"/>
            <a:ext cx="5867400" cy="3539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err="1">
                <a:solidFill>
                  <a:schemeClr val="accent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Cách</a:t>
            </a:r>
            <a:r>
              <a:rPr lang="en-US" sz="2800" b="1" dirty="0">
                <a:solidFill>
                  <a:schemeClr val="accent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smtClean="0">
                <a:solidFill>
                  <a:schemeClr val="accent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2:</a:t>
            </a:r>
            <a:endParaRPr lang="en-US" sz="2800" b="1" dirty="0">
              <a:solidFill>
                <a:schemeClr val="accent1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lvl="0" algn="ctr"/>
            <a:r>
              <a:rPr lang="vi-VN" sz="2800" b="1" dirty="0" smtClean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Bài </a:t>
            </a:r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giải</a:t>
            </a:r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  <a:endParaRPr lang="vi-VN" sz="28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Một </a:t>
            </a:r>
            <a:r>
              <a:rPr lang="en-US" sz="28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ghế</a:t>
            </a:r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( </a:t>
            </a:r>
            <a:r>
              <a:rPr lang="en-US" sz="28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tính</a:t>
            </a:r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cả</a:t>
            </a:r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2 </a:t>
            </a:r>
            <a:r>
              <a:rPr lang="en-US" sz="28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bên</a:t>
            </a:r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 </a:t>
            </a:r>
            <a:r>
              <a:rPr lang="en-US" sz="28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của</a:t>
            </a:r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lối</a:t>
            </a:r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đi</a:t>
            </a:r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) </a:t>
            </a:r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có số chỗ ngồi  là:</a:t>
            </a:r>
            <a:endParaRPr lang="en-US" sz="28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r>
              <a:rPr lang="en-US" sz="2800" b="1" dirty="0" smtClean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           </a:t>
            </a:r>
            <a:r>
              <a:rPr lang="vi-VN" sz="2800" b="1" dirty="0" smtClean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8 </a:t>
            </a:r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x </a:t>
            </a:r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</a:t>
            </a:r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=  </a:t>
            </a:r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16</a:t>
            </a:r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(chỗ</a:t>
            </a:r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ngồi</a:t>
            </a:r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)</a:t>
            </a:r>
            <a:endParaRPr lang="en-US" sz="28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Hội trường có tất cả số chỗ ngồi là:</a:t>
            </a:r>
            <a:endParaRPr lang="en-US" sz="28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    </a:t>
            </a:r>
            <a:r>
              <a:rPr lang="en-US" sz="2800" b="1" dirty="0" smtClean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     </a:t>
            </a:r>
            <a:r>
              <a:rPr lang="vi-VN" sz="2800" b="1" dirty="0" smtClean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16 x10 </a:t>
            </a:r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= 160 (chỗ</a:t>
            </a:r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ngồi</a:t>
            </a:r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)</a:t>
            </a:r>
            <a:endParaRPr lang="en-US" sz="28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      </a:t>
            </a:r>
            <a:r>
              <a:rPr lang="en-US" sz="2800" b="1" dirty="0" smtClean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           </a:t>
            </a:r>
            <a:r>
              <a:rPr lang="vi-VN" sz="2800" b="1" dirty="0" smtClean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Đáp số :  160 chỗ</a:t>
            </a:r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ngồi</a:t>
            </a:r>
            <a:endParaRPr lang="vi-VN" sz="28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4953620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" grpId="0"/>
      <p:bldP spid="7" grpId="0"/>
      <p:bldP spid="9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7D131A58-2D3D-E8E5-9E05-7EF3D4931378}"/>
              </a:ext>
            </a:extLst>
          </p:cNvPr>
          <p:cNvSpPr/>
          <p:nvPr/>
        </p:nvSpPr>
        <p:spPr>
          <a:xfrm>
            <a:off x="914400" y="211975"/>
            <a:ext cx="647272" cy="554805"/>
          </a:xfrm>
          <a:prstGeom prst="ellipse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3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E2BBEE5-0C71-E71A-2EE6-376C4F092E46}"/>
              </a:ext>
            </a:extLst>
          </p:cNvPr>
          <p:cNvSpPr txBox="1"/>
          <p:nvPr/>
        </p:nvSpPr>
        <p:spPr>
          <a:xfrm>
            <a:off x="1561672" y="243560"/>
            <a:ext cx="981182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/>
            <a:r>
              <a:rPr lang="en-US" sz="28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Quan </a:t>
            </a:r>
            <a:r>
              <a:rPr lang="en-US" sz="28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sát</a:t>
            </a:r>
            <a:r>
              <a:rPr lang="en-US" sz="28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tranh</a:t>
            </a:r>
            <a:r>
              <a:rPr lang="en-US" sz="28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rồi</a:t>
            </a:r>
            <a:r>
              <a:rPr lang="en-US" sz="28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trả</a:t>
            </a:r>
            <a:r>
              <a:rPr lang="en-US" sz="28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lời</a:t>
            </a:r>
            <a:r>
              <a:rPr lang="en-US" sz="28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câu</a:t>
            </a:r>
            <a:r>
              <a:rPr lang="en-US" sz="28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hỏi</a:t>
            </a:r>
            <a:r>
              <a:rPr lang="en-US" sz="2800" b="1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65D1BD3F-7B9A-1554-0D4A-0191A920C3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28565" y="655426"/>
            <a:ext cx="7267575" cy="2486025"/>
          </a:xfrm>
          <a:prstGeom prst="rect">
            <a:avLst/>
          </a:prstGeom>
        </p:spPr>
      </p:pic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4316B084-518E-4115-F1FB-6E071F8CE2F7}"/>
              </a:ext>
            </a:extLst>
          </p:cNvPr>
          <p:cNvCxnSpPr>
            <a:cxnSpLocks/>
          </p:cNvCxnSpPr>
          <p:nvPr/>
        </p:nvCxnSpPr>
        <p:spPr>
          <a:xfrm>
            <a:off x="6156789" y="3317001"/>
            <a:ext cx="0" cy="3238500"/>
          </a:xfrm>
          <a:prstGeom prst="line">
            <a:avLst/>
          </a:prstGeom>
          <a:ln w="57150">
            <a:solidFill>
              <a:srgbClr val="FF0000"/>
            </a:solidFill>
            <a:prstDash val="sysDash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8E66E8E5-FC08-EE0C-91A2-BAFD16346092}"/>
              </a:ext>
            </a:extLst>
          </p:cNvPr>
          <p:cNvSpPr txBox="1"/>
          <p:nvPr/>
        </p:nvSpPr>
        <p:spPr>
          <a:xfrm>
            <a:off x="289389" y="3317001"/>
            <a:ext cx="5867400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en-US" sz="2800" b="1" dirty="0" err="1" smtClean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Bài</a:t>
            </a:r>
            <a:r>
              <a:rPr lang="en-US" sz="2800" b="1" dirty="0" smtClean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 smtClean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giải</a:t>
            </a:r>
            <a:endParaRPr lang="en-US" sz="2800" b="1" dirty="0" smtClean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lvl="0" algn="ctr"/>
            <a:r>
              <a:rPr lang="vi-VN" sz="2800" b="1" dirty="0" smtClean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Hội </a:t>
            </a:r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trường có tất cả số chỗ ngồi là:</a:t>
            </a:r>
          </a:p>
          <a:p>
            <a:pPr lvl="0" algn="ctr"/>
            <a:r>
              <a:rPr lang="en-US" sz="2800" b="1" dirty="0" smtClean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(</a:t>
            </a:r>
            <a:r>
              <a:rPr lang="vi-VN" sz="2800" b="1" dirty="0" smtClean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8 </a:t>
            </a:r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x </a:t>
            </a:r>
            <a:r>
              <a:rPr lang="vi-VN" sz="2800" b="1" dirty="0" smtClean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10</a:t>
            </a:r>
            <a:r>
              <a:rPr lang="en-US" sz="2800" b="1" dirty="0" smtClean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)</a:t>
            </a:r>
            <a:r>
              <a:rPr lang="vi-VN" sz="2800" b="1" dirty="0" smtClean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x 2 = 160 (</a:t>
            </a:r>
            <a:r>
              <a:rPr lang="vi-VN" sz="2800" b="1" dirty="0" smtClean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chỗ</a:t>
            </a:r>
            <a:r>
              <a:rPr lang="en-US" sz="2800" b="1" dirty="0" smtClean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 smtClean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ngồi</a:t>
            </a:r>
            <a:r>
              <a:rPr lang="vi-VN" sz="2800" b="1" dirty="0" smtClean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)</a:t>
            </a:r>
            <a:endParaRPr lang="vi-VN" sz="28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lvl="0" algn="ctr"/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                Đáp số :  160 </a:t>
            </a:r>
            <a:r>
              <a:rPr lang="vi-VN" sz="2800" b="1" dirty="0" smtClean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chỗ</a:t>
            </a:r>
            <a:r>
              <a:rPr lang="en-US" sz="2800" b="1" dirty="0" smtClean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 smtClean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ngồi</a:t>
            </a:r>
            <a:endParaRPr lang="vi-VN" sz="28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E66E8E5-FC08-EE0C-91A2-BAFD16346092}"/>
              </a:ext>
            </a:extLst>
          </p:cNvPr>
          <p:cNvSpPr txBox="1"/>
          <p:nvPr/>
        </p:nvSpPr>
        <p:spPr>
          <a:xfrm>
            <a:off x="6156789" y="3317001"/>
            <a:ext cx="5867400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en-US" sz="2800" b="1" dirty="0" err="1" smtClean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Bài</a:t>
            </a:r>
            <a:r>
              <a:rPr lang="en-US" sz="2800" b="1" dirty="0" smtClean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 smtClean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giải</a:t>
            </a:r>
            <a:endParaRPr lang="en-US" sz="2800" b="1" dirty="0" smtClean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lvl="0" algn="ctr"/>
            <a:r>
              <a:rPr lang="vi-VN" sz="2800" b="1" dirty="0" smtClean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Hội </a:t>
            </a:r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trường có tất cả số chỗ ngồi là:</a:t>
            </a:r>
          </a:p>
          <a:p>
            <a:pPr lvl="0" algn="ctr"/>
            <a:r>
              <a:rPr lang="en-US" sz="2800" b="1" dirty="0" smtClean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(</a:t>
            </a:r>
            <a:r>
              <a:rPr lang="vi-VN" sz="2800" b="1" dirty="0" smtClean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8 </a:t>
            </a:r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x </a:t>
            </a:r>
            <a:r>
              <a:rPr lang="vi-VN" sz="2800" b="1" dirty="0" smtClean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2</a:t>
            </a:r>
            <a:r>
              <a:rPr lang="en-US" sz="2800" b="1" dirty="0" smtClean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)x 10</a:t>
            </a:r>
            <a:r>
              <a:rPr lang="vi-VN" sz="2800" b="1" dirty="0" smtClean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= 160 (</a:t>
            </a:r>
            <a:r>
              <a:rPr lang="vi-VN" sz="2800" b="1" dirty="0" smtClean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chỗ</a:t>
            </a:r>
            <a:r>
              <a:rPr lang="en-US" sz="2800" b="1" dirty="0" smtClean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 smtClean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ngồi</a:t>
            </a:r>
            <a:r>
              <a:rPr lang="vi-VN" sz="2800" b="1" dirty="0" smtClean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)</a:t>
            </a:r>
            <a:endParaRPr lang="vi-VN" sz="28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lvl="0" algn="ctr"/>
            <a:r>
              <a:rPr lang="vi-VN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                Đáp số :  160 </a:t>
            </a:r>
            <a:r>
              <a:rPr lang="vi-VN" sz="2800" b="1" dirty="0" smtClean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chỗ</a:t>
            </a:r>
            <a:r>
              <a:rPr lang="en-US" sz="2800" b="1" dirty="0" smtClean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 smtClean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ngồi</a:t>
            </a:r>
            <a:endParaRPr lang="vi-VN" sz="28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7101579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" grpId="0"/>
      <p:bldP spid="10" grpId="0"/>
      <p:bldP spid="11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BB5DCB58-20ED-4ABE-9C65-2ABF0698887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3" r="5543" b="-1297"/>
          <a:stretch/>
        </p:blipFill>
        <p:spPr>
          <a:xfrm>
            <a:off x="0" y="0"/>
            <a:ext cx="12192001" cy="6946900"/>
          </a:xfrm>
          <a:prstGeom prst="rect">
            <a:avLst/>
          </a:prstGeom>
        </p:spPr>
      </p:pic>
      <p:sp>
        <p:nvSpPr>
          <p:cNvPr id="3" name="矩形: 圆角 2">
            <a:extLst>
              <a:ext uri="{FF2B5EF4-FFF2-40B4-BE49-F238E27FC236}">
                <a16:creationId xmlns:a16="http://schemas.microsoft.com/office/drawing/2014/main" id="{AC6AF9AD-6E33-4FB5-92A9-1D06B8EDE037}"/>
              </a:ext>
            </a:extLst>
          </p:cNvPr>
          <p:cNvSpPr/>
          <p:nvPr/>
        </p:nvSpPr>
        <p:spPr>
          <a:xfrm>
            <a:off x="10676467" y="5054600"/>
            <a:ext cx="2218266" cy="2429933"/>
          </a:xfrm>
          <a:prstGeom prst="roundRect">
            <a:avLst/>
          </a:prstGeom>
          <a:solidFill>
            <a:srgbClr val="FCF2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id="{41E0B6BF-908A-4FD6-B2ED-325062CEFC2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9347200" y="3956676"/>
            <a:ext cx="3033713" cy="2901324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5BC75C75-C99E-30E2-7AF8-76303C44BCE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02631" y="1639229"/>
            <a:ext cx="8841573" cy="3074056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14299274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beach with palm trees and rocks&#10;&#10;Description automatically generated with low confidence">
            <a:extLst>
              <a:ext uri="{FF2B5EF4-FFF2-40B4-BE49-F238E27FC236}">
                <a16:creationId xmlns:a16="http://schemas.microsoft.com/office/drawing/2014/main" id="{C307B223-13C6-DBF5-CF4F-F2F2D2DA66B4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189" b="4189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CA96F7AD-2567-496A-0182-FF7AC85FF3CD}"/>
              </a:ext>
            </a:extLst>
          </p:cNvPr>
          <p:cNvSpPr/>
          <p:nvPr/>
        </p:nvSpPr>
        <p:spPr>
          <a:xfrm>
            <a:off x="469323" y="384465"/>
            <a:ext cx="11253354" cy="6172200"/>
          </a:xfrm>
          <a:prstGeom prst="roundRect">
            <a:avLst>
              <a:gd name="adj" fmla="val 14201"/>
            </a:avLst>
          </a:prstGeom>
          <a:solidFill>
            <a:schemeClr val="bg1">
              <a:alpha val="9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" name="Picture 4" descr="A cartoon of a child with a megaphone&#10;&#10;Description automatically generated with medium confidence">
            <a:extLst>
              <a:ext uri="{FF2B5EF4-FFF2-40B4-BE49-F238E27FC236}">
                <a16:creationId xmlns:a16="http://schemas.microsoft.com/office/drawing/2014/main" id="{F39E27E1-99DC-5B3A-93C7-83E963344201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6074" y="2434398"/>
            <a:ext cx="3574265" cy="3782291"/>
          </a:xfrm>
          <a:prstGeom prst="rect">
            <a:avLst/>
          </a:prstGeom>
        </p:spPr>
      </p:pic>
      <p:grpSp>
        <p:nvGrpSpPr>
          <p:cNvPr id="11" name="Group 10">
            <a:extLst>
              <a:ext uri="{FF2B5EF4-FFF2-40B4-BE49-F238E27FC236}">
                <a16:creationId xmlns:a16="http://schemas.microsoft.com/office/drawing/2014/main" id="{CDB5CDB2-237C-640A-EECD-29BBCBD4287A}"/>
              </a:ext>
            </a:extLst>
          </p:cNvPr>
          <p:cNvGrpSpPr/>
          <p:nvPr/>
        </p:nvGrpSpPr>
        <p:grpSpPr>
          <a:xfrm>
            <a:off x="4752295" y="807336"/>
            <a:ext cx="6478430" cy="4138674"/>
            <a:chOff x="4932814" y="2502786"/>
            <a:chExt cx="6190926" cy="4138674"/>
          </a:xfrm>
        </p:grpSpPr>
        <p:pic>
          <p:nvPicPr>
            <p:cNvPr id="9" name="Picture 8" descr="A blackboard with a wooden frame&#10;&#10;Description automatically generated with low confidence">
              <a:extLst>
                <a:ext uri="{FF2B5EF4-FFF2-40B4-BE49-F238E27FC236}">
                  <a16:creationId xmlns:a16="http://schemas.microsoft.com/office/drawing/2014/main" id="{7F784E85-2B11-B1BC-CB2F-86DEB440E9E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4243" b="15000"/>
            <a:stretch/>
          </p:blipFill>
          <p:spPr>
            <a:xfrm>
              <a:off x="4932814" y="2502786"/>
              <a:ext cx="6190926" cy="4138674"/>
            </a:xfrm>
            <a:prstGeom prst="rect">
              <a:avLst/>
            </a:prstGeom>
          </p:spPr>
        </p:pic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876508B5-6CDC-B946-4D3A-21CBDC498285}"/>
                </a:ext>
              </a:extLst>
            </p:cNvPr>
            <p:cNvSpPr txBox="1"/>
            <p:nvPr/>
          </p:nvSpPr>
          <p:spPr>
            <a:xfrm>
              <a:off x="5576869" y="3354530"/>
              <a:ext cx="5094211" cy="23083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algn="ctr">
                <a:spcBef>
                  <a:spcPts val="0"/>
                </a:spcBef>
                <a:spcAft>
                  <a:spcPts val="0"/>
                </a:spcAft>
              </a:pPr>
              <a:r>
                <a:rPr lang="en-US" sz="7200" b="1" dirty="0" err="1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Trò</a:t>
              </a:r>
              <a:r>
                <a:rPr lang="en-US" sz="7200" b="1" dirty="0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7200" b="1" dirty="0" err="1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chơi</a:t>
              </a:r>
              <a:r>
                <a:rPr lang="en-US" sz="7200" b="1" dirty="0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: </a:t>
              </a:r>
              <a:r>
                <a:rPr lang="en-US" sz="7200" b="1" dirty="0" err="1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Tính</a:t>
              </a:r>
              <a:r>
                <a:rPr lang="en-US" sz="7200" b="1" dirty="0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7200" b="1" dirty="0" err="1">
                  <a:solidFill>
                    <a:schemeClr val="bg1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nhẩm</a:t>
              </a:r>
              <a:endParaRPr lang="en-US" sz="7200" b="1" dirty="0">
                <a:solidFill>
                  <a:schemeClr val="bg1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937920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92E6EBEF-6F03-BB89-9062-D044913C583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89751" y="514725"/>
            <a:ext cx="9311705" cy="4499207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FBBBFF9-1ADB-CC31-9DF5-F3A7B754D5AA}"/>
              </a:ext>
            </a:extLst>
          </p:cNvPr>
          <p:cNvSpPr txBox="1"/>
          <p:nvPr/>
        </p:nvSpPr>
        <p:spPr>
          <a:xfrm>
            <a:off x="1294544" y="5239821"/>
            <a:ext cx="1008922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NL" sz="280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Mỗi học sinh sẽ nêu một phép tính một số nhân với 10, 100 hoặc 1000 để đố bạn.</a:t>
            </a:r>
            <a:endParaRPr lang="en-US" sz="28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0627501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2AB22FA5-2891-F145-980E-D68379BF49BD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154" b="90169" l="1600" r="97200">
                        <a14:foregroundMark x1="66400" y1="9738" x2="49800" y2="16667"/>
                        <a14:foregroundMark x1="49800" y1="16667" x2="35300" y2="32491"/>
                        <a14:foregroundMark x1="35300" y1="32491" x2="34300" y2="34457"/>
                        <a14:foregroundMark x1="34100" y1="2247" x2="41500" y2="14419"/>
                        <a14:foregroundMark x1="67100" y1="14419" x2="67100" y2="14419"/>
                        <a14:foregroundMark x1="67100" y1="14419" x2="67100" y2="14419"/>
                        <a14:foregroundMark x1="74900" y1="12266" x2="64800" y2="13390"/>
                        <a14:foregroundMark x1="64800" y1="13390" x2="69500" y2="16479"/>
                        <a14:foregroundMark x1="23200" y1="21067" x2="19400" y2="22659"/>
                        <a14:foregroundMark x1="25600" y1="21536" x2="27200" y2="22472"/>
                        <a14:foregroundMark x1="19400" y1="21348" x2="16300" y2="21816"/>
                        <a14:foregroundMark x1="8700" y1="23970" x2="8700" y2="23970"/>
                        <a14:foregroundMark x1="8700" y1="23970" x2="8700" y2="23970"/>
                        <a14:foregroundMark x1="5400" y1="34176" x2="5400" y2="34176"/>
                        <a14:foregroundMark x1="5400" y1="34176" x2="5400" y2="34176"/>
                        <a14:foregroundMark x1="3200" y1="46910" x2="3200" y2="46910"/>
                        <a14:foregroundMark x1="3000" y1="47097" x2="3000" y2="47097"/>
                        <a14:foregroundMark x1="1600" y1="33146" x2="1600" y2="33146"/>
                        <a14:foregroundMark x1="1600" y1="33146" x2="1600" y2="33146"/>
                        <a14:foregroundMark x1="13700" y1="83333" x2="13700" y2="83333"/>
                        <a14:foregroundMark x1="13500" y1="83333" x2="13500" y2="83333"/>
                        <a14:foregroundMark x1="14400" y1="75749" x2="24200" y2="83801"/>
                        <a14:foregroundMark x1="24200" y1="83801" x2="49100" y2="86704"/>
                        <a14:foregroundMark x1="49100" y1="86704" x2="61500" y2="85019"/>
                        <a14:foregroundMark x1="61500" y1="85019" x2="70600" y2="80712"/>
                        <a14:foregroundMark x1="70600" y1="80712" x2="72800" y2="78184"/>
                        <a14:foregroundMark x1="73300" y1="69288" x2="71300" y2="81742"/>
                        <a14:foregroundMark x1="71300" y1="81742" x2="62800" y2="87172"/>
                        <a14:foregroundMark x1="62800" y1="87172" x2="49800" y2="90075"/>
                        <a14:foregroundMark x1="49800" y1="90075" x2="39400" y2="86985"/>
                        <a14:foregroundMark x1="39400" y1="86985" x2="29500" y2="79775"/>
                        <a14:foregroundMark x1="29500" y1="79775" x2="32700" y2="69007"/>
                        <a14:foregroundMark x1="32700" y1="69007" x2="33900" y2="68258"/>
                        <a14:foregroundMark x1="74200" y1="73315" x2="73200" y2="84176"/>
                        <a14:foregroundMark x1="73200" y1="84176" x2="61900" y2="89700"/>
                        <a14:foregroundMark x1="61900" y1="89700" x2="48100" y2="90262"/>
                        <a14:foregroundMark x1="48100" y1="90262" x2="44600" y2="77903"/>
                        <a14:foregroundMark x1="44600" y1="77903" x2="55800" y2="70693"/>
                        <a14:foregroundMark x1="55800" y1="70693" x2="65500" y2="72378"/>
                        <a14:foregroundMark x1="65500" y1="72378" x2="69900" y2="78464"/>
                        <a14:foregroundMark x1="33400" y1="20880" x2="16500" y2="38577"/>
                        <a14:foregroundMark x1="16500" y1="38577" x2="18900" y2="45974"/>
                        <a14:foregroundMark x1="32700" y1="36704" x2="32700" y2="36704"/>
                        <a14:foregroundMark x1="32400" y1="36423" x2="32400" y2="36423"/>
                        <a14:foregroundMark x1="70400" y1="10674" x2="59500" y2="8708"/>
                        <a14:foregroundMark x1="59500" y1="8708" x2="7446" y2="37209"/>
                        <a14:foregroundMark x1="6887" y1="39845" x2="11900" y2="47846"/>
                        <a14:foregroundMark x1="11900" y1="47846" x2="24600" y2="48783"/>
                        <a14:foregroundMark x1="24600" y1="48783" x2="57200" y2="34270"/>
                        <a14:foregroundMark x1="57200" y1="34270" x2="64164" y2="27233"/>
                        <a14:foregroundMark x1="67901" y1="22533" x2="70900" y2="14888"/>
                        <a14:foregroundMark x1="70900" y1="14888" x2="67600" y2="7303"/>
                        <a14:foregroundMark x1="67600" y1="6461" x2="49800" y2="10861"/>
                        <a14:foregroundMark x1="67300" y1="7303" x2="75600" y2="10861"/>
                        <a14:foregroundMark x1="72800" y1="7303" x2="72800" y2="7303"/>
                        <a14:foregroundMark x1="72800" y1="7303" x2="72800" y2="7303"/>
                        <a14:foregroundMark x1="68700" y1="5805" x2="60400" y2="7959"/>
                        <a14:foregroundMark x1="69200" y1="5993" x2="73700" y2="10206"/>
                        <a14:foregroundMark x1="59500" y1="18914" x2="56600" y2="27903"/>
                        <a14:foregroundMark x1="56600" y1="27903" x2="56600" y2="27996"/>
                        <a14:foregroundMark x1="62600" y1="17509" x2="62600" y2="17509"/>
                        <a14:foregroundMark x1="62600" y1="17509" x2="62600" y2="17509"/>
                        <a14:foregroundMark x1="68000" y1="16199" x2="62200" y2="24625"/>
                        <a14:foregroundMark x1="62200" y1="24625" x2="52400" y2="19569"/>
                        <a14:foregroundMark x1="52400" y1="19569" x2="52400" y2="19569"/>
                        <a14:foregroundMark x1="65000" y1="17135" x2="51100" y2="16854"/>
                        <a14:foregroundMark x1="51100" y1="16854" x2="47200" y2="26779"/>
                        <a14:foregroundMark x1="47200" y1="26779" x2="59400" y2="26404"/>
                        <a14:foregroundMark x1="59400" y1="26404" x2="62300" y2="17978"/>
                        <a14:foregroundMark x1="55700" y1="20693" x2="42500" y2="23783"/>
                        <a14:foregroundMark x1="42500" y1="23783" x2="35900" y2="30805"/>
                        <a14:foregroundMark x1="35900" y1="30805" x2="50800" y2="30056"/>
                        <a14:foregroundMark x1="50800" y1="30056" x2="54000" y2="23783"/>
                        <a14:foregroundMark x1="32900" y1="28933" x2="22500" y2="31086"/>
                        <a14:foregroundMark x1="22500" y1="31086" x2="22300" y2="42041"/>
                        <a14:foregroundMark x1="22300" y1="42041" x2="35400" y2="39139"/>
                        <a14:foregroundMark x1="35400" y1="39139" x2="38600" y2="29026"/>
                        <a14:foregroundMark x1="38600" y1="29026" x2="36700" y2="23315"/>
                        <a14:foregroundMark x1="37400" y1="19569" x2="26900" y2="21816"/>
                        <a14:foregroundMark x1="26900" y1="21816" x2="17000" y2="29213"/>
                        <a14:foregroundMark x1="17000" y1="29213" x2="11000" y2="38202"/>
                        <a14:foregroundMark x1="11000" y1="38202" x2="19000" y2="44195"/>
                        <a14:foregroundMark x1="19000" y1="44195" x2="29900" y2="42135"/>
                        <a14:foregroundMark x1="29900" y1="42135" x2="39000" y2="34176"/>
                        <a14:foregroundMark x1="39000" y1="34176" x2="39800" y2="24064"/>
                        <a14:foregroundMark x1="39800" y1="24064" x2="37900" y2="20880"/>
                        <a14:foregroundMark x1="36200" y1="24251" x2="23300" y2="31554"/>
                        <a14:foregroundMark x1="23300" y1="31554" x2="33600" y2="27622"/>
                        <a14:foregroundMark x1="33600" y1="27622" x2="33600" y2="27154"/>
                        <a14:foregroundMark x1="34100" y1="29588" x2="25300" y2="37547"/>
                        <a14:foregroundMark x1="25300" y1="37547" x2="24800" y2="38202"/>
                        <a14:foregroundMark x1="23900" y1="42697" x2="25100" y2="46629"/>
                        <a14:foregroundMark x1="17200" y1="60487" x2="9800" y2="67697"/>
                        <a14:foregroundMark x1="9800" y1="67697" x2="6100" y2="74906"/>
                        <a14:foregroundMark x1="17200" y1="58895" x2="10500" y2="65824"/>
                        <a14:foregroundMark x1="10500" y1="65824" x2="6800" y2="74906"/>
                        <a14:foregroundMark x1="6800" y1="74906" x2="7000" y2="78184"/>
                        <a14:foregroundMark x1="7000" y1="67509" x2="4600" y2="76779"/>
                        <a14:foregroundMark x1="4600" y1="76779" x2="5600" y2="79588"/>
                        <a14:foregroundMark x1="86800" y1="28933" x2="86800" y2="28933"/>
                        <a14:foregroundMark x1="86800" y1="28933" x2="86800" y2="28933"/>
                        <a14:foregroundMark x1="75400" y1="28933" x2="85400" y2="28839"/>
                        <a14:foregroundMark x1="85400" y1="28839" x2="89600" y2="38577"/>
                        <a14:foregroundMark x1="89600" y1="38577" x2="81500" y2="46161"/>
                        <a14:foregroundMark x1="81500" y1="46161" x2="79200" y2="47378"/>
                        <a14:foregroundMark x1="69200" y1="29120" x2="79400" y2="26217"/>
                        <a14:foregroundMark x1="79400" y1="26217" x2="88200" y2="31742"/>
                        <a14:foregroundMark x1="90397" y1="41854" x2="90529" y2="42461"/>
                        <a14:foregroundMark x1="88200" y1="31742" x2="90397" y2="41854"/>
                        <a14:foregroundMark x1="90217" y1="45624" x2="87600" y2="64981"/>
                        <a14:foregroundMark x1="87600" y1="64981" x2="82500" y2="69101"/>
                        <a14:foregroundMark x1="92000" y1="49813" x2="97200" y2="55524"/>
                        <a14:foregroundMark x1="63600" y1="24625" x2="68200" y2="29401"/>
                        <a14:foregroundMark x1="89700" y1="45880" x2="89700" y2="45880"/>
                        <a14:foregroundMark x1="90000" y1="45880" x2="90000" y2="45880"/>
                        <a14:foregroundMark x1="90000" y1="45787" x2="90000" y2="45787"/>
                        <a14:foregroundMark x1="90000" y1="45693" x2="90000" y2="45693"/>
                        <a14:foregroundMark x1="89900" y1="45506" x2="90000" y2="46348"/>
                        <a14:foregroundMark x1="89800" y1="45318" x2="89800" y2="45318"/>
                        <a14:foregroundMark x1="89900" y1="45599" x2="89900" y2="45599"/>
                        <a14:foregroundMark x1="89900" y1="45599" x2="89900" y2="45599"/>
                        <a14:foregroundMark x1="90000" y1="45693" x2="90000" y2="45693"/>
                        <a14:foregroundMark x1="89600" y1="45787" x2="90200" y2="45880"/>
                        <a14:backgroundMark x1="67900" y1="23221" x2="66796" y2="25578"/>
                        <a14:backgroundMark x1="67600" y1="23221" x2="67600" y2="23221"/>
                        <a14:backgroundMark x1="68100" y1="22659" x2="66900" y2="24064"/>
                        <a14:backgroundMark x1="64800" y1="28464" x2="64800" y2="28464"/>
                        <a14:backgroundMark x1="64800" y1="28464" x2="64800" y2="28464"/>
                        <a14:backgroundMark x1="5900" y1="38390" x2="5900" y2="38390"/>
                        <a14:backgroundMark x1="5900" y1="38390" x2="5900" y2="38390"/>
                        <a14:backgroundMark x1="6200" y1="37453" x2="5700" y2="39607"/>
                        <a14:backgroundMark x1="6700" y1="37266" x2="6200" y2="38390"/>
                        <a14:backgroundMark x1="7000" y1="37547" x2="7000" y2="37547"/>
                        <a14:backgroundMark x1="7000" y1="37547" x2="7000" y2="37547"/>
                        <a14:backgroundMark x1="7000" y1="37360" x2="7000" y2="37360"/>
                        <a14:backgroundMark x1="7000" y1="37360" x2="7000" y2="37360"/>
                        <a14:backgroundMark x1="7200" y1="37079" x2="6500" y2="38109"/>
                        <a14:backgroundMark x1="7300" y1="37172" x2="7300" y2="37172"/>
                        <a14:backgroundMark x1="7300" y1="37172" x2="7300" y2="37172"/>
                        <a14:backgroundMark x1="7300" y1="37172" x2="7000" y2="37828"/>
                        <a14:backgroundMark x1="2800" y1="47097" x2="2800" y2="47097"/>
                        <a14:backgroundMark x1="2800" y1="47097" x2="2800" y2="47097"/>
                        <a14:backgroundMark x1="2800" y1="46723" x2="2800" y2="46723"/>
                        <a14:backgroundMark x1="3000" y1="47004" x2="3000" y2="47004"/>
                        <a14:backgroundMark x1="3000" y1="47004" x2="3000" y2="47004"/>
                        <a14:backgroundMark x1="3100" y1="46816" x2="3100" y2="46816"/>
                        <a14:backgroundMark x1="3100" y1="46816" x2="3100" y2="46816"/>
                        <a14:backgroundMark x1="90200" y1="42416" x2="89900" y2="44288"/>
                        <a14:backgroundMark x1="90400" y1="42135" x2="89900" y2="43165"/>
                        <a14:backgroundMark x1="90300" y1="42978" x2="90500" y2="42416"/>
                        <a14:backgroundMark x1="90300" y1="41854" x2="90300" y2="41854"/>
                        <a14:backgroundMark x1="90300" y1="41854" x2="90300" y2="41854"/>
                        <a14:backgroundMark x1="90200" y1="41760" x2="90200" y2="41760"/>
                        <a14:backgroundMark x1="90300" y1="41760" x2="90300" y2="41760"/>
                      </a14:backgroundRemoval>
                    </a14:imgEffect>
                  </a14:imgLayer>
                </a14:imgProps>
              </a:ext>
            </a:extLst>
          </a:blip>
          <a:srcRect b="7556"/>
          <a:stretch/>
        </p:blipFill>
        <p:spPr>
          <a:xfrm>
            <a:off x="5774868" y="508433"/>
            <a:ext cx="5619384" cy="5548056"/>
          </a:xfrm>
          <a:prstGeom prst="rect">
            <a:avLst/>
          </a:prstGeom>
        </p:spPr>
      </p:pic>
      <p:sp>
        <p:nvSpPr>
          <p:cNvPr id="7" name="Google Shape;1075;p36">
            <a:extLst>
              <a:ext uri="{FF2B5EF4-FFF2-40B4-BE49-F238E27FC236}">
                <a16:creationId xmlns:a16="http://schemas.microsoft.com/office/drawing/2014/main" id="{41BD8C2F-900B-8349-8C0A-3B998A799565}"/>
              </a:ext>
            </a:extLst>
          </p:cNvPr>
          <p:cNvSpPr txBox="1">
            <a:spLocks/>
          </p:cNvSpPr>
          <p:nvPr/>
        </p:nvSpPr>
        <p:spPr>
          <a:xfrm>
            <a:off x="316089" y="1943012"/>
            <a:ext cx="5619384" cy="18751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67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9pPr>
          </a:lstStyle>
          <a:p>
            <a:pPr defTabSz="1219170">
              <a:buClr>
                <a:srgbClr val="FBB041"/>
              </a:buClr>
            </a:pPr>
            <a:r>
              <a:rPr lang="en-US" sz="5867" b="1" kern="0" dirty="0" err="1">
                <a:solidFill>
                  <a:srgbClr val="FFFFFF"/>
                </a:solidFill>
                <a:latin typeface="Arial" panose="020B0604020202020204"/>
              </a:rPr>
              <a:t>Trò</a:t>
            </a:r>
            <a:r>
              <a:rPr lang="en-US" sz="5867" b="1" kern="0" dirty="0">
                <a:solidFill>
                  <a:srgbClr val="FFFFFF"/>
                </a:solidFill>
                <a:latin typeface="Arial" panose="020B0604020202020204"/>
              </a:rPr>
              <a:t> </a:t>
            </a:r>
            <a:r>
              <a:rPr lang="en-US" sz="5867" b="1" kern="0" dirty="0" err="1">
                <a:solidFill>
                  <a:srgbClr val="FFFFFF"/>
                </a:solidFill>
                <a:latin typeface="Arial" panose="020B0604020202020204"/>
              </a:rPr>
              <a:t>chơi</a:t>
            </a:r>
            <a:endParaRPr lang="en-US" sz="5867" b="1" kern="0" dirty="0">
              <a:solidFill>
                <a:srgbClr val="FFFFFF"/>
              </a:solidFill>
              <a:latin typeface="Arial" panose="020B0604020202020204"/>
            </a:endParaRPr>
          </a:p>
          <a:p>
            <a:pPr defTabSz="1219170">
              <a:buClr>
                <a:srgbClr val="FBB041"/>
              </a:buClr>
            </a:pPr>
            <a:r>
              <a:rPr lang="en-US" sz="5867" b="1" kern="0" dirty="0">
                <a:solidFill>
                  <a:srgbClr val="FBB041"/>
                </a:solidFill>
                <a:latin typeface="Arial" panose="020B0604020202020204"/>
              </a:rPr>
              <a:t>TÌM TRỨNG</a:t>
            </a:r>
          </a:p>
          <a:p>
            <a:pPr defTabSz="1219170">
              <a:buClr>
                <a:srgbClr val="FBB041"/>
              </a:buClr>
            </a:pPr>
            <a:r>
              <a:rPr lang="en-US" sz="5867" b="1" kern="0" dirty="0">
                <a:solidFill>
                  <a:srgbClr val="FBB041"/>
                </a:solidFill>
                <a:latin typeface="Arial" panose="020B0604020202020204"/>
              </a:rPr>
              <a:t>KHỦNG LONG</a:t>
            </a:r>
          </a:p>
        </p:txBody>
      </p:sp>
      <p:pic>
        <p:nvPicPr>
          <p:cNvPr id="8" name="Picture 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E6FF2D13-22AA-FE43-8A86-98C0EDA70162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69630" b="85926" l="52800" r="72400">
                        <a14:foregroundMark x1="71300" y1="77407" x2="71300" y2="77407"/>
                        <a14:foregroundMark x1="71300" y1="77407" x2="71300" y2="77407"/>
                        <a14:foregroundMark x1="71900" y1="77222" x2="71900" y2="77222"/>
                        <a14:foregroundMark x1="71900" y1="77222" x2="71900" y2="77222"/>
                        <a14:foregroundMark x1="71900" y1="75000" x2="71900" y2="75000"/>
                        <a14:foregroundMark x1="71900" y1="75000" x2="71900" y2="75000"/>
                        <a14:foregroundMark x1="71300" y1="76204" x2="71300" y2="76204"/>
                        <a14:foregroundMark x1="71300" y1="76204" x2="71300" y2="76204"/>
                        <a14:foregroundMark x1="71900" y1="76389" x2="71900" y2="76389"/>
                        <a14:foregroundMark x1="71900" y1="76389" x2="71900" y2="76389"/>
                        <a14:foregroundMark x1="72200" y1="74630" x2="72200" y2="74630"/>
                        <a14:foregroundMark x1="72200" y1="74630" x2="72200" y2="74630"/>
                        <a14:foregroundMark x1="72400" y1="74815" x2="72400" y2="74815"/>
                        <a14:foregroundMark x1="72400" y1="74815" x2="72400" y2="74815"/>
                        <a14:backgroundMark x1="55100" y1="84444" x2="55100" y2="84444"/>
                        <a14:backgroundMark x1="55100" y1="84444" x2="55100" y2="8444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0466" t="67778" r="25762" b="12036"/>
          <a:stretch/>
        </p:blipFill>
        <p:spPr>
          <a:xfrm>
            <a:off x="2039155" y="4014365"/>
            <a:ext cx="2012648" cy="1845884"/>
          </a:xfrm>
          <a:prstGeom prst="rect">
            <a:avLst/>
          </a:prstGeom>
        </p:spPr>
      </p:pic>
      <p:pic>
        <p:nvPicPr>
          <p:cNvPr id="9" name="Mission to Mars - Audio Hertz (1).mp3" descr="Mission to Mars - Audio Hertz (1).mp3">
            <a:hlinkClick r:id="" action="ppaction://media"/>
            <a:extLst>
              <a:ext uri="{FF2B5EF4-FFF2-40B4-BE49-F238E27FC236}">
                <a16:creationId xmlns:a16="http://schemas.microsoft.com/office/drawing/2014/main" id="{1C9ECB75-3283-7B47-9CEC-0B53980A173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" y="6858001"/>
            <a:ext cx="702396" cy="7023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01644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6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0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>
                      <p:stCondLst>
                        <p:cond delay="0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319200__18hiltc__pixel-game-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audio>
              <p:cMediaNode vol="36364" numSld="7">
                <p:cTn id="30" repeatCount="500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  <p:bldLst>
      <p:bldP spid="7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BD892E03-EAC9-4CC6-9352-39504ADA0EAC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43" r="5543" b="-1297"/>
          <a:stretch/>
        </p:blipFill>
        <p:spPr>
          <a:xfrm>
            <a:off x="155862" y="271165"/>
            <a:ext cx="12192001" cy="6946900"/>
          </a:xfrm>
          <a:prstGeom prst="rect">
            <a:avLst/>
          </a:prstGeom>
        </p:spPr>
      </p:pic>
      <p:sp>
        <p:nvSpPr>
          <p:cNvPr id="9" name="矩形: 圆角 8">
            <a:extLst>
              <a:ext uri="{FF2B5EF4-FFF2-40B4-BE49-F238E27FC236}">
                <a16:creationId xmlns:a16="http://schemas.microsoft.com/office/drawing/2014/main" id="{DED3EC8B-B9BD-4061-B15B-AD74D57ACF58}"/>
              </a:ext>
            </a:extLst>
          </p:cNvPr>
          <p:cNvSpPr/>
          <p:nvPr/>
        </p:nvSpPr>
        <p:spPr>
          <a:xfrm>
            <a:off x="10676467" y="5054600"/>
            <a:ext cx="2218266" cy="2429933"/>
          </a:xfrm>
          <a:prstGeom prst="roundRect">
            <a:avLst/>
          </a:prstGeom>
          <a:solidFill>
            <a:srgbClr val="FCF2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微软雅黑" panose="020B0503020204020204" pitchFamily="34" charset="-122"/>
              <a:cs typeface="+mn-cs"/>
            </a:endParaRPr>
          </a:p>
        </p:txBody>
      </p:sp>
      <p:pic>
        <p:nvPicPr>
          <p:cNvPr id="8" name="图片 7">
            <a:extLst>
              <a:ext uri="{FF2B5EF4-FFF2-40B4-BE49-F238E27FC236}">
                <a16:creationId xmlns:a16="http://schemas.microsoft.com/office/drawing/2014/main" id="{A4D96D30-2BE3-4EFA-9972-64FB30187DC3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585" t="51703" r="406" b="2387"/>
          <a:stretch/>
        </p:blipFill>
        <p:spPr>
          <a:xfrm>
            <a:off x="8563951" y="3847941"/>
            <a:ext cx="3408893" cy="3260131"/>
          </a:xfrm>
          <a:prstGeom prst="rect">
            <a:avLst/>
          </a:prstGeom>
        </p:spPr>
      </p:pic>
      <p:pic>
        <p:nvPicPr>
          <p:cNvPr id="18" name="60498cdaead9d">
            <a:hlinkClick r:id="" action="ppaction://media"/>
            <a:extLst>
              <a:ext uri="{FF2B5EF4-FFF2-40B4-BE49-F238E27FC236}">
                <a16:creationId xmlns:a16="http://schemas.microsoft.com/office/drawing/2014/main" id="{B7F59637-8F60-4A58-B259-1BC49B0CD2EC}"/>
              </a:ext>
            </a:extLst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4580466" y="-798753"/>
            <a:ext cx="406400" cy="406400"/>
          </a:xfrm>
          <a:prstGeom prst="rect">
            <a:avLst/>
          </a:prstGeom>
        </p:spPr>
      </p:pic>
      <p:pic>
        <p:nvPicPr>
          <p:cNvPr id="23" name="图片 6">
            <a:extLst>
              <a:ext uri="{FF2B5EF4-FFF2-40B4-BE49-F238E27FC236}">
                <a16:creationId xmlns:a16="http://schemas.microsoft.com/office/drawing/2014/main" id="{0B6EF252-5F92-200B-C191-475B4CF2D602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6399" b="89900" l="41970" r="93915">
                        <a14:foregroundMark x1="67503" y1="6399" x2="58908" y2="13739"/>
                        <a14:foregroundMark x1="66186" y1="21455" x2="52760" y2="29925"/>
                        <a14:foregroundMark x1="65621" y1="21455" x2="59473" y2="48118"/>
                        <a14:foregroundMark x1="44417" y1="46424" x2="43350" y2="48369"/>
                        <a14:foregroundMark x1="65935" y1="15747" x2="62673" y2="50063"/>
                        <a14:foregroundMark x1="51380" y1="42158" x2="48432" y2="43538"/>
                        <a14:foregroundMark x1="69699" y1="45546" x2="68068" y2="50941"/>
                        <a14:foregroundMark x1="53011" y1="87578" x2="54329" y2="87578"/>
                        <a14:foregroundMark x1="53827" y1="85571" x2="44981" y2="86951"/>
                        <a14:foregroundMark x1="44981" y1="86700" x2="44668" y2="85006"/>
                        <a14:foregroundMark x1="52509" y1="87829" x2="50878" y2="87578"/>
                        <a14:foregroundMark x1="43601" y1="85571" x2="44166" y2="87578"/>
                        <a14:foregroundMark x1="46550" y1="85257" x2="41970" y2="86136"/>
                        <a14:foregroundMark x1="64555" y1="71079" x2="67001" y2="54078"/>
                        <a14:foregroundMark x1="76412" y1="62861" x2="65119" y2="70828"/>
                        <a14:foregroundMark x1="74780" y1="69385" x2="78294" y2="63990"/>
                        <a14:foregroundMark x1="75596" y1="62861" x2="70765" y2="58595"/>
                        <a14:foregroundMark x1="55709" y1="39335" x2="55144" y2="51255"/>
                        <a14:foregroundMark x1="74529" y1="60038" x2="69134" y2="53513"/>
                        <a14:foregroundMark x1="62610" y1="87139" x2="51819" y2="87516"/>
                        <a14:foregroundMark x1="58657" y1="88143" x2="52949" y2="88143"/>
                        <a14:foregroundMark x1="62171" y1="87265" x2="51882" y2="88080"/>
                        <a14:foregroundMark x1="51882" y1="88080" x2="51694" y2="87955"/>
                        <a14:foregroundMark x1="49373" y1="86512" x2="44103" y2="86386"/>
                        <a14:foregroundMark x1="43789" y1="84379" x2="42597" y2="85257"/>
                        <a14:foregroundMark x1="43664" y1="84065" x2="42221" y2="84881"/>
                        <a14:foregroundMark x1="44856" y1="87453" x2="48118" y2="86763"/>
                        <a14:foregroundMark x1="49749" y1="86951" x2="48808" y2="87767"/>
                        <a14:foregroundMark x1="53137" y1="88582" x2="59034" y2="87955"/>
                        <a14:foregroundMark x1="49749" y1="87516" x2="59724" y2="88519"/>
                        <a14:foregroundMark x1="59724" y1="88519" x2="62171" y2="87077"/>
                        <a14:foregroundMark x1="58846" y1="88896" x2="51443" y2="8808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192" t="-4736"/>
          <a:stretch/>
        </p:blipFill>
        <p:spPr>
          <a:xfrm flipH="1">
            <a:off x="-763437" y="2923953"/>
            <a:ext cx="2864394" cy="4751966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9FB85B3F-5096-3F4A-ED7B-86CAF15ADE0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499464" y="927704"/>
            <a:ext cx="2237426" cy="107298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74970809-FA02-304B-7EDF-E81EB863212C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336416" y="2000693"/>
            <a:ext cx="8340051" cy="3694496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65663239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 showWhenStopped="0">
                <p:cTn id="14" repeatCount="indefinite" fill="remove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8"/>
                </p:tgtEl>
              </p:cMediaNode>
            </p:audio>
          </p:childTnLst>
        </p:cTn>
      </p:par>
    </p:tnLst>
  </p:timing>
  <p:extLst>
    <p:ext uri="{E180D4A7-C9FB-4DFB-919C-405C955672EB}">
      <p14:showEvtLst xmlns:p14="http://schemas.microsoft.com/office/powerpoint/2010/main">
        <p14:playEvt time="185" objId="18"/>
      </p14:showEvtLst>
    </p:ext>
  </p:extLs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hlinkClick r:id="rId4" action="ppaction://hlinksldjump"/>
            <a:extLst>
              <a:ext uri="{FF2B5EF4-FFF2-40B4-BE49-F238E27FC236}">
                <a16:creationId xmlns:a16="http://schemas.microsoft.com/office/drawing/2014/main" id="{63532910-5C95-E848-ACE1-8F5F85D91244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55000" b="95000" l="4075" r="57379">
                        <a14:foregroundMark x1="4185" y1="83056" x2="4515" y2="88704"/>
                        <a14:foregroundMark x1="5507" y1="89167" x2="5507" y2="89167"/>
                        <a14:foregroundMark x1="5507" y1="89167" x2="5507" y2="89167"/>
                        <a14:foregroundMark x1="6718" y1="88981" x2="6718" y2="88981"/>
                        <a14:foregroundMark x1="6718" y1="88981" x2="6718" y2="88981"/>
                        <a14:foregroundMark x1="7819" y1="88796" x2="7819" y2="88796"/>
                        <a14:foregroundMark x1="7819" y1="88796" x2="7819" y2="88796"/>
                        <a14:foregroundMark x1="23128" y1="83704" x2="23128" y2="83704"/>
                        <a14:foregroundMark x1="22907" y1="83704" x2="22907" y2="83704"/>
                        <a14:foregroundMark x1="20485" y1="90000" x2="20485" y2="90000"/>
                        <a14:foregroundMark x1="20374" y1="90000" x2="20374" y2="90000"/>
                        <a14:foregroundMark x1="29626" y1="88519" x2="29626" y2="88519"/>
                        <a14:foregroundMark x1="24670" y1="81759" x2="24670" y2="81759"/>
                        <a14:foregroundMark x1="31167" y1="88333" x2="31167" y2="88333"/>
                        <a14:foregroundMark x1="37115" y1="82963" x2="37115" y2="82963"/>
                        <a14:foregroundMark x1="36233" y1="82963" x2="36233" y2="82963"/>
                        <a14:foregroundMark x1="39207" y1="82963" x2="39207" y2="82963"/>
                        <a14:foregroundMark x1="48018" y1="83981" x2="48018" y2="83981"/>
                        <a14:foregroundMark x1="48128" y1="84352" x2="48128" y2="84352"/>
                        <a14:foregroundMark x1="50000" y1="81389" x2="50771" y2="85185"/>
                        <a14:foregroundMark x1="52974" y1="84167" x2="52974" y2="84167"/>
                        <a14:foregroundMark x1="52974" y1="84167" x2="52974" y2="84167"/>
                        <a14:foregroundMark x1="54736" y1="83981" x2="54736" y2="83981"/>
                        <a14:foregroundMark x1="54736" y1="83981" x2="54736" y2="83981"/>
                        <a14:foregroundMark x1="44383" y1="83241" x2="44383" y2="83241"/>
                        <a14:foregroundMark x1="44383" y1="83241" x2="44383" y2="83241"/>
                        <a14:foregroundMark x1="43502" y1="82963" x2="43502" y2="82963"/>
                        <a14:foregroundMark x1="46366" y1="87315" x2="46366" y2="87315"/>
                        <a14:foregroundMark x1="50661" y1="87963" x2="50661" y2="87963"/>
                        <a14:foregroundMark x1="50771" y1="87963" x2="50771" y2="87963"/>
                        <a14:foregroundMark x1="53634" y1="88611" x2="53634" y2="88611"/>
                        <a14:foregroundMark x1="53965" y1="88519" x2="53965" y2="88519"/>
                        <a14:foregroundMark x1="41960" y1="87870" x2="41960" y2="87870"/>
                        <a14:backgroundMark x1="41189" y1="87778" x2="41740" y2="88981"/>
                        <a14:backgroundMark x1="53965" y1="89074" x2="53965" y2="89074"/>
                        <a14:backgroundMark x1="54075" y1="89074" x2="54405" y2="88981"/>
                        <a14:backgroundMark x1="57489" y1="81296" x2="57269" y2="82407"/>
                      </a14:backgroundRemoval>
                    </a14:imgEffect>
                  </a14:imgLayer>
                </a14:imgProps>
              </a:ext>
            </a:extLst>
          </a:blip>
          <a:srcRect t="50000" r="44336"/>
          <a:stretch/>
        </p:blipFill>
        <p:spPr>
          <a:xfrm>
            <a:off x="800905" y="3396330"/>
            <a:ext cx="3257529" cy="3480345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0D7B4D33-909F-0944-9535-BBA65C76F82B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600" r="98400">
                        <a14:foregroundMark x1="6800" y1="37436" x2="6800" y2="37436"/>
                        <a14:foregroundMark x1="1900" y1="41538" x2="1900" y2="41538"/>
                        <a14:foregroundMark x1="1000" y1="37179" x2="1000" y2="37179"/>
                        <a14:foregroundMark x1="700" y1="48205" x2="700" y2="48205"/>
                        <a14:foregroundMark x1="92100" y1="46154" x2="92100" y2="46154"/>
                        <a14:foregroundMark x1="91200" y1="65128" x2="91200" y2="65128"/>
                        <a14:foregroundMark x1="95700" y1="40000" x2="95700" y2="40000"/>
                        <a14:foregroundMark x1="96300" y1="44359" x2="96300" y2="44359"/>
                        <a14:foregroundMark x1="98400" y1="41538" x2="98400" y2="41538"/>
                      </a14:backgroundRemoval>
                    </a14:imgEffect>
                  </a14:imgLayer>
                </a14:imgProps>
              </a:ext>
            </a:extLst>
          </a:blip>
          <a:srcRect t="7343" b="19429"/>
          <a:stretch/>
        </p:blipFill>
        <p:spPr>
          <a:xfrm>
            <a:off x="5993511" y="5025529"/>
            <a:ext cx="2270740" cy="129700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BA992FEC-5E0B-9245-BDE9-464FF85AD3BD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019" b="91389" l="318" r="97879">
                        <a14:foregroundMark x1="68929" y1="12407" x2="88123" y2="26944"/>
                        <a14:foregroundMark x1="66596" y1="5556" x2="66596" y2="5556"/>
                        <a14:foregroundMark x1="66596" y1="5556" x2="66596" y2="5556"/>
                        <a14:foregroundMark x1="60445" y1="1019" x2="60445" y2="1019"/>
                        <a14:foregroundMark x1="94168" y1="27407" x2="94168" y2="27407"/>
                        <a14:foregroundMark x1="94168" y1="27407" x2="94168" y2="27407"/>
                        <a14:foregroundMark x1="98303" y1="28704" x2="98303" y2="28704"/>
                        <a14:foregroundMark x1="98303" y1="28704" x2="98303" y2="28704"/>
                        <a14:foregroundMark x1="6045" y1="55648" x2="6045" y2="55648"/>
                        <a14:foregroundMark x1="6045" y1="55833" x2="6045" y2="55833"/>
                        <a14:foregroundMark x1="530" y1="55833" x2="530" y2="55833"/>
                        <a14:foregroundMark x1="530" y1="55833" x2="530" y2="55833"/>
                        <a14:foregroundMark x1="76776" y1="55370" x2="76776" y2="55370"/>
                        <a14:foregroundMark x1="76776" y1="55370" x2="76776" y2="55370"/>
                        <a14:foregroundMark x1="80806" y1="54630" x2="80806" y2="54630"/>
                        <a14:foregroundMark x1="80806" y1="54630" x2="80806" y2="54630"/>
                        <a14:foregroundMark x1="39555" y1="91204" x2="39555" y2="91204"/>
                        <a14:foregroundMark x1="39555" y1="91204" x2="39555" y2="91204"/>
                        <a14:foregroundMark x1="41888" y1="90370" x2="41888" y2="90370"/>
                        <a14:foregroundMark x1="41888" y1="90370" x2="41888" y2="90370"/>
                        <a14:foregroundMark x1="35207" y1="91389" x2="35207" y2="91389"/>
                        <a14:foregroundMark x1="35207" y1="91389" x2="35207" y2="91389"/>
                        <a14:foregroundMark x1="94486" y1="35556" x2="94486" y2="35556"/>
                        <a14:foregroundMark x1="53977" y1="2685" x2="53977" y2="2685"/>
                        <a14:foregroundMark x1="65217" y1="2407" x2="65217" y2="2407"/>
                        <a14:foregroundMark x1="72959" y1="1019" x2="72959" y2="101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7994741" y="2906601"/>
            <a:ext cx="855212" cy="979457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pic>
        <p:nvPicPr>
          <p:cNvPr id="9" name="Picture 8">
            <a:hlinkClick r:id="rId11" action="ppaction://hlinksldjump"/>
            <a:extLst>
              <a:ext uri="{FF2B5EF4-FFF2-40B4-BE49-F238E27FC236}">
                <a16:creationId xmlns:a16="http://schemas.microsoft.com/office/drawing/2014/main" id="{63C39D70-36D9-9249-8D7B-A2FD777BF418}"/>
              </a:ext>
            </a:extLst>
          </p:cNvPr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32407" b="57315" l="74500" r="94400">
                        <a14:foregroundMark x1="84500" y1="57407" x2="84500" y2="57407"/>
                        <a14:foregroundMark x1="84500" y1="57407" x2="84500" y2="57407"/>
                        <a14:foregroundMark x1="87300" y1="39815" x2="87300" y2="39815"/>
                        <a14:foregroundMark x1="87300" y1="39815" x2="87300" y2="39815"/>
                        <a14:foregroundMark x1="85400" y1="38241" x2="90200" y2="43333"/>
                        <a14:foregroundMark x1="86900" y1="37593" x2="87800" y2="42685"/>
                        <a14:foregroundMark x1="88500" y1="41574" x2="88500" y2="41574"/>
                        <a14:foregroundMark x1="88500" y1="42037" x2="88500" y2="42037"/>
                        <a14:foregroundMark x1="88500" y1="40926" x2="88500" y2="40926"/>
                        <a14:foregroundMark x1="88800" y1="41111" x2="88800" y2="41111"/>
                        <a14:foregroundMark x1="94400" y1="44815" x2="94400" y2="44815"/>
                        <a14:foregroundMark x1="94400" y1="44815" x2="94400" y2="44815"/>
                        <a14:foregroundMark x1="83700" y1="35278" x2="83700" y2="35278"/>
                        <a14:foregroundMark x1="83400" y1="35556" x2="83400" y2="35556"/>
                        <a14:foregroundMark x1="83400" y1="35463" x2="83400" y2="35463"/>
                        <a14:foregroundMark x1="83400" y1="35463" x2="83400" y2="35463"/>
                        <a14:foregroundMark x1="83200" y1="35370" x2="83700" y2="35833"/>
                        <a14:backgroundMark x1="74200" y1="44444" x2="74200" y2="44444"/>
                        <a14:backgroundMark x1="74200" y1="44537" x2="74200" y2="44537"/>
                        <a14:backgroundMark x1="74200" y1="43981" x2="74200" y2="44907"/>
                        <a14:backgroundMark x1="84100" y1="32315" x2="83300" y2="34259"/>
                      </a14:backgroundRemoval>
                    </a14:imgEffect>
                  </a14:imgLayer>
                </a14:imgProps>
              </a:ext>
            </a:extLst>
          </a:blip>
          <a:srcRect l="73941" t="30700" r="3777" b="41426"/>
          <a:stretch/>
        </p:blipFill>
        <p:spPr>
          <a:xfrm>
            <a:off x="6863679" y="3904289"/>
            <a:ext cx="553263" cy="747492"/>
          </a:xfrm>
          <a:prstGeom prst="rect">
            <a:avLst/>
          </a:prstGeom>
        </p:spPr>
      </p:pic>
      <p:pic>
        <p:nvPicPr>
          <p:cNvPr id="6" name="Picture 5">
            <a:hlinkClick r:id="rId14" action="ppaction://hlinksldjump"/>
            <a:extLst>
              <a:ext uri="{FF2B5EF4-FFF2-40B4-BE49-F238E27FC236}">
                <a16:creationId xmlns:a16="http://schemas.microsoft.com/office/drawing/2014/main" id="{6358EC01-A11A-AF49-A281-D4AABB6F4FB2}"/>
              </a:ext>
            </a:extLst>
          </p:cNvPr>
          <p:cNvPicPr>
            <a:picLocks noChangeAspect="1"/>
          </p:cNvPicPr>
          <p:nvPr/>
        </p:nvPicPr>
        <p:blipFill rotWithShape="1"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3073" b="27654" l="2867" r="25800">
                        <a14:foregroundMark x1="17500" y1="8148" x2="17500" y2="8148"/>
                        <a14:foregroundMark x1="18500" y1="8333" x2="18500" y2="8333"/>
                        <a14:foregroundMark x1="18500" y1="8333" x2="18500" y2="8333"/>
                        <a14:foregroundMark x1="20600" y1="11204" x2="20600" y2="11204"/>
                        <a14:foregroundMark x1="20600" y1="11204" x2="20600" y2="11204"/>
                        <a14:foregroundMark x1="20100" y1="11019" x2="20100" y2="11019"/>
                        <a14:foregroundMark x1="20100" y1="11019" x2="20800" y2="12500"/>
                        <a14:foregroundMark x1="20800" y1="10741" x2="21100" y2="12037"/>
                        <a14:foregroundMark x1="21100" y1="11019" x2="17800" y2="8148"/>
                        <a14:foregroundMark x1="18000" y1="7500" x2="21100" y2="12315"/>
                      </a14:backgroundRemoval>
                    </a14:imgEffect>
                  </a14:imgLayer>
                </a14:imgProps>
              </a:ext>
            </a:extLst>
          </a:blip>
          <a:srcRect r="71333" b="69273"/>
          <a:stretch/>
        </p:blipFill>
        <p:spPr>
          <a:xfrm>
            <a:off x="5147418" y="3718234"/>
            <a:ext cx="846093" cy="979457"/>
          </a:xfrm>
          <a:prstGeom prst="rect">
            <a:avLst/>
          </a:prstGeom>
        </p:spPr>
      </p:pic>
      <p:pic>
        <p:nvPicPr>
          <p:cNvPr id="7" name="Picture 6">
            <a:hlinkClick r:id="rId17" action="ppaction://hlinksldjump"/>
            <a:extLst>
              <a:ext uri="{FF2B5EF4-FFF2-40B4-BE49-F238E27FC236}">
                <a16:creationId xmlns:a16="http://schemas.microsoft.com/office/drawing/2014/main" id="{2BF4A28D-4A2B-A842-9372-DCA599022216}"/>
              </a:ext>
            </a:extLst>
          </p:cNvPr>
          <p:cNvPicPr>
            <a:picLocks noChangeAspect="1"/>
          </p:cNvPicPr>
          <p:nvPr/>
        </p:nvPicPr>
        <p:blipFill rotWithShape="1"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33889" b="56667" l="8100" r="26500">
                        <a14:foregroundMark x1="19100" y1="38796" x2="19100" y2="38796"/>
                        <a14:foregroundMark x1="19100" y1="38796" x2="19100" y2="38796"/>
                        <a14:foregroundMark x1="21200" y1="41019" x2="21200" y2="41019"/>
                        <a14:foregroundMark x1="20900" y1="41019" x2="20900" y2="41019"/>
                        <a14:foregroundMark x1="16800" y1="56759" x2="16800" y2="56759"/>
                        <a14:foregroundMark x1="16800" y1="56759" x2="16800" y2="56759"/>
                        <a14:foregroundMark x1="8100" y1="48611" x2="8100" y2="48611"/>
                        <a14:foregroundMark x1="8100" y1="48611" x2="8100" y2="48611"/>
                      </a14:backgroundRemoval>
                    </a14:imgEffect>
                  </a14:imgLayer>
                </a14:imgProps>
              </a:ext>
            </a:extLst>
          </a:blip>
          <a:srcRect l="6465" t="31121" r="71253" b="41005"/>
          <a:stretch/>
        </p:blipFill>
        <p:spPr>
          <a:xfrm>
            <a:off x="3781471" y="3696889"/>
            <a:ext cx="654904" cy="884816"/>
          </a:xfrm>
          <a:prstGeom prst="rect">
            <a:avLst/>
          </a:prstGeom>
        </p:spPr>
      </p:pic>
      <p:pic>
        <p:nvPicPr>
          <p:cNvPr id="14" name="Picture 13">
            <a:hlinkClick r:id="rId20" action="ppaction://hlinksldjump"/>
            <a:extLst>
              <a:ext uri="{FF2B5EF4-FFF2-40B4-BE49-F238E27FC236}">
                <a16:creationId xmlns:a16="http://schemas.microsoft.com/office/drawing/2014/main" id="{D33E3868-7A21-1940-893C-3FD217CFE303}"/>
              </a:ext>
            </a:extLst>
          </p:cNvPr>
          <p:cNvPicPr>
            <a:picLocks noChangeAspect="1"/>
          </p:cNvPicPr>
          <p:nvPr/>
        </p:nvPicPr>
        <p:blipFill rotWithShape="1">
          <a:blip r:embed="rId21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65278" b="87593" l="31400" r="49800">
                        <a14:foregroundMark x1="41300" y1="67870" x2="43500" y2="70000"/>
                        <a14:foregroundMark x1="31400" y1="77778" x2="31400" y2="77778"/>
                      </a14:backgroundRemoval>
                    </a14:imgEffect>
                  </a14:imgLayer>
                </a14:imgProps>
              </a:ext>
            </a:extLst>
          </a:blip>
          <a:srcRect l="29767" t="62558" r="47951" b="9568"/>
          <a:stretch/>
        </p:blipFill>
        <p:spPr>
          <a:xfrm>
            <a:off x="7994740" y="3904288"/>
            <a:ext cx="654904" cy="884816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E898B0A8-B85F-2F43-A8DA-9B7F3D3B03A1}"/>
              </a:ext>
            </a:extLst>
          </p:cNvPr>
          <p:cNvPicPr>
            <a:picLocks noChangeAspect="1"/>
          </p:cNvPicPr>
          <p:nvPr/>
        </p:nvPicPr>
        <p:blipFill rotWithShape="1">
          <a:blip r:embed="rId22"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10000" b="90000" l="600" r="98400">
                        <a14:foregroundMark x1="6800" y1="37436" x2="6800" y2="37436"/>
                        <a14:foregroundMark x1="1900" y1="41538" x2="1900" y2="41538"/>
                        <a14:foregroundMark x1="1000" y1="37179" x2="1000" y2="37179"/>
                        <a14:foregroundMark x1="700" y1="48205" x2="700" y2="48205"/>
                        <a14:foregroundMark x1="92100" y1="46154" x2="92100" y2="46154"/>
                        <a14:foregroundMark x1="91200" y1="65128" x2="91200" y2="65128"/>
                        <a14:foregroundMark x1="95700" y1="40000" x2="95700" y2="40000"/>
                        <a14:foregroundMark x1="96300" y1="44359" x2="96300" y2="44359"/>
                        <a14:foregroundMark x1="98400" y1="41538" x2="98400" y2="41538"/>
                        <a14:backgroundMark x1="37100" y1="23718" x2="37100" y2="23718"/>
                        <a14:backgroundMark x1="37100" y1="23718" x2="37100" y2="23718"/>
                        <a14:backgroundMark x1="29800" y1="22179" x2="57700" y2="26026"/>
                        <a14:backgroundMark x1="57700" y1="26026" x2="63500" y2="25513"/>
                      </a14:backgroundRemoval>
                    </a14:imgEffect>
                  </a14:imgLayer>
                </a14:imgProps>
              </a:ext>
            </a:extLst>
          </a:blip>
          <a:srcRect t="7343" b="19429"/>
          <a:stretch/>
        </p:blipFill>
        <p:spPr>
          <a:xfrm>
            <a:off x="5993511" y="5025528"/>
            <a:ext cx="2270740" cy="1297001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86595012-6EED-2841-A522-4C9C7E3304EA}"/>
              </a:ext>
            </a:extLst>
          </p:cNvPr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11104798" y="89518"/>
            <a:ext cx="980316" cy="5551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26551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4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0.0003 L 0.08212 -0.06265 C 0.09965 -0.07777 0.12049 -0.07561 0.13906 -0.06142 C 0.1599 -0.04444 0.17326 -0.01913 0.17934 0.01358 L 0.20885 0.16482 " pathEditMode="relative" rAng="1440000" ptsTypes="AAAAA">
                                      <p:cBhvr>
                                        <p:cTn id="33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222" y="11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1.23457E-6 L 0.05156 -0.02377 C 0.06284 -0.02932 0.07482 -0.02408 0.08559 -0.01235 C 0.09722 0.00092 0.10486 0.01759 0.10729 0.03827 L 0.11909 0.13271 " pathEditMode="relative" rAng="1920000" ptsTypes="AAAAA">
                                      <p:cBhvr>
                                        <p:cTn id="38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309" y="27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39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" fill="hold">
                      <p:stCondLst>
                        <p:cond delay="0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7 -0.00988 C -2.77778E-7 -0.01482 0.00017 -0.02007 0.00052 -0.025 C 0.00069 -0.02624 0.00069 -0.02809 0.00122 -0.02902 C 0.00208 -0.03087 0.00347 -0.03149 0.00434 -0.03303 C 0.00521 -0.03488 0.0059 -0.03673 0.0066 -0.03858 C 0.00712 -0.04013 0.00747 -0.04167 0.00816 -0.0426 C 0.01267 -0.0497 0.01198 -0.04754 0.01667 -0.0497 C 0.02431 -0.05309 0.01094 -0.04846 0.02361 -0.05217 L 0.0283 -0.0497 L 0.03056 -0.04815 C 0.03125 -0.04723 0.03212 -0.0463 0.03281 -0.04537 C 0.03351 -0.04476 0.03785 -0.04013 0.03906 -0.03858 C 0.03976 -0.03735 0.04063 -0.03612 0.04132 -0.03457 C 0.04288 -0.03118 0.0441 -0.02562 0.04514 -0.02223 C 0.04566 -0.01791 0.04566 -0.01575 0.0474 -0.01266 C 0.04809 -0.01142 0.04896 -0.01081 0.04983 -0.00988 C 0.05035 -0.00618 0.05139 -0.00278 0.05122 0.00092 C 0.05104 0.01358 0.05104 0.03425 0.04983 0.04907 C 0.04948 0.05246 0.04826 0.06296 0.0474 0.06821 C 0.04722 0.06944 0.04688 0.07067 0.0467 0.07222 C 0.04358 0.09382 0.04844 0.06388 0.04444 0.0858 C 0.04323 0.09166 0.04392 0.09321 0.04201 0.09969 L 0.03906 0.11049 C 0.0375 0.12067 0.03906 0.11142 0.03663 0.1216 C 0.03472 0.12963 0.03767 0.12376 0.03281 0.13642 C 0.03229 0.13796 0.0316 0.13919 0.03125 0.14074 C 0.03056 0.14321 0.03073 0.14629 0.02969 0.14876 L 0.0283 0.15308 " pathEditMode="relative" ptsTypes="AAAAAAAAAAAAAAAAAAAAAAAAAAAA">
                                      <p:cBhvr>
                                        <p:cTn id="43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747 0.01049 C -0.01216 0.00957 -0.01684 0.00741 -0.02136 0.00803 C -0.03264 0.00895 -0.03212 0.01173 -0.03941 0.01543 C -0.04132 0.01636 -0.04323 0.01698 -0.04497 0.0179 C -0.04827 0.01945 -0.05157 0.02099 -0.05469 0.02284 C -0.05625 0.02346 -0.05764 0.02407 -0.05886 0.02531 C -0.0691 0.03303 -0.0599 0.02809 -0.06997 0.03272 C -0.07379 0.04228 -0.07362 0.04074 -0.07553 0.05494 C -0.07605 0.05803 -0.07622 0.06173 -0.07691 0.06482 C -0.07761 0.06728 -0.07917 0.06945 -0.07969 0.07222 C -0.08091 0.07685 -0.08091 0.08272 -0.08247 0.08704 C -0.09046 0.10803 -0.08091 0.08117 -0.08664 0.10185 C -0.0875 0.10432 -0.08889 0.10648 -0.08941 0.10926 C -0.09063 0.11389 -0.09132 0.11914 -0.09219 0.12407 L -0.09636 0.1463 L -0.09775 0.1537 C -0.09827 0.15617 -0.09827 0.15926 -0.09914 0.16111 L -0.10053 0.16358 " pathEditMode="relative" ptsTypes="AAAAAAAAAAAAAAAAAA">
                                      <p:cBhvr>
                                        <p:cTn id="48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6">
            <a:lum/>
          </a:blip>
          <a:srcRect/>
          <a:stretch>
            <a:fillRect t="-13000" b="-1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hlinkClick r:id="rId7" action="ppaction://hlinksldjump"/>
            <a:extLst>
              <a:ext uri="{FF2B5EF4-FFF2-40B4-BE49-F238E27FC236}">
                <a16:creationId xmlns:a16="http://schemas.microsoft.com/office/drawing/2014/main" id="{72641EB9-64DE-8344-93FE-F50FA5AB43EB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33889" b="56667" l="8100" r="26500">
                        <a14:foregroundMark x1="19100" y1="38796" x2="19100" y2="38796"/>
                        <a14:foregroundMark x1="19100" y1="38796" x2="19100" y2="38796"/>
                        <a14:foregroundMark x1="21200" y1="41019" x2="21200" y2="41019"/>
                        <a14:foregroundMark x1="20900" y1="41019" x2="20900" y2="41019"/>
                        <a14:foregroundMark x1="16800" y1="56759" x2="16800" y2="56759"/>
                        <a14:foregroundMark x1="16800" y1="56759" x2="16800" y2="56759"/>
                        <a14:foregroundMark x1="8100" y1="48611" x2="8100" y2="48611"/>
                        <a14:foregroundMark x1="8100" y1="48611" x2="8100" y2="48611"/>
                      </a14:backgroundRemoval>
                    </a14:imgEffect>
                  </a14:imgLayer>
                </a14:imgProps>
              </a:ext>
            </a:extLst>
          </a:blip>
          <a:srcRect l="6465" t="31121" r="71253" b="41005"/>
          <a:stretch/>
        </p:blipFill>
        <p:spPr>
          <a:xfrm>
            <a:off x="11244852" y="5678968"/>
            <a:ext cx="853632" cy="1153309"/>
          </a:xfrm>
          <a:prstGeom prst="rect">
            <a:avLst/>
          </a:prstGeom>
        </p:spPr>
      </p:pic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608DC9BE-ACE4-F74A-B50F-BF0FD3417DE7}"/>
              </a:ext>
            </a:extLst>
          </p:cNvPr>
          <p:cNvSpPr/>
          <p:nvPr/>
        </p:nvSpPr>
        <p:spPr>
          <a:xfrm>
            <a:off x="1532965" y="1246093"/>
            <a:ext cx="9126071" cy="2182907"/>
          </a:xfrm>
          <a:prstGeom prst="roundRect">
            <a:avLst/>
          </a:prstGeom>
          <a:solidFill>
            <a:schemeClr val="bg2">
              <a:alpha val="93000"/>
            </a:schemeClr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2 x 10 = ?</a:t>
            </a:r>
            <a:endParaRPr lang="en-VN" sz="6400" kern="0" dirty="0">
              <a:solidFill>
                <a:srgbClr val="141447"/>
              </a:solidFill>
              <a:latin typeface="Arial" panose="020B0604020202020204"/>
              <a:sym typeface="Arial"/>
            </a:endParaRPr>
          </a:p>
        </p:txBody>
      </p:sp>
      <p:sp>
        <p:nvSpPr>
          <p:cNvPr id="10" name="Google Shape;745;p50">
            <a:extLst>
              <a:ext uri="{FF2B5EF4-FFF2-40B4-BE49-F238E27FC236}">
                <a16:creationId xmlns:a16="http://schemas.microsoft.com/office/drawing/2014/main" id="{E53E6D25-CDBB-344A-A27C-BC280083E33E}"/>
              </a:ext>
            </a:extLst>
          </p:cNvPr>
          <p:cNvSpPr/>
          <p:nvPr/>
        </p:nvSpPr>
        <p:spPr>
          <a:xfrm>
            <a:off x="4850791" y="4301606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5333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20</a:t>
            </a:r>
            <a:endParaRPr sz="5333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660B96-88E6-8644-909A-AE30CFE3A97F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5466270" y="5166235"/>
            <a:ext cx="1001617" cy="1101864"/>
          </a:xfrm>
          <a:prstGeom prst="rect">
            <a:avLst/>
          </a:prstGeom>
        </p:spPr>
      </p:pic>
      <p:sp>
        <p:nvSpPr>
          <p:cNvPr id="6" name="WordArt 35"/>
          <p:cNvSpPr>
            <a:spLocks noChangeArrowheads="1" noChangeShapeType="1" noTextEdit="1"/>
          </p:cNvSpPr>
          <p:nvPr/>
        </p:nvSpPr>
        <p:spPr bwMode="auto">
          <a:xfrm>
            <a:off x="9104181" y="2040510"/>
            <a:ext cx="666750" cy="557213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700" i="1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Impact"/>
              </a:rPr>
              <a:t>0</a:t>
            </a:r>
          </a:p>
        </p:txBody>
      </p:sp>
      <p:sp>
        <p:nvSpPr>
          <p:cNvPr id="8" name="WordArt 36"/>
          <p:cNvSpPr>
            <a:spLocks noChangeArrowheads="1" noChangeShapeType="1" noTextEdit="1"/>
          </p:cNvSpPr>
          <p:nvPr/>
        </p:nvSpPr>
        <p:spPr bwMode="auto">
          <a:xfrm>
            <a:off x="9138999" y="2065241"/>
            <a:ext cx="597114" cy="543664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700" i="1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Impact"/>
              </a:rPr>
              <a:t>1</a:t>
            </a:r>
          </a:p>
        </p:txBody>
      </p:sp>
      <p:sp>
        <p:nvSpPr>
          <p:cNvPr id="9" name="WordArt 37"/>
          <p:cNvSpPr>
            <a:spLocks noChangeArrowheads="1" noChangeShapeType="1" noTextEdit="1"/>
          </p:cNvSpPr>
          <p:nvPr/>
        </p:nvSpPr>
        <p:spPr bwMode="auto">
          <a:xfrm>
            <a:off x="9069363" y="2006345"/>
            <a:ext cx="666750" cy="557213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700" i="1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Impact"/>
              </a:rPr>
              <a:t>2</a:t>
            </a:r>
          </a:p>
        </p:txBody>
      </p:sp>
      <p:sp>
        <p:nvSpPr>
          <p:cNvPr id="12" name="WordArt 38"/>
          <p:cNvSpPr>
            <a:spLocks noChangeArrowheads="1" noChangeShapeType="1" noTextEdit="1"/>
          </p:cNvSpPr>
          <p:nvPr/>
        </p:nvSpPr>
        <p:spPr bwMode="auto">
          <a:xfrm>
            <a:off x="9104181" y="2065241"/>
            <a:ext cx="666750" cy="557213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700" i="1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Impact"/>
              </a:rPr>
              <a:t>3</a:t>
            </a:r>
          </a:p>
        </p:txBody>
      </p:sp>
      <p:grpSp>
        <p:nvGrpSpPr>
          <p:cNvPr id="15" name="Group 51"/>
          <p:cNvGrpSpPr>
            <a:grpSpLocks/>
          </p:cNvGrpSpPr>
          <p:nvPr/>
        </p:nvGrpSpPr>
        <p:grpSpPr bwMode="auto">
          <a:xfrm>
            <a:off x="8561256" y="1686622"/>
            <a:ext cx="1752600" cy="1314450"/>
            <a:chOff x="4320" y="2928"/>
            <a:chExt cx="1104" cy="1104"/>
          </a:xfrm>
        </p:grpSpPr>
        <p:sp>
          <p:nvSpPr>
            <p:cNvPr id="16" name="AutoShape 52"/>
            <p:cNvSpPr>
              <a:spLocks noChangeArrowheads="1"/>
            </p:cNvSpPr>
            <p:nvPr/>
          </p:nvSpPr>
          <p:spPr bwMode="auto">
            <a:xfrm>
              <a:off x="4320" y="2928"/>
              <a:ext cx="1104" cy="1104"/>
            </a:xfrm>
            <a:prstGeom prst="star32">
              <a:avLst>
                <a:gd name="adj" fmla="val 37500"/>
              </a:avLst>
            </a:prstGeom>
            <a:gradFill rotWithShape="1">
              <a:gsLst>
                <a:gs pos="0">
                  <a:srgbClr val="EC9EC5"/>
                </a:gs>
                <a:gs pos="100000">
                  <a:srgbClr val="CC0066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endParaRPr lang="vi-VN" sz="4500">
                <a:solidFill>
                  <a:srgbClr val="FF0066"/>
                </a:solidFill>
                <a:latin typeface=".VnHelvetInsH" pitchFamily="34" charset="0"/>
              </a:endParaRPr>
            </a:p>
          </p:txBody>
        </p:sp>
        <p:sp>
          <p:nvSpPr>
            <p:cNvPr id="17" name="WordArt 53"/>
            <p:cNvSpPr>
              <a:spLocks noChangeArrowheads="1" noChangeShapeType="1" noTextEdit="1"/>
            </p:cNvSpPr>
            <p:nvPr/>
          </p:nvSpPr>
          <p:spPr bwMode="auto">
            <a:xfrm>
              <a:off x="4563" y="3168"/>
              <a:ext cx="672" cy="576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/>
              <a:r>
                <a:rPr lang="en-US" sz="2700" i="1" kern="1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000000"/>
                  </a:solidFill>
                  <a:latin typeface="Times New Roman"/>
                  <a:cs typeface="Times New Roman"/>
                </a:rPr>
                <a:t>Hết giờ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114988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53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53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53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2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000"/>
                            </p:stCondLst>
                            <p:childTnLst>
                              <p:par>
                                <p:cTn id="4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3500"/>
                            </p:stCondLst>
                            <p:childTnLst>
                              <p:par>
                                <p:cTn id="51" presetID="53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2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4000"/>
                            </p:stCondLst>
                            <p:childTnLst>
                              <p:par>
                                <p:cTn id="57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4500"/>
                            </p:stCondLst>
                            <p:childTnLst>
                              <p:par>
                                <p:cTn id="63" presetID="2" presetClass="exit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4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0" grpId="0" animBg="1"/>
      <p:bldP spid="6" grpId="0" animBg="1"/>
      <p:bldP spid="6" grpId="1" animBg="1"/>
      <p:bldP spid="8" grpId="0" animBg="1"/>
      <p:bldP spid="8" grpId="1" animBg="1"/>
      <p:bldP spid="9" grpId="0" animBg="1"/>
      <p:bldP spid="9" grpId="1" animBg="1"/>
      <p:bldP spid="12" grpId="0" animBg="1"/>
      <p:bldP spid="12" grpId="1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6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hlinkClick r:id="rId7" action="ppaction://hlinksldjump"/>
            <a:extLst>
              <a:ext uri="{FF2B5EF4-FFF2-40B4-BE49-F238E27FC236}">
                <a16:creationId xmlns:a16="http://schemas.microsoft.com/office/drawing/2014/main" id="{C91909B7-8111-AD4E-A5F8-DBA30ED9F118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3073" b="27654" l="2867" r="25800">
                        <a14:foregroundMark x1="17500" y1="8148" x2="17500" y2="8148"/>
                        <a14:foregroundMark x1="18500" y1="8333" x2="18500" y2="8333"/>
                        <a14:foregroundMark x1="18500" y1="8333" x2="18500" y2="8333"/>
                        <a14:foregroundMark x1="20600" y1="11204" x2="20600" y2="11204"/>
                        <a14:foregroundMark x1="20600" y1="11204" x2="20600" y2="11204"/>
                        <a14:foregroundMark x1="20100" y1="11019" x2="20100" y2="11019"/>
                        <a14:foregroundMark x1="20100" y1="11019" x2="20800" y2="12500"/>
                        <a14:foregroundMark x1="20800" y1="10741" x2="21100" y2="12037"/>
                        <a14:foregroundMark x1="21100" y1="11019" x2="17800" y2="8148"/>
                        <a14:foregroundMark x1="18000" y1="7500" x2="21100" y2="12315"/>
                      </a14:backgroundRemoval>
                    </a14:imgEffect>
                  </a14:imgLayer>
                </a14:imgProps>
              </a:ext>
            </a:extLst>
          </a:blip>
          <a:srcRect r="71333" b="69273"/>
          <a:stretch/>
        </p:blipFill>
        <p:spPr>
          <a:xfrm>
            <a:off x="10703859" y="5440736"/>
            <a:ext cx="1224288" cy="1417264"/>
          </a:xfrm>
          <a:prstGeom prst="rect">
            <a:avLst/>
          </a:prstGeom>
        </p:spPr>
      </p:pic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F5630724-88A7-AE47-9F34-B990C41CD1AD}"/>
              </a:ext>
            </a:extLst>
          </p:cNvPr>
          <p:cNvSpPr/>
          <p:nvPr/>
        </p:nvSpPr>
        <p:spPr>
          <a:xfrm>
            <a:off x="1975743" y="426479"/>
            <a:ext cx="8003144" cy="1751708"/>
          </a:xfrm>
          <a:prstGeom prst="roundRect">
            <a:avLst/>
          </a:prstGeom>
          <a:solidFill>
            <a:schemeClr val="bg2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6 x 100 = ?</a:t>
            </a:r>
            <a:endParaRPr lang="en-VN" sz="6400" kern="0" dirty="0">
              <a:solidFill>
                <a:srgbClr val="141447"/>
              </a:solidFill>
              <a:latin typeface="Arial" panose="020B0604020202020204"/>
              <a:sym typeface="Arial"/>
            </a:endParaRPr>
          </a:p>
        </p:txBody>
      </p:sp>
      <p:sp>
        <p:nvSpPr>
          <p:cNvPr id="9" name="Google Shape;745;p50">
            <a:extLst>
              <a:ext uri="{FF2B5EF4-FFF2-40B4-BE49-F238E27FC236}">
                <a16:creationId xmlns:a16="http://schemas.microsoft.com/office/drawing/2014/main" id="{2C03082C-CFEA-FF43-82DD-D2281873BE5E}"/>
              </a:ext>
            </a:extLst>
          </p:cNvPr>
          <p:cNvSpPr/>
          <p:nvPr/>
        </p:nvSpPr>
        <p:spPr>
          <a:xfrm>
            <a:off x="4657463" y="3429001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600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F59D15F1-A252-3D4A-B393-D4439F38BE54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5272942" y="4293629"/>
            <a:ext cx="1001617" cy="1101864"/>
          </a:xfrm>
          <a:prstGeom prst="rect">
            <a:avLst/>
          </a:prstGeom>
        </p:spPr>
      </p:pic>
      <p:sp>
        <p:nvSpPr>
          <p:cNvPr id="8" name="WordArt 35"/>
          <p:cNvSpPr>
            <a:spLocks noChangeArrowheads="1" noChangeShapeType="1" noTextEdit="1"/>
          </p:cNvSpPr>
          <p:nvPr/>
        </p:nvSpPr>
        <p:spPr bwMode="auto">
          <a:xfrm>
            <a:off x="8722549" y="1100800"/>
            <a:ext cx="666750" cy="557213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700" i="1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Impact"/>
              </a:rPr>
              <a:t>0</a:t>
            </a:r>
          </a:p>
        </p:txBody>
      </p:sp>
      <p:sp>
        <p:nvSpPr>
          <p:cNvPr id="11" name="WordArt 36"/>
          <p:cNvSpPr>
            <a:spLocks noChangeArrowheads="1" noChangeShapeType="1" noTextEdit="1"/>
          </p:cNvSpPr>
          <p:nvPr/>
        </p:nvSpPr>
        <p:spPr bwMode="auto">
          <a:xfrm>
            <a:off x="8757367" y="1100800"/>
            <a:ext cx="597114" cy="543664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700" i="1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Impact"/>
              </a:rPr>
              <a:t>1</a:t>
            </a:r>
          </a:p>
        </p:txBody>
      </p:sp>
      <p:sp>
        <p:nvSpPr>
          <p:cNvPr id="12" name="WordArt 37"/>
          <p:cNvSpPr>
            <a:spLocks noChangeArrowheads="1" noChangeShapeType="1" noTextEdit="1"/>
          </p:cNvSpPr>
          <p:nvPr/>
        </p:nvSpPr>
        <p:spPr bwMode="auto">
          <a:xfrm>
            <a:off x="8660440" y="1077310"/>
            <a:ext cx="666750" cy="557213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700" i="1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Impact"/>
              </a:rPr>
              <a:t>2</a:t>
            </a:r>
          </a:p>
        </p:txBody>
      </p:sp>
      <p:sp>
        <p:nvSpPr>
          <p:cNvPr id="13" name="WordArt 38"/>
          <p:cNvSpPr>
            <a:spLocks noChangeArrowheads="1" noChangeShapeType="1" noTextEdit="1"/>
          </p:cNvSpPr>
          <p:nvPr/>
        </p:nvSpPr>
        <p:spPr bwMode="auto">
          <a:xfrm>
            <a:off x="8660440" y="1067369"/>
            <a:ext cx="666750" cy="557213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700" i="1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Impact"/>
              </a:rPr>
              <a:t>3</a:t>
            </a:r>
          </a:p>
        </p:txBody>
      </p:sp>
      <p:grpSp>
        <p:nvGrpSpPr>
          <p:cNvPr id="14" name="Group 51"/>
          <p:cNvGrpSpPr>
            <a:grpSpLocks/>
          </p:cNvGrpSpPr>
          <p:nvPr/>
        </p:nvGrpSpPr>
        <p:grpSpPr bwMode="auto">
          <a:xfrm>
            <a:off x="8181508" y="698691"/>
            <a:ext cx="1752600" cy="1314450"/>
            <a:chOff x="4320" y="2928"/>
            <a:chExt cx="1104" cy="1104"/>
          </a:xfrm>
        </p:grpSpPr>
        <p:sp>
          <p:nvSpPr>
            <p:cNvPr id="15" name="AutoShape 52"/>
            <p:cNvSpPr>
              <a:spLocks noChangeArrowheads="1"/>
            </p:cNvSpPr>
            <p:nvPr/>
          </p:nvSpPr>
          <p:spPr bwMode="auto">
            <a:xfrm>
              <a:off x="4320" y="2928"/>
              <a:ext cx="1104" cy="1104"/>
            </a:xfrm>
            <a:prstGeom prst="star32">
              <a:avLst>
                <a:gd name="adj" fmla="val 37500"/>
              </a:avLst>
            </a:prstGeom>
            <a:gradFill rotWithShape="1">
              <a:gsLst>
                <a:gs pos="0">
                  <a:srgbClr val="EC9EC5"/>
                </a:gs>
                <a:gs pos="100000">
                  <a:srgbClr val="CC0066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endParaRPr lang="vi-VN" sz="4500">
                <a:solidFill>
                  <a:srgbClr val="FF0066"/>
                </a:solidFill>
                <a:latin typeface=".VnHelvetInsH" pitchFamily="34" charset="0"/>
              </a:endParaRPr>
            </a:p>
          </p:txBody>
        </p:sp>
        <p:sp>
          <p:nvSpPr>
            <p:cNvPr id="16" name="WordArt 53"/>
            <p:cNvSpPr>
              <a:spLocks noChangeArrowheads="1" noChangeShapeType="1" noTextEdit="1"/>
            </p:cNvSpPr>
            <p:nvPr/>
          </p:nvSpPr>
          <p:spPr bwMode="auto">
            <a:xfrm>
              <a:off x="4563" y="3168"/>
              <a:ext cx="672" cy="576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/>
              <a:r>
                <a:rPr lang="en-US" sz="2700" i="1" kern="1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000000"/>
                  </a:solidFill>
                  <a:latin typeface="Times New Roman"/>
                  <a:cs typeface="Times New Roman"/>
                </a:rPr>
                <a:t>Hết giờ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757310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53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53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53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000"/>
                            </p:stCondLst>
                            <p:childTnLst>
                              <p:par>
                                <p:cTn id="4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3500"/>
                            </p:stCondLst>
                            <p:childTnLst>
                              <p:par>
                                <p:cTn id="51" presetID="53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2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4000"/>
                            </p:stCondLst>
                            <p:childTnLst>
                              <p:par>
                                <p:cTn id="57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4500"/>
                            </p:stCondLst>
                            <p:childTnLst>
                              <p:par>
                                <p:cTn id="63" presetID="2" presetClass="exit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4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  <p:bldP spid="8" grpId="0" animBg="1"/>
      <p:bldP spid="8" grpId="1" animBg="1"/>
      <p:bldP spid="11" grpId="0" animBg="1"/>
      <p:bldP spid="11" grpId="1" animBg="1"/>
      <p:bldP spid="12" grpId="0" animBg="1"/>
      <p:bldP spid="12" grpId="1" animBg="1"/>
      <p:bldP spid="13" grpId="0" animBg="1"/>
      <p:bldP spid="13" grpId="1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6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hlinkClick r:id="rId7" action="ppaction://hlinksldjump"/>
            <a:extLst>
              <a:ext uri="{FF2B5EF4-FFF2-40B4-BE49-F238E27FC236}">
                <a16:creationId xmlns:a16="http://schemas.microsoft.com/office/drawing/2014/main" id="{97BA52E1-AE8D-1446-B11C-9771E2ED4645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32407" b="57315" l="74500" r="94400">
                        <a14:foregroundMark x1="84500" y1="57407" x2="84500" y2="57407"/>
                        <a14:foregroundMark x1="84500" y1="57407" x2="84500" y2="57407"/>
                        <a14:foregroundMark x1="87300" y1="39815" x2="87300" y2="39815"/>
                        <a14:foregroundMark x1="87300" y1="39815" x2="87300" y2="39815"/>
                        <a14:foregroundMark x1="85400" y1="38241" x2="90200" y2="43333"/>
                        <a14:foregroundMark x1="86900" y1="37593" x2="87800" y2="42685"/>
                        <a14:foregroundMark x1="88500" y1="41574" x2="88500" y2="41574"/>
                        <a14:foregroundMark x1="88500" y1="42037" x2="88500" y2="42037"/>
                        <a14:foregroundMark x1="88500" y1="40926" x2="88500" y2="40926"/>
                        <a14:foregroundMark x1="88800" y1="41111" x2="88800" y2="41111"/>
                        <a14:foregroundMark x1="94400" y1="44815" x2="94400" y2="44815"/>
                        <a14:foregroundMark x1="94400" y1="44815" x2="94400" y2="44815"/>
                        <a14:foregroundMark x1="83700" y1="35278" x2="83700" y2="35278"/>
                        <a14:foregroundMark x1="83400" y1="35556" x2="83400" y2="35556"/>
                        <a14:foregroundMark x1="83400" y1="35463" x2="83400" y2="35463"/>
                        <a14:foregroundMark x1="83400" y1="35463" x2="83400" y2="35463"/>
                        <a14:foregroundMark x1="83200" y1="35370" x2="83700" y2="35833"/>
                        <a14:backgroundMark x1="74200" y1="44444" x2="74200" y2="44444"/>
                        <a14:backgroundMark x1="74200" y1="44537" x2="74200" y2="44537"/>
                        <a14:backgroundMark x1="74200" y1="43981" x2="74200" y2="44907"/>
                        <a14:backgroundMark x1="84100" y1="32315" x2="83300" y2="34259"/>
                      </a14:backgroundRemoval>
                    </a14:imgEffect>
                  </a14:imgLayer>
                </a14:imgProps>
              </a:ext>
            </a:extLst>
          </a:blip>
          <a:srcRect l="73941" t="30700" r="3777" b="41426"/>
          <a:stretch/>
        </p:blipFill>
        <p:spPr>
          <a:xfrm>
            <a:off x="11319293" y="5678920"/>
            <a:ext cx="872707" cy="1179080"/>
          </a:xfrm>
          <a:prstGeom prst="rect">
            <a:avLst/>
          </a:prstGeom>
        </p:spPr>
      </p:pic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A0A8DA84-3600-5E48-8E23-434074EB8D48}"/>
              </a:ext>
            </a:extLst>
          </p:cNvPr>
          <p:cNvSpPr/>
          <p:nvPr/>
        </p:nvSpPr>
        <p:spPr>
          <a:xfrm>
            <a:off x="1832115" y="537714"/>
            <a:ext cx="7704970" cy="1395653"/>
          </a:xfrm>
          <a:prstGeom prst="roundRect">
            <a:avLst/>
          </a:prstGeom>
          <a:solidFill>
            <a:schemeClr val="bg2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100 x 9 = ?</a:t>
            </a:r>
            <a:endParaRPr lang="en-VN" sz="6400" kern="0" dirty="0">
              <a:solidFill>
                <a:srgbClr val="141447"/>
              </a:solidFill>
              <a:latin typeface="Arial" panose="020B0604020202020204"/>
              <a:sym typeface="Arial"/>
            </a:endParaRPr>
          </a:p>
        </p:txBody>
      </p:sp>
      <p:sp>
        <p:nvSpPr>
          <p:cNvPr id="5" name="Google Shape;745;p50">
            <a:extLst>
              <a:ext uri="{FF2B5EF4-FFF2-40B4-BE49-F238E27FC236}">
                <a16:creationId xmlns:a16="http://schemas.microsoft.com/office/drawing/2014/main" id="{C612A10E-0710-3F41-9B10-1ADB9EDD90A7}"/>
              </a:ext>
            </a:extLst>
          </p:cNvPr>
          <p:cNvSpPr/>
          <p:nvPr/>
        </p:nvSpPr>
        <p:spPr>
          <a:xfrm>
            <a:off x="5008921" y="2774068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900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D614413D-21E9-4541-9C53-AE97E12C27B0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5624400" y="3638697"/>
            <a:ext cx="1001617" cy="1101864"/>
          </a:xfrm>
          <a:prstGeom prst="rect">
            <a:avLst/>
          </a:prstGeom>
        </p:spPr>
      </p:pic>
      <p:sp>
        <p:nvSpPr>
          <p:cNvPr id="7" name="WordArt 35"/>
          <p:cNvSpPr>
            <a:spLocks noChangeArrowheads="1" noChangeShapeType="1" noTextEdit="1"/>
          </p:cNvSpPr>
          <p:nvPr/>
        </p:nvSpPr>
        <p:spPr bwMode="auto">
          <a:xfrm>
            <a:off x="8404094" y="956933"/>
            <a:ext cx="666750" cy="557213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700" i="1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Impact"/>
              </a:rPr>
              <a:t>0</a:t>
            </a:r>
          </a:p>
        </p:txBody>
      </p:sp>
      <p:sp>
        <p:nvSpPr>
          <p:cNvPr id="8" name="WordArt 36"/>
          <p:cNvSpPr>
            <a:spLocks noChangeArrowheads="1" noChangeShapeType="1" noTextEdit="1"/>
          </p:cNvSpPr>
          <p:nvPr/>
        </p:nvSpPr>
        <p:spPr bwMode="auto">
          <a:xfrm>
            <a:off x="8473730" y="970482"/>
            <a:ext cx="597114" cy="543664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700" i="1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Impact"/>
              </a:rPr>
              <a:t>1</a:t>
            </a:r>
          </a:p>
        </p:txBody>
      </p:sp>
      <p:sp>
        <p:nvSpPr>
          <p:cNvPr id="9" name="WordArt 37"/>
          <p:cNvSpPr>
            <a:spLocks noChangeArrowheads="1" noChangeShapeType="1" noTextEdit="1"/>
          </p:cNvSpPr>
          <p:nvPr/>
        </p:nvSpPr>
        <p:spPr bwMode="auto">
          <a:xfrm>
            <a:off x="8404094" y="887937"/>
            <a:ext cx="666750" cy="557213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700" i="1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Impact"/>
              </a:rPr>
              <a:t>2</a:t>
            </a:r>
          </a:p>
        </p:txBody>
      </p:sp>
      <p:sp>
        <p:nvSpPr>
          <p:cNvPr id="10" name="WordArt 38"/>
          <p:cNvSpPr>
            <a:spLocks noChangeArrowheads="1" noChangeShapeType="1" noTextEdit="1"/>
          </p:cNvSpPr>
          <p:nvPr/>
        </p:nvSpPr>
        <p:spPr bwMode="auto">
          <a:xfrm>
            <a:off x="8404094" y="922435"/>
            <a:ext cx="666750" cy="557213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700" i="1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Impact"/>
              </a:rPr>
              <a:t>3</a:t>
            </a:r>
          </a:p>
        </p:txBody>
      </p:sp>
      <p:grpSp>
        <p:nvGrpSpPr>
          <p:cNvPr id="11" name="Group 51"/>
          <p:cNvGrpSpPr>
            <a:grpSpLocks/>
          </p:cNvGrpSpPr>
          <p:nvPr/>
        </p:nvGrpSpPr>
        <p:grpSpPr bwMode="auto">
          <a:xfrm>
            <a:off x="7895987" y="578314"/>
            <a:ext cx="1752600" cy="1314450"/>
            <a:chOff x="4320" y="2928"/>
            <a:chExt cx="1104" cy="1104"/>
          </a:xfrm>
        </p:grpSpPr>
        <p:sp>
          <p:nvSpPr>
            <p:cNvPr id="12" name="AutoShape 52"/>
            <p:cNvSpPr>
              <a:spLocks noChangeArrowheads="1"/>
            </p:cNvSpPr>
            <p:nvPr/>
          </p:nvSpPr>
          <p:spPr bwMode="auto">
            <a:xfrm>
              <a:off x="4320" y="2928"/>
              <a:ext cx="1104" cy="1104"/>
            </a:xfrm>
            <a:prstGeom prst="star32">
              <a:avLst>
                <a:gd name="adj" fmla="val 37500"/>
              </a:avLst>
            </a:prstGeom>
            <a:gradFill rotWithShape="1">
              <a:gsLst>
                <a:gs pos="0">
                  <a:srgbClr val="EC9EC5"/>
                </a:gs>
                <a:gs pos="100000">
                  <a:srgbClr val="CC0066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endParaRPr lang="vi-VN" sz="4500">
                <a:solidFill>
                  <a:srgbClr val="FF0066"/>
                </a:solidFill>
                <a:latin typeface=".VnHelvetInsH" pitchFamily="34" charset="0"/>
              </a:endParaRPr>
            </a:p>
          </p:txBody>
        </p:sp>
        <p:sp>
          <p:nvSpPr>
            <p:cNvPr id="13" name="WordArt 53"/>
            <p:cNvSpPr>
              <a:spLocks noChangeArrowheads="1" noChangeShapeType="1" noTextEdit="1"/>
            </p:cNvSpPr>
            <p:nvPr/>
          </p:nvSpPr>
          <p:spPr bwMode="auto">
            <a:xfrm>
              <a:off x="4563" y="3168"/>
              <a:ext cx="672" cy="576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/>
              <a:r>
                <a:rPr lang="en-US" sz="2700" i="1" kern="1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000000"/>
                  </a:solidFill>
                  <a:latin typeface="Times New Roman"/>
                  <a:cs typeface="Times New Roman"/>
                </a:rPr>
                <a:t>Hết giờ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5489878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53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53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53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2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000"/>
                            </p:stCondLst>
                            <p:childTnLst>
                              <p:par>
                                <p:cTn id="4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3500"/>
                            </p:stCondLst>
                            <p:childTnLst>
                              <p:par>
                                <p:cTn id="51" presetID="53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2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4000"/>
                            </p:stCondLst>
                            <p:childTnLst>
                              <p:par>
                                <p:cTn id="57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4500"/>
                            </p:stCondLst>
                            <p:childTnLst>
                              <p:par>
                                <p:cTn id="63" presetID="2" presetClass="exit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4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7" grpId="0" animBg="1"/>
      <p:bldP spid="7" grpId="1" animBg="1"/>
      <p:bldP spid="8" grpId="0" animBg="1"/>
      <p:bldP spid="8" grpId="1" animBg="1"/>
      <p:bldP spid="9" grpId="0" animBg="1"/>
      <p:bldP spid="9" grpId="1" animBg="1"/>
      <p:bldP spid="10" grpId="0" animBg="1"/>
      <p:bldP spid="10" grpId="1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hlinkClick r:id="rId7" action="ppaction://hlinksldjump"/>
            <a:extLst>
              <a:ext uri="{FF2B5EF4-FFF2-40B4-BE49-F238E27FC236}">
                <a16:creationId xmlns:a16="http://schemas.microsoft.com/office/drawing/2014/main" id="{F41CC455-0D8F-0E44-BC56-82AA769D579D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65278" b="87593" l="31400" r="49800">
                        <a14:foregroundMark x1="41300" y1="67870" x2="43500" y2="70000"/>
                        <a14:foregroundMark x1="31400" y1="77778" x2="31400" y2="77778"/>
                      </a14:backgroundRemoval>
                    </a14:imgEffect>
                  </a14:imgLayer>
                </a14:imgProps>
              </a:ext>
            </a:extLst>
          </a:blip>
          <a:srcRect l="29767" t="62558" r="47951" b="9568"/>
          <a:stretch/>
        </p:blipFill>
        <p:spPr>
          <a:xfrm>
            <a:off x="10636340" y="5834688"/>
            <a:ext cx="654904" cy="884816"/>
          </a:xfrm>
          <a:prstGeom prst="rect">
            <a:avLst/>
          </a:prstGeom>
        </p:spPr>
      </p:pic>
      <p:sp>
        <p:nvSpPr>
          <p:cNvPr id="6" name="Rounded Rectangle 5">
            <a:extLst>
              <a:ext uri="{FF2B5EF4-FFF2-40B4-BE49-F238E27FC236}">
                <a16:creationId xmlns:a16="http://schemas.microsoft.com/office/drawing/2014/main" id="{675FC40C-8D20-2747-B362-AF680A1C110F}"/>
              </a:ext>
            </a:extLst>
          </p:cNvPr>
          <p:cNvSpPr/>
          <p:nvPr/>
        </p:nvSpPr>
        <p:spPr>
          <a:xfrm>
            <a:off x="1520014" y="466099"/>
            <a:ext cx="9116326" cy="1751708"/>
          </a:xfrm>
          <a:prstGeom prst="roundRect">
            <a:avLst/>
          </a:prstGeom>
          <a:solidFill>
            <a:schemeClr val="bg2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50 : 10 = ?</a:t>
            </a:r>
            <a:endParaRPr lang="en-VN" sz="6400" kern="0" dirty="0">
              <a:solidFill>
                <a:srgbClr val="141447"/>
              </a:solidFill>
              <a:latin typeface="Arial" panose="020B0604020202020204"/>
              <a:sym typeface="Arial"/>
            </a:endParaRPr>
          </a:p>
        </p:txBody>
      </p:sp>
      <p:sp>
        <p:nvSpPr>
          <p:cNvPr id="8" name="Google Shape;745;p50">
            <a:extLst>
              <a:ext uri="{FF2B5EF4-FFF2-40B4-BE49-F238E27FC236}">
                <a16:creationId xmlns:a16="http://schemas.microsoft.com/office/drawing/2014/main" id="{E39B454E-8395-9844-9121-DD5ACEA1521D}"/>
              </a:ext>
            </a:extLst>
          </p:cNvPr>
          <p:cNvSpPr/>
          <p:nvPr/>
        </p:nvSpPr>
        <p:spPr>
          <a:xfrm>
            <a:off x="5352584" y="3792202"/>
            <a:ext cx="224483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5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579F0BF8-8321-AD4E-9028-596BBDC33349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7279728" y="3868402"/>
            <a:ext cx="1001617" cy="1101864"/>
          </a:xfrm>
          <a:prstGeom prst="rect">
            <a:avLst/>
          </a:prstGeom>
        </p:spPr>
      </p:pic>
      <p:sp>
        <p:nvSpPr>
          <p:cNvPr id="7" name="WordArt 35"/>
          <p:cNvSpPr>
            <a:spLocks noChangeArrowheads="1" noChangeShapeType="1" noTextEdit="1"/>
          </p:cNvSpPr>
          <p:nvPr/>
        </p:nvSpPr>
        <p:spPr bwMode="auto">
          <a:xfrm>
            <a:off x="8937494" y="1063346"/>
            <a:ext cx="666750" cy="557213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700" i="1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Impact"/>
              </a:rPr>
              <a:t>0</a:t>
            </a:r>
          </a:p>
        </p:txBody>
      </p:sp>
      <p:sp>
        <p:nvSpPr>
          <p:cNvPr id="10" name="WordArt 36"/>
          <p:cNvSpPr>
            <a:spLocks noChangeArrowheads="1" noChangeShapeType="1" noTextEdit="1"/>
          </p:cNvSpPr>
          <p:nvPr/>
        </p:nvSpPr>
        <p:spPr bwMode="auto">
          <a:xfrm>
            <a:off x="8972312" y="1044755"/>
            <a:ext cx="597114" cy="543664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700" i="1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Impact"/>
              </a:rPr>
              <a:t>1</a:t>
            </a:r>
          </a:p>
        </p:txBody>
      </p:sp>
      <p:sp>
        <p:nvSpPr>
          <p:cNvPr id="11" name="WordArt 37"/>
          <p:cNvSpPr>
            <a:spLocks noChangeArrowheads="1" noChangeShapeType="1" noTextEdit="1"/>
          </p:cNvSpPr>
          <p:nvPr/>
        </p:nvSpPr>
        <p:spPr bwMode="auto">
          <a:xfrm>
            <a:off x="8937494" y="1012615"/>
            <a:ext cx="666750" cy="557213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700" i="1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Impact"/>
              </a:rPr>
              <a:t>2</a:t>
            </a:r>
          </a:p>
        </p:txBody>
      </p:sp>
      <p:sp>
        <p:nvSpPr>
          <p:cNvPr id="12" name="WordArt 38"/>
          <p:cNvSpPr>
            <a:spLocks noChangeArrowheads="1" noChangeShapeType="1" noTextEdit="1"/>
          </p:cNvSpPr>
          <p:nvPr/>
        </p:nvSpPr>
        <p:spPr bwMode="auto">
          <a:xfrm>
            <a:off x="8937494" y="1021910"/>
            <a:ext cx="666750" cy="557213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700" i="1" kern="10">
                <a:ln w="19050">
                  <a:solidFill>
                    <a:srgbClr val="99CCFF"/>
                  </a:solidFill>
                  <a:round/>
                  <a:headEnd/>
                  <a:tailEnd/>
                </a:ln>
                <a:solidFill>
                  <a:srgbClr val="0066CC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Impact"/>
              </a:rPr>
              <a:t>3</a:t>
            </a:r>
          </a:p>
        </p:txBody>
      </p:sp>
      <p:grpSp>
        <p:nvGrpSpPr>
          <p:cNvPr id="13" name="Group 51"/>
          <p:cNvGrpSpPr>
            <a:grpSpLocks/>
          </p:cNvGrpSpPr>
          <p:nvPr/>
        </p:nvGrpSpPr>
        <p:grpSpPr bwMode="auto">
          <a:xfrm>
            <a:off x="8394569" y="684727"/>
            <a:ext cx="1752600" cy="1314450"/>
            <a:chOff x="4320" y="2928"/>
            <a:chExt cx="1104" cy="1104"/>
          </a:xfrm>
        </p:grpSpPr>
        <p:sp>
          <p:nvSpPr>
            <p:cNvPr id="14" name="AutoShape 52"/>
            <p:cNvSpPr>
              <a:spLocks noChangeArrowheads="1"/>
            </p:cNvSpPr>
            <p:nvPr/>
          </p:nvSpPr>
          <p:spPr bwMode="auto">
            <a:xfrm>
              <a:off x="4320" y="2928"/>
              <a:ext cx="1104" cy="1104"/>
            </a:xfrm>
            <a:prstGeom prst="star32">
              <a:avLst>
                <a:gd name="adj" fmla="val 37500"/>
              </a:avLst>
            </a:prstGeom>
            <a:gradFill rotWithShape="1">
              <a:gsLst>
                <a:gs pos="0">
                  <a:srgbClr val="EC9EC5"/>
                </a:gs>
                <a:gs pos="100000">
                  <a:srgbClr val="CC0066"/>
                </a:gs>
              </a:gsLst>
              <a:path path="shape">
                <a:fillToRect l="50000" t="50000" r="50000" b="50000"/>
              </a:path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endParaRPr lang="vi-VN" sz="4500">
                <a:solidFill>
                  <a:srgbClr val="FF0066"/>
                </a:solidFill>
                <a:latin typeface=".VnHelvetInsH" pitchFamily="34" charset="0"/>
              </a:endParaRPr>
            </a:p>
          </p:txBody>
        </p:sp>
        <p:sp>
          <p:nvSpPr>
            <p:cNvPr id="15" name="WordArt 53"/>
            <p:cNvSpPr>
              <a:spLocks noChangeArrowheads="1" noChangeShapeType="1" noTextEdit="1"/>
            </p:cNvSpPr>
            <p:nvPr/>
          </p:nvSpPr>
          <p:spPr bwMode="auto">
            <a:xfrm>
              <a:off x="4563" y="3168"/>
              <a:ext cx="672" cy="576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/>
              <a:r>
                <a:rPr lang="en-US" sz="2700" i="1" kern="1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000000"/>
                  </a:solidFill>
                  <a:latin typeface="Times New Roman"/>
                  <a:cs typeface="Times New Roman"/>
                </a:rPr>
                <a:t>Hết giờ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620040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53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53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53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000"/>
                            </p:stCondLst>
                            <p:childTnLst>
                              <p:par>
                                <p:cTn id="4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3500"/>
                            </p:stCondLst>
                            <p:childTnLst>
                              <p:par>
                                <p:cTn id="51" presetID="53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2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4000"/>
                            </p:stCondLst>
                            <p:childTnLst>
                              <p:par>
                                <p:cTn id="57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4500"/>
                            </p:stCondLst>
                            <p:childTnLst>
                              <p:par>
                                <p:cTn id="63" presetID="2" presetClass="exit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4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8" grpId="0" animBg="1"/>
      <p:bldP spid="7" grpId="0" animBg="1"/>
      <p:bldP spid="7" grpId="1" animBg="1"/>
      <p:bldP spid="10" grpId="0" animBg="1"/>
      <p:bldP spid="10" grpId="1" animBg="1"/>
      <p:bldP spid="11" grpId="0" animBg="1"/>
      <p:bldP spid="11" grpId="1" animBg="1"/>
      <p:bldP spid="12" grpId="0" animBg="1"/>
      <p:bldP spid="12" grpId="1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7632192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2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2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2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2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.5|0.4"/>
</p:tagLst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微软雅黑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微软雅黑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raft With Numbers by Slidesgo">
  <a:themeElements>
    <a:clrScheme name="Simple Light">
      <a:dk1>
        <a:srgbClr val="FBB041"/>
      </a:dk1>
      <a:lt1>
        <a:srgbClr val="141447"/>
      </a:lt1>
      <a:dk2>
        <a:srgbClr val="FFFFFF"/>
      </a:dk2>
      <a:lt2>
        <a:srgbClr val="EE798D"/>
      </a:lt2>
      <a:accent1>
        <a:srgbClr val="3049B5"/>
      </a:accent1>
      <a:accent2>
        <a:srgbClr val="00D9E2"/>
      </a:accent2>
      <a:accent3>
        <a:srgbClr val="8DC63F"/>
      </a:accent3>
      <a:accent4>
        <a:srgbClr val="FFD100"/>
      </a:accent4>
      <a:accent5>
        <a:srgbClr val="DB2E53"/>
      </a:accent5>
      <a:accent6>
        <a:srgbClr val="141447"/>
      </a:accent6>
      <a:hlink>
        <a:srgbClr val="141447"/>
      </a:hlink>
      <a:folHlink>
        <a:srgbClr val="0097A7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Office Theme">
  <a:themeElements>
    <a:clrScheme name="Office Them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571</TotalTime>
  <Words>1120</Words>
  <Application>Microsoft Office PowerPoint</Application>
  <PresentationFormat>Widescreen</PresentationFormat>
  <Paragraphs>379</Paragraphs>
  <Slides>30</Slides>
  <Notes>5</Notes>
  <HiddenSlides>0</HiddenSlides>
  <MMClips>8</MMClips>
  <ScaleCrop>false</ScaleCrop>
  <HeadingPairs>
    <vt:vector size="6" baseType="variant">
      <vt:variant>
        <vt:lpstr>Fonts Used</vt:lpstr>
      </vt:variant>
      <vt:variant>
        <vt:i4>17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30</vt:i4>
      </vt:variant>
    </vt:vector>
  </HeadingPairs>
  <TitlesOfParts>
    <vt:vector size="51" baseType="lpstr">
      <vt:lpstr>微软雅黑</vt:lpstr>
      <vt:lpstr>.VnAristote</vt:lpstr>
      <vt:lpstr>.VnCommercial Script</vt:lpstr>
      <vt:lpstr>.VnHelvetInsH</vt:lpstr>
      <vt:lpstr>.VnMonotype corsiva</vt:lpstr>
      <vt:lpstr>.VnShelley Allegro</vt:lpstr>
      <vt:lpstr>Arial</vt:lpstr>
      <vt:lpstr>Calibri</vt:lpstr>
      <vt:lpstr>Calibri Light</vt:lpstr>
      <vt:lpstr>Cambria</vt:lpstr>
      <vt:lpstr>Courier New</vt:lpstr>
      <vt:lpstr>Impact</vt:lpstr>
      <vt:lpstr>Itim</vt:lpstr>
      <vt:lpstr>Luckiest Guy</vt:lpstr>
      <vt:lpstr>Montserrat Medium</vt:lpstr>
      <vt:lpstr>Times New Roman</vt:lpstr>
      <vt:lpstr>华康方圆体W7(P)</vt:lpstr>
      <vt:lpstr>Office 主题</vt:lpstr>
      <vt:lpstr>Craft With Numbers by Slidesgo</vt:lpstr>
      <vt:lpstr>1_Office Theme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Admin</cp:lastModifiedBy>
  <cp:revision>97</cp:revision>
  <dcterms:created xsi:type="dcterms:W3CDTF">2023-10-27T11:23:56Z</dcterms:created>
  <dcterms:modified xsi:type="dcterms:W3CDTF">2024-01-26T01:27:20Z</dcterms:modified>
</cp:coreProperties>
</file>