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84" r:id="rId2"/>
    <p:sldId id="307" r:id="rId3"/>
    <p:sldId id="323" r:id="rId4"/>
    <p:sldId id="309" r:id="rId5"/>
    <p:sldId id="310" r:id="rId6"/>
    <p:sldId id="311" r:id="rId7"/>
    <p:sldId id="312" r:id="rId8"/>
    <p:sldId id="313" r:id="rId9"/>
    <p:sldId id="282" r:id="rId10"/>
    <p:sldId id="283" r:id="rId11"/>
    <p:sldId id="287" r:id="rId12"/>
    <p:sldId id="314" r:id="rId13"/>
    <p:sldId id="319" r:id="rId14"/>
    <p:sldId id="330" r:id="rId15"/>
    <p:sldId id="315" r:id="rId16"/>
    <p:sldId id="322" r:id="rId17"/>
    <p:sldId id="321" r:id="rId18"/>
    <p:sldId id="332" r:id="rId19"/>
    <p:sldId id="331" r:id="rId20"/>
    <p:sldId id="30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2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3814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79109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27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58492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111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371614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423180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27657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1627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16/07/2023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60896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68609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E40368-9DC6-49CB-B30B-075DB8BB606D}" type="datetimeFigureOut">
              <a:rPr lang="en-GB" smtClean="0"/>
              <a:t>16/07/2023</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623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E40368-9DC6-49CB-B30B-075DB8BB606D}" type="datetimeFigureOut">
              <a:rPr lang="en-GB" smtClean="0"/>
              <a:t>16/07/2023</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5013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40368-9DC6-49CB-B30B-075DB8BB606D}" type="datetimeFigureOut">
              <a:rPr lang="en-GB" smtClean="0"/>
              <a:t>16/07/2023</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82160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8180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16/07/2023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4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8E40368-9DC6-49CB-B30B-075DB8BB606D}" type="datetimeFigureOut">
              <a:rPr lang="en-GB" smtClean="0"/>
              <a:t>16/07/2023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101D021-08F2-4073-A442-000877CB9FD5}" type="slidenum">
              <a:rPr lang="en-GB" smtClean="0"/>
              <a:t>‹#›</a:t>
            </a:fld>
            <a:endParaRPr lang="en-GB"/>
          </a:p>
        </p:txBody>
      </p:sp>
    </p:spTree>
    <p:extLst>
      <p:ext uri="{BB962C8B-B14F-4D97-AF65-F5344CB8AC3E}">
        <p14:creationId xmlns:p14="http://schemas.microsoft.com/office/powerpoint/2010/main" val="5245199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wm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gif"/><Relationship Id="rId7" Type="http://schemas.openxmlformats.org/officeDocument/2006/relationships/slide" Target="slide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image" Target="../media/image7.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852" y="1"/>
            <a:ext cx="1185722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9094" y="1042675"/>
            <a:ext cx="9548735" cy="3866605"/>
          </a:xfrm>
          <a:prstGeom prst="rect">
            <a:avLst/>
          </a:prstGeom>
          <a:noFill/>
        </p:spPr>
        <p:txBody>
          <a:bodyPr wrap="none" lIns="91440" tIns="45720" rIns="91440" bIns="45720" numCol="1">
            <a:prstTxWarp prst="textInflate">
              <a:avLst/>
            </a:prstTxWarp>
            <a:spAutoFit/>
          </a:bodyPr>
          <a:lstStyle/>
          <a:p>
            <a:pPr algn="ct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mừng</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quý</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thầy</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&amp;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endPar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3266772" y="5226442"/>
            <a:ext cx="2942152"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Tin </a:t>
            </a:r>
            <a:r>
              <a:rPr lang="en-US" sz="5400" b="1" dirty="0" err="1">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5400" b="1" dirty="0">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4</a:t>
            </a:r>
          </a:p>
        </p:txBody>
      </p:sp>
      <p:pic>
        <p:nvPicPr>
          <p:cNvPr id="5" name="Picture 4">
            <a:extLst>
              <a:ext uri="{FF2B5EF4-FFF2-40B4-BE49-F238E27FC236}">
                <a16:creationId xmlns:a16="http://schemas.microsoft.com/office/drawing/2014/main" id="{A36A5CAA-2539-40D8-9293-FDC2749E6E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177" y="5845006"/>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46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9559" y="3234519"/>
            <a:ext cx="11259402" cy="2301102"/>
          </a:xfrm>
          <a:prstGeom prst="rect">
            <a:avLst/>
          </a:prstGeom>
          <a:noFill/>
        </p:spPr>
        <p:txBody>
          <a:bodyPr wrap="none" lIns="91440" tIns="45720" rIns="91440" bIns="45720">
            <a:prstTxWarp prst="textInflate">
              <a:avLst/>
            </a:prstTxWarp>
            <a:spAutoFit/>
            <a:scene3d>
              <a:camera prst="orthographicFront"/>
              <a:lightRig rig="threePt" dir="t"/>
            </a:scene3d>
            <a:sp3d extrusionH="57150">
              <a:bevelT w="38100" h="38100"/>
            </a:sp3d>
          </a:bodyPr>
          <a:lstStyle/>
          <a:p>
            <a:pPr algn="ctr"/>
            <a:r>
              <a:rPr lang="en-US" sz="540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540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a:t>
            </a:r>
          </a:p>
          <a:p>
            <a:pPr algn="ctr"/>
            <a:r>
              <a:rPr lang="en-US" sz="5400" b="1" dirty="0">
                <a:solidFill>
                  <a:srgbClr val="FF0000"/>
                </a:solidFill>
                <a:latin typeface="Times New Roman" panose="02020603050405020304" pitchFamily="18" charset="0"/>
                <a:cs typeface="Times New Roman" panose="02020603050405020304" pitchFamily="18" charset="0"/>
              </a:rPr>
              <a:t>Gõ </a:t>
            </a:r>
            <a:r>
              <a:rPr lang="en-US" sz="5400" b="1" dirty="0" err="1">
                <a:solidFill>
                  <a:srgbClr val="FF0000"/>
                </a:solidFill>
                <a:latin typeface="Times New Roman" panose="02020603050405020304" pitchFamily="18" charset="0"/>
                <a:cs typeface="Times New Roman" panose="02020603050405020304" pitchFamily="18" charset="0"/>
              </a:rPr>
              <a:t>bàn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phím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đúng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cách</a:t>
            </a:r>
            <a:r>
              <a:rPr lang="en-US" sz="5400" b="1" dirty="0">
                <a:solidFill>
                  <a:srgbClr val="FF0000"/>
                </a:solidFill>
                <a:latin typeface="Times New Roman" panose="02020603050405020304" pitchFamily="18" charset="0"/>
                <a:cs typeface="Times New Roman" panose="02020603050405020304" pitchFamily="18" charset="0"/>
              </a:rPr>
              <a:t> </a:t>
            </a:r>
            <a:endParaRPr lang="en-US" sz="5400" b="1" dirty="0">
              <a:ln w="9525">
                <a:solidFill>
                  <a:sysClr val="windowText" lastClr="00000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8" name="Picture 35" descr="Pictu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221" y="1841559"/>
            <a:ext cx="3962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9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706540"/>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Gõ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đúng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359278" y="1557447"/>
            <a:ext cx="11678048" cy="196977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Cách</a:t>
            </a:r>
            <a:r>
              <a:rPr lang="en-US" sz="3200" dirty="0">
                <a:latin typeface="Times New Roman" panose="02020603050405020304" pitchFamily="18" charset="0"/>
                <a:cs typeface="Times New Roman" panose="02020603050405020304" pitchFamily="18" charset="0"/>
              </a:rPr>
              <a:t> gõ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bạn</a:t>
            </a:r>
            <a:r>
              <a:rPr lang="en-US" sz="3200" dirty="0">
                <a:latin typeface="Times New Roman" panose="02020603050405020304" pitchFamily="18" charset="0"/>
                <a:cs typeface="Times New Roman" panose="02020603050405020304" pitchFamily="18" charset="0"/>
              </a:rPr>
              <a:t> Khoa </a:t>
            </a:r>
            <a:r>
              <a:rPr lang="en-US" sz="3200" dirty="0" err="1">
                <a:latin typeface="Times New Roman" panose="02020603050405020304" pitchFamily="18" charset="0"/>
                <a:cs typeface="Times New Roman" panose="02020603050405020304" pitchFamily="18" charset="0"/>
              </a:rPr>
              <a:t>đúng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p>
          <a:p>
            <a:endParaRPr lang="en-US" sz="36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a:p>
            <a:endParaRPr lang="en-US" dirty="0"/>
          </a:p>
        </p:txBody>
      </p:sp>
      <p:sp>
        <p:nvSpPr>
          <p:cNvPr id="18" name="TextBox 17"/>
          <p:cNvSpPr txBox="1"/>
          <p:nvPr/>
        </p:nvSpPr>
        <p:spPr>
          <a:xfrm>
            <a:off x="6539550" y="4258478"/>
            <a:ext cx="157607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Đúng</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11526" y="4189205"/>
            <a:ext cx="131318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Sai</a:t>
            </a:r>
          </a:p>
        </p:txBody>
      </p:sp>
      <p:sp>
        <p:nvSpPr>
          <p:cNvPr id="20" name="Oval 19"/>
          <p:cNvSpPr/>
          <p:nvPr/>
        </p:nvSpPr>
        <p:spPr>
          <a:xfrm>
            <a:off x="1411526" y="4205536"/>
            <a:ext cx="569334" cy="584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air of hands on a keyboard&#10;&#10;Description automatically generated with medium confidence">
            <a:extLst>
              <a:ext uri="{FF2B5EF4-FFF2-40B4-BE49-F238E27FC236}">
                <a16:creationId xmlns:a16="http://schemas.microsoft.com/office/drawing/2014/main" id="{1E248955-20E2-2260-0898-9B970AB90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679" y="1422982"/>
            <a:ext cx="4585647" cy="244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C3F569-77A5-E97A-37C4-9E4146F5069F}"/>
              </a:ext>
            </a:extLst>
          </p:cNvPr>
          <p:cNvSpPr txBox="1"/>
          <p:nvPr/>
        </p:nvSpPr>
        <p:spPr>
          <a:xfrm>
            <a:off x="2262079" y="5132779"/>
            <a:ext cx="8669361" cy="584775"/>
          </a:xfrm>
          <a:prstGeom prst="rect">
            <a:avLst/>
          </a:prstGeom>
          <a:noFill/>
        </p:spPr>
        <p:txBody>
          <a:bodyPr wrap="none" rtlCol="0">
            <a:spAutoFit/>
          </a:bodyPr>
          <a:lstStyle/>
          <a:p>
            <a:r>
              <a:rPr lang="en-GB" sz="3200" dirty="0">
                <a:latin typeface="Times New Roman" panose="02020603050405020304" pitchFamily="18" charset="0"/>
                <a:cs typeface="Times New Roman" panose="02020603050405020304" pitchFamily="18" charset="0"/>
              </a:rPr>
              <a:t>Theo </a:t>
            </a:r>
            <a:r>
              <a:rPr lang="en-GB" sz="3200" dirty="0" err="1">
                <a:latin typeface="Times New Roman" panose="02020603050405020304" pitchFamily="18" charset="0"/>
                <a:cs typeface="Times New Roman" panose="02020603050405020304" pitchFamily="18" charset="0"/>
              </a:rPr>
              <a:t>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cách</a:t>
            </a:r>
            <a:r>
              <a:rPr lang="en-GB" sz="3200" dirty="0">
                <a:latin typeface="Times New Roman" panose="02020603050405020304" pitchFamily="18" charset="0"/>
                <a:cs typeface="Times New Roman" panose="02020603050405020304" pitchFamily="18" charset="0"/>
              </a:rPr>
              <a:t> gõ </a:t>
            </a:r>
            <a:r>
              <a:rPr lang="en-GB" sz="3200" dirty="0" err="1">
                <a:latin typeface="Times New Roman" panose="02020603050405020304" pitchFamily="18" charset="0"/>
                <a:cs typeface="Times New Roman" panose="02020603050405020304" pitchFamily="18" charset="0"/>
              </a:rPr>
              <a:t>đo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bạn</a:t>
            </a:r>
            <a:r>
              <a:rPr lang="en-GB" sz="3200" dirty="0">
                <a:latin typeface="Times New Roman" panose="02020603050405020304" pitchFamily="18" charset="0"/>
                <a:cs typeface="Times New Roman" panose="02020603050405020304" pitchFamily="18" charset="0"/>
              </a:rPr>
              <a:t> Khoa sẽ </a:t>
            </a:r>
            <a:r>
              <a:rPr lang="en-GB" sz="3200" dirty="0" err="1">
                <a:latin typeface="Times New Roman" panose="02020603050405020304" pitchFamily="18" charset="0"/>
                <a:cs typeface="Times New Roman" panose="02020603050405020304" pitchFamily="18" charset="0"/>
              </a:rPr>
              <a:t>gặp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a:t>
            </a:r>
            <a:r>
              <a:rPr lang="en-GB"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99FC944-0140-25D2-6A65-8389B152C86D}"/>
              </a:ext>
            </a:extLst>
          </p:cNvPr>
          <p:cNvSpPr txBox="1"/>
          <p:nvPr/>
        </p:nvSpPr>
        <p:spPr>
          <a:xfrm>
            <a:off x="736979" y="5980837"/>
            <a:ext cx="10918209" cy="523220"/>
          </a:xfrm>
          <a:prstGeom prst="rect">
            <a:avLst/>
          </a:prstGeom>
          <a:noFill/>
        </p:spPr>
        <p:txBody>
          <a:bodyPr wrap="square" rtlCol="0">
            <a:spAutoFit/>
          </a:bodyPr>
          <a:lstStyle/>
          <a:p>
            <a:r>
              <a:rPr lang="en-GB" sz="2800" dirty="0" err="1">
                <a:highlight>
                  <a:srgbClr val="FF0000"/>
                </a:highlight>
                <a:latin typeface="Times New Roman" panose="02020603050405020304" pitchFamily="18" charset="0"/>
                <a:cs typeface="Times New Roman" panose="02020603050405020304" pitchFamily="18" charset="0"/>
              </a:rPr>
              <a:t>Bạn</a:t>
            </a:r>
            <a:r>
              <a:rPr lang="en-GB" sz="2800" dirty="0">
                <a:highlight>
                  <a:srgbClr val="FF0000"/>
                </a:highlight>
                <a:latin typeface="Times New Roman" panose="02020603050405020304" pitchFamily="18" charset="0"/>
                <a:cs typeface="Times New Roman" panose="02020603050405020304" pitchFamily="18" charset="0"/>
              </a:rPr>
              <a:t> Khoa gõ sẽ </a:t>
            </a:r>
            <a:r>
              <a:rPr lang="en-GB" sz="2800" dirty="0" err="1">
                <a:highlight>
                  <a:srgbClr val="FF0000"/>
                </a:highlight>
                <a:latin typeface="Times New Roman" panose="02020603050405020304" pitchFamily="18" charset="0"/>
                <a:cs typeface="Times New Roman" panose="02020603050405020304" pitchFamily="18" charset="0"/>
              </a:rPr>
              <a:t>lâu</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hơn</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nhanh</a:t>
            </a:r>
            <a:r>
              <a:rPr lang="en-GB" sz="2800" dirty="0">
                <a:highlight>
                  <a:srgbClr val="FF0000"/>
                </a:highlight>
                <a:latin typeface="Times New Roman" panose="02020603050405020304" pitchFamily="18" charset="0"/>
                <a:cs typeface="Times New Roman" panose="02020603050405020304" pitchFamily="18" charset="0"/>
              </a:rPr>
              <a:t> bị </a:t>
            </a:r>
            <a:r>
              <a:rPr lang="en-GB" sz="2800" dirty="0" err="1">
                <a:highlight>
                  <a:srgbClr val="FF0000"/>
                </a:highlight>
                <a:latin typeface="Times New Roman" panose="02020603050405020304" pitchFamily="18" charset="0"/>
                <a:cs typeface="Times New Roman" panose="02020603050405020304" pitchFamily="18" charset="0"/>
              </a:rPr>
              <a:t>mỏi</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tay</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va</a:t>
            </a:r>
            <a:r>
              <a:rPr lang="en-GB" sz="2800" dirty="0">
                <a:highlight>
                  <a:srgbClr val="FF0000"/>
                </a:highlight>
                <a:latin typeface="Times New Roman" panose="02020603050405020304" pitchFamily="18" charset="0"/>
                <a:cs typeface="Times New Roman" panose="02020603050405020304" pitchFamily="18" charset="0"/>
              </a:rPr>
              <a:t>̀ có </a:t>
            </a:r>
            <a:r>
              <a:rPr lang="en-GB" sz="2800" dirty="0" err="1">
                <a:highlight>
                  <a:srgbClr val="FF0000"/>
                </a:highlight>
                <a:latin typeface="Times New Roman" panose="02020603050405020304" pitchFamily="18" charset="0"/>
                <a:cs typeface="Times New Roman" panose="02020603050405020304" pitchFamily="18" charset="0"/>
              </a:rPr>
              <a:t>thê</a:t>
            </a:r>
            <a:r>
              <a:rPr lang="en-GB" sz="2800" dirty="0">
                <a:highlight>
                  <a:srgbClr val="FF0000"/>
                </a:highlight>
                <a:latin typeface="Times New Roman" panose="02020603050405020304" pitchFamily="18" charset="0"/>
                <a:cs typeface="Times New Roman" panose="02020603050405020304" pitchFamily="18" charset="0"/>
              </a:rPr>
              <a:t>̉ có sẽ </a:t>
            </a:r>
            <a:r>
              <a:rPr lang="en-GB" sz="2800" dirty="0" err="1">
                <a:highlight>
                  <a:srgbClr val="FF0000"/>
                </a:highlight>
                <a:latin typeface="Times New Roman" panose="02020603050405020304" pitchFamily="18" charset="0"/>
                <a:cs typeface="Times New Roman" panose="02020603050405020304" pitchFamily="18" charset="0"/>
              </a:rPr>
              <a:t>không</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chính</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xác</a:t>
            </a:r>
            <a:endParaRPr lang="en-GB" sz="2800" dirty="0">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0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animBg="1"/>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858" y="494295"/>
            <a:ext cx="10882858" cy="768031"/>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Gõ </a:t>
            </a:r>
            <a:r>
              <a:rPr lang="en-US" sz="3600" b="1" dirty="0" err="1">
                <a:solidFill>
                  <a:srgbClr val="FF0000"/>
                </a:solidFill>
                <a:latin typeface="Times New Roman" panose="02020603050405020304" pitchFamily="18" charset="0"/>
                <a:cs typeface="Times New Roman" panose="02020603050405020304" pitchFamily="18" charset="0"/>
              </a:rPr>
              <a:t>bàn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cách</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Rectangle 36"/>
          <p:cNvSpPr/>
          <p:nvPr/>
        </p:nvSpPr>
        <p:spPr>
          <a:xfrm>
            <a:off x="510654" y="1018847"/>
            <a:ext cx="7399405" cy="661207"/>
          </a:xfrm>
          <a:prstGeom prst="rect">
            <a:avLst/>
          </a:prstGeom>
        </p:spPr>
        <p:txBody>
          <a:bodyPr wrap="square">
            <a:spAutoFit/>
          </a:bodyPr>
          <a:lstStyle/>
          <a:p>
            <a:pPr algn="just">
              <a:lnSpc>
                <a:spcPct val="150000"/>
              </a:lnSpc>
              <a:spcAft>
                <a:spcPts val="8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Lợi</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ích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của</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việc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gõ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bàn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đúng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D9C42EB-BBCB-0E83-94A6-3D8EB981DD0E}"/>
              </a:ext>
            </a:extLst>
          </p:cNvPr>
          <p:cNvSpPr txBox="1"/>
          <p:nvPr/>
        </p:nvSpPr>
        <p:spPr>
          <a:xfrm>
            <a:off x="523507" y="2049645"/>
            <a:ext cx="2929072" cy="830997"/>
          </a:xfrm>
          <a:prstGeom prst="rect">
            <a:avLst/>
          </a:prstGeom>
          <a:solidFill>
            <a:srgbClr val="92D050"/>
          </a:solidFill>
        </p:spPr>
        <p:txBody>
          <a:bodyPr wrap="squar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Không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bị</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mắt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cổ</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EECAF4DF-A019-FDFE-E4C2-5C96C55141F3}"/>
              </a:ext>
            </a:extLst>
          </p:cNvPr>
          <p:cNvSpPr/>
          <p:nvPr/>
        </p:nvSpPr>
        <p:spPr>
          <a:xfrm>
            <a:off x="3395926" y="2713552"/>
            <a:ext cx="4220308" cy="2166425"/>
          </a:xfrm>
          <a:prstGeom prst="cloudCallou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Lợi</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ích</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gõ</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phím</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ngón</a:t>
            </a:r>
            <a:endPar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 name="Connector: Curved 6">
            <a:extLst>
              <a:ext uri="{FF2B5EF4-FFF2-40B4-BE49-F238E27FC236}">
                <a16:creationId xmlns:a16="http://schemas.microsoft.com/office/drawing/2014/main" id="{0B3333C5-F781-4414-4AA6-92B8298A5361}"/>
              </a:ext>
            </a:extLst>
          </p:cNvPr>
          <p:cNvCxnSpPr>
            <a:cxnSpLocks/>
          </p:cNvCxnSpPr>
          <p:nvPr/>
        </p:nvCxnSpPr>
        <p:spPr>
          <a:xfrm flipV="1">
            <a:off x="6561157" y="2178980"/>
            <a:ext cx="920587" cy="534572"/>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29EA02-4821-436B-A24A-F9FD836B826E}"/>
              </a:ext>
            </a:extLst>
          </p:cNvPr>
          <p:cNvSpPr txBox="1"/>
          <p:nvPr/>
        </p:nvSpPr>
        <p:spPr>
          <a:xfrm>
            <a:off x="7481744" y="1818813"/>
            <a:ext cx="3879588"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nhanh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chính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xác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hơn</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0" name="Connector: Curved 9">
            <a:extLst>
              <a:ext uri="{FF2B5EF4-FFF2-40B4-BE49-F238E27FC236}">
                <a16:creationId xmlns:a16="http://schemas.microsoft.com/office/drawing/2014/main" id="{C69B0D61-3200-9C94-A255-E1CCA363A602}"/>
              </a:ext>
            </a:extLst>
          </p:cNvPr>
          <p:cNvCxnSpPr>
            <a:cxnSpLocks/>
          </p:cNvCxnSpPr>
          <p:nvPr/>
        </p:nvCxnSpPr>
        <p:spPr>
          <a:xfrm rot="10800000">
            <a:off x="3000867" y="2912963"/>
            <a:ext cx="817097" cy="444188"/>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04E4F07-5B21-BB38-890C-B27EF9B5B5C2}"/>
              </a:ext>
            </a:extLst>
          </p:cNvPr>
          <p:cNvCxnSpPr/>
          <p:nvPr/>
        </p:nvCxnSpPr>
        <p:spPr>
          <a:xfrm rot="10800000" flipV="1">
            <a:off x="3072369" y="4457945"/>
            <a:ext cx="618978" cy="42203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5A7F264-1116-E71F-0093-7142459375D9}"/>
              </a:ext>
            </a:extLst>
          </p:cNvPr>
          <p:cNvSpPr txBox="1"/>
          <p:nvPr/>
        </p:nvSpPr>
        <p:spPr>
          <a:xfrm>
            <a:off x="809486" y="4481722"/>
            <a:ext cx="2292615"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Bảo</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vệ</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khỏe</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9" name="Connector: Curved 18">
            <a:extLst>
              <a:ext uri="{FF2B5EF4-FFF2-40B4-BE49-F238E27FC236}">
                <a16:creationId xmlns:a16="http://schemas.microsoft.com/office/drawing/2014/main" id="{6B2EF9C3-0AFD-A1E6-44E1-931AC7D2C6D5}"/>
              </a:ext>
            </a:extLst>
          </p:cNvPr>
          <p:cNvCxnSpPr/>
          <p:nvPr/>
        </p:nvCxnSpPr>
        <p:spPr>
          <a:xfrm>
            <a:off x="7021450" y="4275066"/>
            <a:ext cx="956603" cy="60491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2B54315-9852-B733-0332-483CF8384EE5}"/>
              </a:ext>
            </a:extLst>
          </p:cNvPr>
          <p:cNvSpPr txBox="1"/>
          <p:nvPr/>
        </p:nvSpPr>
        <p:spPr>
          <a:xfrm>
            <a:off x="7910059" y="4577521"/>
            <a:ext cx="4281941"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Tiết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kiệm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thời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gian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và</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endParaRPr lang="en-GB"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99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2" grpId="0" animBg="1"/>
      <p:bldP spid="4" grpId="0" animBg="1"/>
      <p:bldP spid="8" grpId="0" animBg="1"/>
      <p:bldP spid="1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858" y="494295"/>
            <a:ext cx="10882858" cy="522259"/>
          </a:xfrm>
          <a:prstGeom prst="rect">
            <a:avLst/>
          </a:prstGeom>
        </p:spPr>
        <p:txBody>
          <a:bodyPr wrap="square">
            <a:spAutoFit/>
          </a:bodyPr>
          <a:lstStyle/>
          <a:p>
            <a:pPr algn="just">
              <a:lnSpc>
                <a:spcPct val="107000"/>
              </a:lnSpc>
              <a:spcBef>
                <a:spcPts val="300"/>
              </a:spcBef>
              <a:spcAft>
                <a:spcPts val="3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gõ</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2"/>
          <a:srcRect l="7675" t="21121" r="6673" b="26884"/>
          <a:stretch/>
        </p:blipFill>
        <p:spPr>
          <a:xfrm>
            <a:off x="1473833" y="1323836"/>
            <a:ext cx="8761864" cy="2866030"/>
          </a:xfrm>
          <a:prstGeom prst="rect">
            <a:avLst/>
          </a:prstGeom>
        </p:spPr>
      </p:pic>
      <p:sp>
        <p:nvSpPr>
          <p:cNvPr id="23" name="Rectangle 22"/>
          <p:cNvSpPr/>
          <p:nvPr/>
        </p:nvSpPr>
        <p:spPr>
          <a:xfrm>
            <a:off x="1569494" y="2067637"/>
            <a:ext cx="5704764" cy="199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49372" y="4518450"/>
            <a:ext cx="10463121" cy="584775"/>
          </a:xfrm>
          <a:prstGeom prst="rect">
            <a:avLst/>
          </a:prstGeom>
        </p:spPr>
        <p:txBody>
          <a:bodyPr wrap="none">
            <a:spAutoFit/>
          </a:bodyPr>
          <a:lstStyle/>
          <a:p>
            <a:r>
              <a:rPr lang="en-US" sz="3200" b="1" dirty="0" err="1">
                <a:latin typeface="Times New Roman" panose="02020603050405020304" pitchFamily="18" charset="0"/>
                <a:ea typeface="Calibri" panose="020F0502020204030204" pitchFamily="34" charset="0"/>
              </a:rPr>
              <a:t>Hàng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phím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số</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hàng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phím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thứ</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mấy</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trong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khu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vực</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chính</a:t>
            </a:r>
            <a:r>
              <a:rPr lang="en-US" sz="3200" b="1" dirty="0">
                <a:latin typeface="Times New Roman" panose="02020603050405020304" pitchFamily="18" charset="0"/>
                <a:ea typeface="Calibri" panose="020F0502020204030204" pitchFamily="34" charset="0"/>
              </a:rPr>
              <a:t>?</a:t>
            </a:r>
            <a:endParaRPr lang="en-US" sz="3200" b="1" dirty="0"/>
          </a:p>
        </p:txBody>
      </p:sp>
      <p:sp>
        <p:nvSpPr>
          <p:cNvPr id="9" name="Action Button: Help 8">
            <a:hlinkClick r:id="" action="ppaction://noaction" highlightClick="1"/>
          </p:cNvPr>
          <p:cNvSpPr/>
          <p:nvPr/>
        </p:nvSpPr>
        <p:spPr>
          <a:xfrm>
            <a:off x="717109" y="4505843"/>
            <a:ext cx="532263" cy="584775"/>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17109" y="5568287"/>
            <a:ext cx="1234521" cy="559558"/>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07692" y="5432567"/>
            <a:ext cx="3738524" cy="742511"/>
          </a:xfrm>
          <a:prstGeom prst="rect">
            <a:avLst/>
          </a:prstGeom>
          <a:solidFill>
            <a:srgbClr val="66FF99"/>
          </a:solidFill>
        </p:spPr>
        <p:txBody>
          <a:bodyPr wrap="none">
            <a:spAutoFit/>
          </a:bodyPr>
          <a:lstStyle/>
          <a:p>
            <a:pPr>
              <a:lnSpc>
                <a:spcPct val="150000"/>
              </a:lnSpc>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phím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i="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98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õ hàng phím số">
            <a:hlinkClick r:id="" action="ppaction://media"/>
            <a:extLst>
              <a:ext uri="{FF2B5EF4-FFF2-40B4-BE49-F238E27FC236}">
                <a16:creationId xmlns:a16="http://schemas.microsoft.com/office/drawing/2014/main" id="{DD17F0DE-728A-6204-B67D-65BCDADA08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726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522259"/>
          </a:xfrm>
          <a:prstGeom prst="rect">
            <a:avLst/>
          </a:prstGeom>
        </p:spPr>
        <p:txBody>
          <a:bodyPr wrap="square">
            <a:spAutoFit/>
          </a:bodyPr>
          <a:lstStyle/>
          <a:p>
            <a:pPr algn="just">
              <a:lnSpc>
                <a:spcPct val="107000"/>
              </a:lnSpc>
              <a:spcBef>
                <a:spcPts val="300"/>
              </a:spcBef>
              <a:spcAft>
                <a:spcPts val="3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gõ</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Diagram&#10;&#10;Description automatically generated with low confidence">
            <a:extLst>
              <a:ext uri="{FF2B5EF4-FFF2-40B4-BE49-F238E27FC236}">
                <a16:creationId xmlns:a16="http://schemas.microsoft.com/office/drawing/2014/main" id="{ECC123BA-3EC1-D368-C723-4C4AC3189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213" y="1253750"/>
            <a:ext cx="7061981"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7933C7-2EFE-898E-1F73-C8CBA6C53FD2}"/>
              </a:ext>
            </a:extLst>
          </p:cNvPr>
          <p:cNvSpPr txBox="1"/>
          <p:nvPr/>
        </p:nvSpPr>
        <p:spPr>
          <a:xfrm>
            <a:off x="633047" y="1231905"/>
            <a:ext cx="3601166" cy="1384995"/>
          </a:xfrm>
          <a:prstGeom prst="rect">
            <a:avLst/>
          </a:prstGeom>
          <a:noFill/>
        </p:spPr>
        <p:txBody>
          <a:bodyPr wrap="square" rtlCol="0">
            <a:spAutoFit/>
          </a:bodyPr>
          <a:lstStyle/>
          <a:p>
            <a:r>
              <a:rPr lang="en-GB" sz="2800" b="1" dirty="0" err="1">
                <a:solidFill>
                  <a:srgbClr val="FF0000"/>
                </a:solidFill>
                <a:latin typeface="Times New Roman" panose="02020603050405020304" pitchFamily="18" charset="0"/>
                <a:cs typeface="Times New Roman" panose="02020603050405020304" pitchFamily="18" charset="0"/>
              </a:rPr>
              <a:t>Xem</a:t>
            </a:r>
            <a:r>
              <a:rPr lang="en-GB" sz="2800" b="1" dirty="0">
                <a:solidFill>
                  <a:srgbClr val="FF0000"/>
                </a:solidFill>
                <a:latin typeface="Times New Roman" panose="02020603050405020304" pitchFamily="18" charset="0"/>
                <a:cs typeface="Times New Roman" panose="02020603050405020304" pitchFamily="18" charset="0"/>
              </a:rPr>
              <a:t> video </a:t>
            </a:r>
            <a:r>
              <a:rPr lang="en-GB" sz="2800" b="1" dirty="0" err="1">
                <a:solidFill>
                  <a:srgbClr val="FF0000"/>
                </a:solidFill>
                <a:latin typeface="Times New Roman" panose="02020603050405020304" pitchFamily="18" charset="0"/>
                <a:cs typeface="Times New Roman" panose="02020603050405020304" pitchFamily="18" charset="0"/>
              </a:rPr>
              <a:t>xong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em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hãy</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cho</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biết</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cách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gõ</a:t>
            </a:r>
            <a:r>
              <a:rPr lang="en-GB" sz="2800" b="1" dirty="0">
                <a:solidFill>
                  <a:srgbClr val="FF0000"/>
                </a:solidFill>
                <a:latin typeface="Times New Roman" panose="02020603050405020304" pitchFamily="18" charset="0"/>
                <a:cs typeface="Times New Roman" panose="02020603050405020304" pitchFamily="18" charset="0"/>
              </a:rPr>
              <a:t> hang </a:t>
            </a:r>
            <a:r>
              <a:rPr lang="en-GB" sz="2800" b="1" dirty="0" err="1">
                <a:solidFill>
                  <a:srgbClr val="FF0000"/>
                </a:solidFill>
                <a:latin typeface="Times New Roman" panose="02020603050405020304" pitchFamily="18" charset="0"/>
                <a:cs typeface="Times New Roman" panose="02020603050405020304" pitchFamily="18" charset="0"/>
              </a:rPr>
              <a:t>phím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số</a:t>
            </a:r>
            <a:r>
              <a:rPr lang="en-GB"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BEF7132-6449-81CE-72BB-79CFB0B5760E}"/>
              </a:ext>
            </a:extLst>
          </p:cNvPr>
          <p:cNvSpPr txBox="1"/>
          <p:nvPr/>
        </p:nvSpPr>
        <p:spPr>
          <a:xfrm>
            <a:off x="633047" y="3907994"/>
            <a:ext cx="11324491" cy="1457130"/>
          </a:xfrm>
          <a:prstGeom prst="rect">
            <a:avLst/>
          </a:prstGeom>
          <a:solidFill>
            <a:srgbClr val="0070C0"/>
          </a:solidFill>
        </p:spPr>
        <p:txBody>
          <a:bodyPr wrap="square" rtlCol="0">
            <a:spAutoFit/>
          </a:bodyPr>
          <a:lstStyle/>
          <a:p>
            <a:pPr>
              <a:lnSpc>
                <a:spcPct val="200000"/>
              </a:lnSpc>
            </a:pPr>
            <a:r>
              <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2400" b="1" i="0" u="none" strike="noStrike"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ác ngón tay của em từ vị trí xuất phát trên hàng phím cơ sở vươn đến gõ phím số. Sau khi gõ xong, đưa các ngón tay trở về vị trí xuất phát. </a:t>
            </a:r>
            <a:endPar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72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B082EF-B1AE-44F3-BF6B-E8994B5B7DBF}"/>
              </a:ext>
            </a:extLst>
          </p:cNvPr>
          <p:cNvSpPr/>
          <p:nvPr/>
        </p:nvSpPr>
        <p:spPr>
          <a:xfrm>
            <a:off x="2336800" y="-26650"/>
            <a:ext cx="665323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7">
            <a:extLst>
              <a:ext uri="{FF2B5EF4-FFF2-40B4-BE49-F238E27FC236}">
                <a16:creationId xmlns:a16="http://schemas.microsoft.com/office/drawing/2014/main" id="{E7E7F436-9742-48F2-AA06-E77CC6B2F8DA}"/>
              </a:ext>
            </a:extLst>
          </p:cNvPr>
          <p:cNvPicPr>
            <a:picLocks noChangeAspect="1"/>
          </p:cNvPicPr>
          <p:nvPr/>
        </p:nvPicPr>
        <p:blipFill>
          <a:blip r:embed="rId2"/>
          <a:stretch>
            <a:fillRect/>
          </a:stretch>
        </p:blipFill>
        <p:spPr>
          <a:xfrm>
            <a:off x="2955302" y="1608666"/>
            <a:ext cx="5416228" cy="3979334"/>
          </a:xfrm>
          <a:prstGeom prst="rect">
            <a:avLst/>
          </a:prstGeom>
        </p:spPr>
      </p:pic>
    </p:spTree>
    <p:extLst>
      <p:ext uri="{BB962C8B-B14F-4D97-AF65-F5344CB8AC3E}">
        <p14:creationId xmlns:p14="http://schemas.microsoft.com/office/powerpoint/2010/main" val="909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2305759" y="0"/>
            <a:ext cx="8402365" cy="1200329"/>
          </a:xfrm>
          <a:prstGeom prst="rect">
            <a:avLst/>
          </a:prstGeom>
          <a:noFill/>
        </p:spPr>
        <p:txBody>
          <a:bodyPr wrap="none" lIns="91440" tIns="45720" rIns="91440" bIns="45720">
            <a:spAutoFit/>
          </a:bodyPr>
          <a:lstStyle/>
          <a:p>
            <a:pPr algn="ctr"/>
            <a:r>
              <a:rPr lang="en-US" sz="7200" b="1" cap="none" spc="50" dirty="0">
                <a:ln w="9525" cmpd="sng">
                  <a:solidFill>
                    <a:schemeClr val="bg1"/>
                  </a:solidFill>
                  <a:prstDash val="solid"/>
                </a:ln>
                <a:effectLst>
                  <a:glow rad="63500">
                    <a:schemeClr val="accent6">
                      <a:satMod val="175000"/>
                      <a:alpha val="40000"/>
                    </a:schemeClr>
                  </a:glow>
                </a:effectLst>
                <a:latin typeface="Times New Roman" panose="02020603050405020304" pitchFamily="18" charset="0"/>
                <a:cs typeface="Times New Roman" panose="02020603050405020304" pitchFamily="18" charset="0"/>
              </a:rPr>
              <a:t>“CHẠY TIẾP SỨC”</a:t>
            </a:r>
          </a:p>
        </p:txBody>
      </p:sp>
      <p:sp>
        <p:nvSpPr>
          <p:cNvPr id="6" name="Rectangle 5"/>
          <p:cNvSpPr/>
          <p:nvPr/>
        </p:nvSpPr>
        <p:spPr>
          <a:xfrm>
            <a:off x="1390001" y="1337860"/>
            <a:ext cx="9411997" cy="3021276"/>
          </a:xfrm>
          <a:prstGeom prst="rect">
            <a:avLst/>
          </a:prstGeom>
        </p:spPr>
        <p:txBody>
          <a:bodyPr wrap="square">
            <a:spAutoFit/>
          </a:bodyPr>
          <a:lstStyle/>
          <a:p>
            <a:pPr indent="254000" algn="just">
              <a:lnSpc>
                <a:spcPct val="150000"/>
              </a:lnSpc>
              <a:spcAft>
                <a:spcPts val="0"/>
              </a:spcAft>
              <a:tabLst>
                <a:tab pos="143510" algn="l"/>
                <a:tab pos="575310" algn="l"/>
              </a:tabLst>
            </a:pPr>
            <a:r>
              <a:rPr lang="en-US" sz="2600" b="1" dirty="0" err="1">
                <a:solidFill>
                  <a:srgbClr val="FF0000"/>
                </a:solidFill>
                <a:latin typeface="Times New Roman" panose="02020603050405020304" pitchFamily="18" charset="0"/>
                <a:ea typeface="Times New Roman" panose="02020603050405020304" pitchFamily="18" charset="0"/>
              </a:rPr>
              <a:t>Luật</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chơi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Mỗi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thành</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viên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trong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nhóm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sẽ</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lần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lượt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chọn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chữ</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với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các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phím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đặt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ngón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tay</a:t>
            </a:r>
            <a:r>
              <a:rPr lang="en-US" sz="2600" b="1" dirty="0">
                <a:latin typeface="Times New Roman" panose="02020603050405020304" pitchFamily="18" charset="0"/>
                <a:ea typeface="Times New Roman" panose="02020603050405020304" pitchFamily="18" charset="0"/>
              </a:rPr>
              <a:t> ở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phím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cơ</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sở</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tương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ứng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các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bạn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xong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về</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chỗ</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xếp</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thì</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bạn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thứ</a:t>
            </a:r>
            <a:r>
              <a:rPr lang="en-US" sz="2600" b="1" dirty="0">
                <a:latin typeface="Times New Roman" panose="02020603050405020304" pitchFamily="18" charset="0"/>
                <a:ea typeface="Times New Roman" panose="02020603050405020304" pitchFamily="18" charset="0"/>
              </a:rPr>
              <a:t> 2 </a:t>
            </a:r>
            <a:r>
              <a:rPr lang="en-US" sz="2600" b="1" dirty="0" err="1">
                <a:latin typeface="Times New Roman" panose="02020603050405020304" pitchFamily="18" charset="0"/>
                <a:ea typeface="Times New Roman" panose="02020603050405020304" pitchFamily="18" charset="0"/>
              </a:rPr>
              <a:t>mới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lên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tiếp</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Hoạt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trong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vòng</a:t>
            </a:r>
            <a:r>
              <a:rPr lang="en-US" sz="2600" b="1" dirty="0">
                <a:latin typeface="Times New Roman" panose="02020603050405020304" pitchFamily="18" charset="0"/>
                <a:ea typeface="Times New Roman" panose="02020603050405020304" pitchFamily="18" charset="0"/>
              </a:rPr>
              <a:t> 5 </a:t>
            </a:r>
            <a:r>
              <a:rPr lang="en-US" sz="2600" b="1" dirty="0" err="1">
                <a:latin typeface="Times New Roman" panose="02020603050405020304" pitchFamily="18" charset="0"/>
                <a:ea typeface="Times New Roman" panose="02020603050405020304" pitchFamily="18" charset="0"/>
              </a:rPr>
              <a:t>phút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nào</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nhiều</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nhất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thì</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đó</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sẽ</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chiến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thắng</a:t>
            </a:r>
            <a:r>
              <a:rPr lang="en-US" sz="2600" b="1" dirty="0">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778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EF536C-4D1F-F226-279D-313FB1C7FD66}"/>
              </a:ext>
            </a:extLst>
          </p:cNvPr>
          <p:cNvSpPr txBox="1"/>
          <p:nvPr/>
        </p:nvSpPr>
        <p:spPr>
          <a:xfrm>
            <a:off x="2489982" y="984738"/>
            <a:ext cx="5194051" cy="646331"/>
          </a:xfrm>
          <a:prstGeom prst="rect">
            <a:avLst/>
          </a:prstGeom>
          <a:noFill/>
        </p:spPr>
        <p:txBody>
          <a:bodyPr wrap="none" rtlCol="0">
            <a:spAutoFit/>
          </a:bodyPr>
          <a:lstStyle/>
          <a:p>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49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8B6969-2C1F-BFBD-301D-AE05AAF0E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425" y="550686"/>
            <a:ext cx="760826" cy="749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3598BC-63BB-9A96-EC0F-E83D66A875D1}"/>
              </a:ext>
            </a:extLst>
          </p:cNvPr>
          <p:cNvSpPr txBox="1"/>
          <p:nvPr/>
        </p:nvSpPr>
        <p:spPr>
          <a:xfrm>
            <a:off x="1446816" y="1474012"/>
            <a:ext cx="7555273" cy="923330"/>
          </a:xfrm>
          <a:prstGeom prst="rect">
            <a:avLst/>
          </a:prstGeom>
          <a:noFill/>
        </p:spPr>
        <p:txBody>
          <a:bodyPr wrap="none" rtlCol="0">
            <a:spAutoFit/>
          </a:bodyPr>
          <a:lstStyle/>
          <a:p>
            <a:pPr algn="just" rtl="0">
              <a:spcBef>
                <a:spcPts val="0"/>
              </a:spcBef>
              <a:spcAft>
                <a:spcPts val="0"/>
              </a:spcAft>
            </a:pPr>
            <a:r>
              <a:rPr lang="vi-VN"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rPr>
              <a:t>1) Luyện tập thường xuyên và gõ bàn phím đúng cách sẽ giúp em :</a:t>
            </a:r>
            <a:endParaRPr lang="vi-VN" b="1" dirty="0">
              <a:solidFill>
                <a:srgbClr val="0070C0"/>
              </a:solidFill>
              <a:effectLst>
                <a:outerShdw blurRad="38100" dist="38100" dir="2700000" algn="tl">
                  <a:srgbClr val="000000">
                    <a:alpha val="43137"/>
                  </a:srgbClr>
                </a:outerShdw>
              </a:effectLst>
            </a:endParaRPr>
          </a:p>
          <a:p>
            <a:br>
              <a:rPr lang="vi-VN" b="1" dirty="0">
                <a:solidFill>
                  <a:srgbClr val="0070C0"/>
                </a:solidFill>
                <a:effectLst>
                  <a:outerShdw blurRad="38100" dist="38100" dir="2700000" algn="tl">
                    <a:srgbClr val="000000">
                      <a:alpha val="43137"/>
                    </a:srgbClr>
                  </a:outerShdw>
                </a:effectLst>
              </a:rPr>
            </a:br>
            <a:endParaRPr lang="en-GB" b="1" dirty="0">
              <a:solidFill>
                <a:srgbClr val="0070C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27AB336-6EC7-B269-A962-26FE602A6E3D}"/>
              </a:ext>
            </a:extLst>
          </p:cNvPr>
          <p:cNvSpPr txBox="1"/>
          <p:nvPr/>
        </p:nvSpPr>
        <p:spPr>
          <a:xfrm>
            <a:off x="2407683" y="1931506"/>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br>
              <a:rPr lang="en-GB" dirty="0"/>
            </a:br>
            <a:endParaRPr lang="en-GB" dirty="0"/>
          </a:p>
        </p:txBody>
      </p:sp>
      <p:sp>
        <p:nvSpPr>
          <p:cNvPr id="7" name="TextBox 6">
            <a:extLst>
              <a:ext uri="{FF2B5EF4-FFF2-40B4-BE49-F238E27FC236}">
                <a16:creationId xmlns:a16="http://schemas.microsoft.com/office/drawing/2014/main" id="{FFAE1A5F-4133-4139-8F8B-7E98ADC334C5}"/>
              </a:ext>
            </a:extLst>
          </p:cNvPr>
          <p:cNvSpPr txBox="1"/>
          <p:nvPr/>
        </p:nvSpPr>
        <p:spPr>
          <a:xfrm>
            <a:off x="2407683" y="250567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br>
              <a:rPr lang="en-GB" dirty="0">
                <a:solidFill>
                  <a:srgbClr val="0070C0"/>
                </a:solidFill>
              </a:rPr>
            </a:br>
            <a:endParaRPr lang="en-GB" dirty="0">
              <a:solidFill>
                <a:srgbClr val="0070C0"/>
              </a:solidFill>
            </a:endParaRPr>
          </a:p>
        </p:txBody>
      </p:sp>
      <p:sp>
        <p:nvSpPr>
          <p:cNvPr id="9" name="TextBox 8">
            <a:extLst>
              <a:ext uri="{FF2B5EF4-FFF2-40B4-BE49-F238E27FC236}">
                <a16:creationId xmlns:a16="http://schemas.microsoft.com/office/drawing/2014/main" id="{3076A199-A15A-4257-5ECA-1522DB27F1C7}"/>
              </a:ext>
            </a:extLst>
          </p:cNvPr>
          <p:cNvSpPr txBox="1"/>
          <p:nvPr/>
        </p:nvSpPr>
        <p:spPr>
          <a:xfrm>
            <a:off x="2407683" y="307598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0000"/>
                </a:solidFill>
                <a:effectLst/>
                <a:latin typeface="Arial" panose="020B0604020202020204" pitchFamily="34" charset="0"/>
              </a:rPr>
              <a:t>.</a:t>
            </a:r>
            <a:endParaRPr lang="en-GB" b="0" dirty="0">
              <a:effectLst/>
            </a:endParaRPr>
          </a:p>
          <a:p>
            <a:br>
              <a:rPr lang="en-GB" dirty="0"/>
            </a:br>
            <a:endParaRPr lang="en-GB" dirty="0"/>
          </a:p>
        </p:txBody>
      </p:sp>
      <p:sp>
        <p:nvSpPr>
          <p:cNvPr id="11" name="TextBox 10">
            <a:extLst>
              <a:ext uri="{FF2B5EF4-FFF2-40B4-BE49-F238E27FC236}">
                <a16:creationId xmlns:a16="http://schemas.microsoft.com/office/drawing/2014/main" id="{0EFB1F2A-EE07-D30E-8B84-BA93E95AD21E}"/>
              </a:ext>
            </a:extLst>
          </p:cNvPr>
          <p:cNvSpPr txBox="1"/>
          <p:nvPr/>
        </p:nvSpPr>
        <p:spPr>
          <a:xfrm>
            <a:off x="1446816" y="3861257"/>
            <a:ext cx="10032421" cy="954107"/>
          </a:xfrm>
          <a:prstGeom prst="rect">
            <a:avLst/>
          </a:prstGeom>
          <a:noFill/>
        </p:spPr>
        <p:txBody>
          <a:bodyPr wrap="square">
            <a:spAutoFit/>
          </a:bodyPr>
          <a:lstStyle/>
          <a:p>
            <a:pPr rtl="0">
              <a:spcBef>
                <a:spcPts val="0"/>
              </a:spcBef>
              <a:spcAft>
                <a:spcPts val="0"/>
              </a:spcAft>
            </a:pP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2) </a:t>
            </a:r>
            <a:r>
              <a:rPr lang="vi-VN" b="1" i="0" strike="noStrike" dirty="0">
                <a:solidFill>
                  <a:srgbClr val="0070C0"/>
                </a:solidFill>
                <a:effectLst>
                  <a:outerShdw blurRad="38100" dist="38100" dir="2700000" algn="tl">
                    <a:srgbClr val="000000">
                      <a:alpha val="43137"/>
                    </a:srgbClr>
                  </a:outerShdw>
                </a:effectLst>
                <a:latin typeface="Arial" panose="020B0604020202020204" pitchFamily="34" charset="0"/>
              </a:rPr>
              <a:t>Em</a:t>
            </a: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 đặt ngón tay như thế nào sau khi gõ xong một phím trên hàng phím số ?</a:t>
            </a:r>
            <a:endParaRPr lang="vi-VN" sz="2000" b="1" dirty="0">
              <a:solidFill>
                <a:srgbClr val="0070C0"/>
              </a:solidFill>
              <a:effectLst>
                <a:outerShdw blurRad="38100" dist="38100" dir="2700000" algn="tl">
                  <a:srgbClr val="000000">
                    <a:alpha val="43137"/>
                  </a:srgbClr>
                </a:outerShdw>
              </a:effectLst>
            </a:endParaRPr>
          </a:p>
          <a:p>
            <a:br>
              <a:rPr lang="vi-VN" dirty="0"/>
            </a:br>
            <a:endParaRPr lang="en-GB" dirty="0"/>
          </a:p>
        </p:txBody>
      </p:sp>
      <p:sp>
        <p:nvSpPr>
          <p:cNvPr id="13" name="TextBox 12">
            <a:extLst>
              <a:ext uri="{FF2B5EF4-FFF2-40B4-BE49-F238E27FC236}">
                <a16:creationId xmlns:a16="http://schemas.microsoft.com/office/drawing/2014/main" id="{4829EF7B-4C97-CEAF-C462-E3675EDBDBF7}"/>
              </a:ext>
            </a:extLst>
          </p:cNvPr>
          <p:cNvSpPr txBox="1"/>
          <p:nvPr/>
        </p:nvSpPr>
        <p:spPr>
          <a:xfrm>
            <a:off x="2484490" y="4460658"/>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vị</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trí</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xuất</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phát</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br>
              <a:rPr lang="en-GB" dirty="0">
                <a:solidFill>
                  <a:srgbClr val="0070C0"/>
                </a:solidFill>
              </a:rPr>
            </a:br>
            <a:endParaRPr lang="en-GB" dirty="0">
              <a:solidFill>
                <a:srgbClr val="0070C0"/>
              </a:solidFill>
            </a:endParaRPr>
          </a:p>
        </p:txBody>
      </p:sp>
      <p:sp>
        <p:nvSpPr>
          <p:cNvPr id="15" name="TextBox 14">
            <a:extLst>
              <a:ext uri="{FF2B5EF4-FFF2-40B4-BE49-F238E27FC236}">
                <a16:creationId xmlns:a16="http://schemas.microsoft.com/office/drawing/2014/main" id="{C2CCF64D-3723-A643-E199-2A0A93E6999D}"/>
              </a:ext>
            </a:extLst>
          </p:cNvPr>
          <p:cNvSpPr txBox="1"/>
          <p:nvPr/>
        </p:nvSpPr>
        <p:spPr>
          <a:xfrm>
            <a:off x="2484490" y="5065642"/>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nguyên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số</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br>
              <a:rPr lang="en-GB" dirty="0">
                <a:solidFill>
                  <a:srgbClr val="0070C0"/>
                </a:solidFill>
              </a:rPr>
            </a:br>
            <a:endParaRPr lang="en-GB" dirty="0">
              <a:solidFill>
                <a:srgbClr val="0070C0"/>
              </a:solidFill>
            </a:endParaRPr>
          </a:p>
        </p:txBody>
      </p:sp>
      <p:sp>
        <p:nvSpPr>
          <p:cNvPr id="17" name="TextBox 16">
            <a:extLst>
              <a:ext uri="{FF2B5EF4-FFF2-40B4-BE49-F238E27FC236}">
                <a16:creationId xmlns:a16="http://schemas.microsoft.com/office/drawing/2014/main" id="{582F87CD-0E2D-461D-CD16-B409568950CE}"/>
              </a:ext>
            </a:extLst>
          </p:cNvPr>
          <p:cNvSpPr txBox="1"/>
          <p:nvPr/>
        </p:nvSpPr>
        <p:spPr>
          <a:xfrm>
            <a:off x="2484490" y="5646629"/>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0000"/>
                </a:solidFill>
                <a:effectLst/>
                <a:latin typeface="Arial" panose="020B0604020202020204" pitchFamily="34" charset="0"/>
              </a:rPr>
              <a:t>.</a:t>
            </a:r>
            <a:endParaRPr lang="en-GB" b="0" dirty="0">
              <a:effectLst/>
            </a:endParaRPr>
          </a:p>
          <a:p>
            <a:br>
              <a:rPr lang="en-GB" dirty="0"/>
            </a:br>
            <a:endParaRPr lang="en-GB" dirty="0"/>
          </a:p>
        </p:txBody>
      </p:sp>
      <p:sp>
        <p:nvSpPr>
          <p:cNvPr id="26" name="Oval 25">
            <a:extLst>
              <a:ext uri="{FF2B5EF4-FFF2-40B4-BE49-F238E27FC236}">
                <a16:creationId xmlns:a16="http://schemas.microsoft.com/office/drawing/2014/main" id="{10360CAE-64DD-F40F-1FD8-4C1AC7DB0B67}"/>
              </a:ext>
            </a:extLst>
          </p:cNvPr>
          <p:cNvSpPr/>
          <p:nvPr/>
        </p:nvSpPr>
        <p:spPr>
          <a:xfrm>
            <a:off x="2334251" y="1858864"/>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1ED1656-AA65-743A-D037-DE28460154D7}"/>
              </a:ext>
            </a:extLst>
          </p:cNvPr>
          <p:cNvSpPr/>
          <p:nvPr/>
        </p:nvSpPr>
        <p:spPr>
          <a:xfrm>
            <a:off x="2407683" y="4393803"/>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5FE6D6-AD8D-AE31-E14B-1E6AF494A478}"/>
              </a:ext>
            </a:extLst>
          </p:cNvPr>
          <p:cNvSpPr txBox="1"/>
          <p:nvPr/>
        </p:nvSpPr>
        <p:spPr>
          <a:xfrm>
            <a:off x="2407683" y="565040"/>
            <a:ext cx="5194051" cy="646331"/>
          </a:xfrm>
          <a:prstGeom prst="rect">
            <a:avLst/>
          </a:prstGeom>
          <a:noFill/>
        </p:spPr>
        <p:txBody>
          <a:bodyPr wrap="none" rtlCol="0">
            <a:spAutoFit/>
          </a:bodyPr>
          <a:lstStyle/>
          <a:p>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2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184" y="39309"/>
            <a:ext cx="12022160" cy="6762466"/>
          </a:xfrm>
          <a:prstGeom prst="rect">
            <a:avLst/>
          </a:prstGeom>
        </p:spPr>
      </p:pic>
    </p:spTree>
    <p:extLst>
      <p:ext uri="{BB962C8B-B14F-4D97-AF65-F5344CB8AC3E}">
        <p14:creationId xmlns:p14="http://schemas.microsoft.com/office/powerpoint/2010/main" val="24063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BACK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899" y="1507137"/>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982390" y="-2818716"/>
            <a:ext cx="1714500" cy="716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165102" y="-3050076"/>
            <a:ext cx="1327833" cy="75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1916130" y="3435712"/>
            <a:ext cx="8708571" cy="707886"/>
          </a:xfrm>
          <a:prstGeom prst="rect">
            <a:avLst/>
          </a:prstGeom>
        </p:spPr>
        <p:txBody>
          <a:bodyPr wrap="square">
            <a:spAutoFit/>
            <a:scene3d>
              <a:camera prst="orthographicFront"/>
              <a:lightRig rig="threePt" dir="t"/>
            </a:scene3d>
            <a:sp3d extrusionH="57150">
              <a:bevelT w="38100" h="38100" prst="angle"/>
            </a:sp3d>
          </a:bodyPr>
          <a:lstStyle/>
          <a:p>
            <a:pPr algn="ctr">
              <a:defRPr/>
            </a:pPr>
            <a:r>
              <a:rPr lang="en-US" altLang="vi-VN" sz="40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3600" b="1" dirty="0">
              <a:solidFill>
                <a:srgbClr val="FF3300"/>
              </a:solidFill>
              <a:latin typeface="Times New Roman" pitchFamily="18" charset="0"/>
              <a:cs typeface="Times New Roman"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3">
            <a:extLst>
              <a:ext uri="{FF2B5EF4-FFF2-40B4-BE49-F238E27FC236}">
                <a16:creationId xmlns:a16="http://schemas.microsoft.com/office/drawing/2014/main" id="{3C8756FD-2D2A-423D-AD8F-39CE3C5C674F}"/>
              </a:ext>
            </a:extLst>
          </p:cNvPr>
          <p:cNvSpPr/>
          <p:nvPr/>
        </p:nvSpPr>
        <p:spPr>
          <a:xfrm>
            <a:off x="2133845" y="1871260"/>
            <a:ext cx="8295256" cy="1200329"/>
          </a:xfrm>
          <a:prstGeom prst="rect">
            <a:avLst/>
          </a:prstGeom>
        </p:spPr>
        <p:txBody>
          <a:bodyPr wrap="square">
            <a:spAutoFit/>
          </a:bodyPr>
          <a:lstStyle/>
          <a:p>
            <a:pPr algn="ctr">
              <a:defRPr/>
            </a:pP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Về</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nhà</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hãy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luyện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tập</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thử</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gõ</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hàng</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phím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số</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máy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tính</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nhé</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2275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1"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2" nodeType="click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61447" y="306388"/>
            <a:ext cx="8837084" cy="933451"/>
          </a:xfrm>
        </p:spPr>
        <p:txBody>
          <a:bodyPr>
            <a:normAutofit fontScale="90000"/>
          </a:bodyPr>
          <a:lstStyle/>
          <a:p>
            <a:pPr eaLnBrk="1" hangingPunct="1"/>
            <a:r>
              <a:rPr lang="en-US" sz="4267" b="1" dirty="0" err="1">
                <a:solidFill>
                  <a:srgbClr val="4A3EEC"/>
                </a:solidFill>
                <a:latin typeface="Times New Roman" panose="02020603050405020304" pitchFamily="18" charset="0"/>
                <a:cs typeface="Times New Roman" pitchFamily="18" charset="0"/>
              </a:rPr>
              <a:t>TRÒ</a:t>
            </a:r>
            <a:r>
              <a:rPr lang="en-US" sz="4267" b="1" dirty="0">
                <a:solidFill>
                  <a:srgbClr val="4A3EEC"/>
                </a:solidFill>
                <a:latin typeface="Times New Roman" panose="02020603050405020304" pitchFamily="18" charset="0"/>
                <a:cs typeface="Times New Roman" pitchFamily="18" charset="0"/>
              </a:rPr>
              <a:t> CH</a:t>
            </a:r>
            <a:r>
              <a:rPr lang="vi-VN" sz="4267" b="1" dirty="0">
                <a:solidFill>
                  <a:srgbClr val="4A3EEC"/>
                </a:solidFill>
                <a:latin typeface="Times New Roman" panose="02020603050405020304" pitchFamily="18" charset="0"/>
                <a:cs typeface="Times New Roman" panose="02020603050405020304" pitchFamily="18" charset="0"/>
              </a:rPr>
              <a:t>Ơ</a:t>
            </a:r>
            <a:r>
              <a:rPr lang="en-US" sz="4267" b="1" dirty="0">
                <a:solidFill>
                  <a:srgbClr val="4A3EEC"/>
                </a:solidFill>
                <a:latin typeface="Times New Roman" panose="02020603050405020304" pitchFamily="18" charset="0"/>
                <a:cs typeface="Times New Roman" pitchFamily="18" charset="0"/>
              </a:rPr>
              <a:t>I: </a:t>
            </a:r>
            <a:r>
              <a:rPr lang="en-US" sz="4267" b="1" dirty="0" err="1">
                <a:solidFill>
                  <a:srgbClr val="4A3EEC"/>
                </a:solidFill>
                <a:latin typeface="Times New Roman" panose="02020603050405020304" pitchFamily="18" charset="0"/>
                <a:cs typeface="Times New Roman" pitchFamily="18" charset="0"/>
              </a:rPr>
              <a:t>VÒNG</a:t>
            </a:r>
            <a:r>
              <a:rPr lang="en-US" sz="4267" b="1" dirty="0">
                <a:solidFill>
                  <a:srgbClr val="4A3EEC"/>
                </a:solidFill>
                <a:latin typeface="Times New Roman" panose="02020603050405020304" pitchFamily="18" charset="0"/>
                <a:cs typeface="Times New Roman" pitchFamily="18" charset="0"/>
              </a:rPr>
              <a:t> QUAY MAY </a:t>
            </a:r>
            <a:r>
              <a:rPr lang="en-US" sz="4267" b="1" dirty="0" err="1">
                <a:solidFill>
                  <a:srgbClr val="4A3EEC"/>
                </a:solidFill>
                <a:latin typeface="Times New Roman" panose="02020603050405020304" pitchFamily="18" charset="0"/>
                <a:cs typeface="Times New Roman" pitchFamily="18" charset="0"/>
              </a:rPr>
              <a:t>MẮN</a:t>
            </a:r>
            <a:endParaRPr lang="vi-VN" sz="4267" b="1" dirty="0">
              <a:solidFill>
                <a:srgbClr val="4A3EEC"/>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1216" y="1600202"/>
            <a:ext cx="10972800" cy="4041775"/>
          </a:xfrm>
        </p:spPr>
        <p:txBody>
          <a:bodyPr>
            <a:normAutofit/>
          </a:bodyPr>
          <a:lstStyle/>
          <a:p>
            <a:pPr marL="0" indent="0" algn="ctr">
              <a:buNone/>
              <a:defRPr/>
            </a:pPr>
            <a:r>
              <a:rPr lang="en-US" sz="2400" b="1" dirty="0" err="1">
                <a:latin typeface="Times New Roman" panose="02020603050405020304" pitchFamily="18" charset="0"/>
                <a:cs typeface="Times New Roman" panose="02020603050405020304" pitchFamily="18" charset="0"/>
              </a:rPr>
              <a:t>Luật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a:t>
            </a:r>
            <a:r>
              <a:rPr lang="vi-VN" sz="2400" b="1" dirty="0">
                <a:latin typeface="Times New Roman" panose="02020603050405020304" pitchFamily="18" charset="0"/>
                <a:cs typeface="Times New Roman" panose="02020603050405020304" pitchFamily="18" charset="0"/>
              </a:rPr>
              <a:t>ơ</a:t>
            </a:r>
            <a:r>
              <a:rPr lang="en-US" sz="2400" b="1" dirty="0" err="1">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4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quay may </a:t>
            </a:r>
            <a:r>
              <a:rPr lang="en-US" sz="2400" dirty="0" err="1">
                <a:latin typeface="Times New Roman" panose="02020603050405020304" pitchFamily="18" charset="0"/>
                <a:cs typeface="Times New Roman" panose="02020603050405020304" pitchFamily="18" charset="0"/>
              </a:rPr>
              <a:t>mắn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nhé</a:t>
            </a:r>
            <a:r>
              <a:rPr lang="en-US" sz="2400"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ô may </a:t>
            </a:r>
            <a:r>
              <a:rPr lang="en-US" sz="2400" dirty="0" err="1">
                <a:latin typeface="Times New Roman" panose="02020603050405020304" pitchFamily="18" charset="0"/>
                <a:cs typeface="Times New Roman" panose="02020603050405020304" pitchFamily="18" charset="0"/>
              </a:rPr>
              <a:t>mắn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quay </a:t>
            </a:r>
            <a:r>
              <a:rPr lang="en-US" sz="2400" b="1" dirty="0" err="1">
                <a:solidFill>
                  <a:srgbClr val="FF0000"/>
                </a:solidFill>
                <a:latin typeface="Times New Roman" panose="02020603050405020304" pitchFamily="18" charset="0"/>
                <a:cs typeface="Times New Roman" panose="02020603050405020304" pitchFamily="18" charset="0"/>
              </a:rPr>
              <a:t>vòng</a:t>
            </a:r>
            <a:r>
              <a:rPr lang="en-US" sz="2400" b="1" dirty="0">
                <a:solidFill>
                  <a:srgbClr val="FF0000"/>
                </a:solidFill>
                <a:latin typeface="Times New Roman" panose="02020603050405020304" pitchFamily="18" charset="0"/>
                <a:cs typeface="Times New Roman" panose="02020603050405020304" pitchFamily="18" charset="0"/>
              </a:rPr>
              <a:t> quay may </a:t>
            </a:r>
            <a:r>
              <a:rPr lang="en-US" sz="2400" b="1" dirty="0" err="1">
                <a:solidFill>
                  <a:srgbClr val="FF0000"/>
                </a:solidFill>
                <a:latin typeface="Times New Roman" panose="02020603050405020304" pitchFamily="18" charset="0"/>
                <a:cs typeface="Times New Roman" panose="02020603050405020304" pitchFamily="18" charset="0"/>
              </a:rPr>
              <a:t>mắn</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22532" name="Picture 21"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85502" y="1588"/>
            <a:ext cx="817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3"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5902" y="1588"/>
            <a:ext cx="817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25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vong quay"/>
          <p:cNvGrpSpPr/>
          <p:nvPr/>
        </p:nvGrpSpPr>
        <p:grpSpPr>
          <a:xfrm>
            <a:off x="3830712" y="-47662"/>
            <a:ext cx="6722833" cy="6715807"/>
            <a:chOff x="5425622" y="292790"/>
            <a:chExt cx="5834378" cy="582828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1" name="TextBox 40"/>
            <p:cNvSpPr txBox="1"/>
            <p:nvPr/>
          </p:nvSpPr>
          <p:spPr>
            <a:xfrm rot="14949661">
              <a:off x="6674685" y="1318277"/>
              <a:ext cx="2025648" cy="578667"/>
            </a:xfrm>
            <a:prstGeom prst="rect">
              <a:avLst/>
            </a:prstGeom>
            <a:noFill/>
          </p:spPr>
          <p:txBody>
            <a:bodyPr wrap="square" rtlCol="0">
              <a:spAutoFit/>
            </a:bodyPr>
            <a:lstStyle/>
            <a:p>
              <a:pPr algn="ctr">
                <a:defRPr/>
              </a:pPr>
              <a:r>
                <a:rPr lang="en-US" sz="3733"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TextBox 41"/>
            <p:cNvSpPr txBox="1"/>
            <p:nvPr/>
          </p:nvSpPr>
          <p:spPr>
            <a:xfrm rot="12232592">
              <a:off x="5742637" y="2269454"/>
              <a:ext cx="2025648" cy="507494"/>
            </a:xfrm>
            <a:prstGeom prst="rect">
              <a:avLst/>
            </a:prstGeom>
            <a:noFill/>
          </p:spPr>
          <p:txBody>
            <a:bodyPr wrap="square" rtlCol="0">
              <a:spAutoFit/>
            </a:bodyPr>
            <a:lstStyle/>
            <a:p>
              <a:pPr algn="ctr">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Pháo tay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TextBox 42"/>
            <p:cNvSpPr txBox="1"/>
            <p:nvPr/>
          </p:nvSpPr>
          <p:spPr>
            <a:xfrm rot="17590276">
              <a:off x="8020995" y="1350947"/>
              <a:ext cx="2025648" cy="507494"/>
            </a:xfrm>
            <a:prstGeom prst="rect">
              <a:avLst/>
            </a:prstGeom>
            <a:noFill/>
          </p:spPr>
          <p:txBody>
            <a:bodyPr wrap="square" rtlCol="0">
              <a:spAutoFit/>
            </a:bodyPr>
            <a:lstStyle/>
            <a:p>
              <a:pPr algn="ctr">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Thêm lượt</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TextBox 43"/>
            <p:cNvSpPr txBox="1"/>
            <p:nvPr/>
          </p:nvSpPr>
          <p:spPr>
            <a:xfrm rot="20155085">
              <a:off x="8917980" y="2238473"/>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TextBox 44"/>
            <p:cNvSpPr txBox="1"/>
            <p:nvPr/>
          </p:nvSpPr>
          <p:spPr>
            <a:xfrm rot="9501114">
              <a:off x="5697321" y="3573661"/>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 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TextBox 45"/>
            <p:cNvSpPr txBox="1"/>
            <p:nvPr/>
          </p:nvSpPr>
          <p:spPr>
            <a:xfrm rot="6703311">
              <a:off x="6660978" y="4577579"/>
              <a:ext cx="2025648" cy="507494"/>
            </a:xfrm>
            <a:prstGeom prst="rect">
              <a:avLst/>
            </a:prstGeom>
            <a:noFill/>
          </p:spPr>
          <p:txBody>
            <a:bodyPr wrap="square" rtlCol="0">
              <a:spAutoFit/>
            </a:bodyPr>
            <a:lstStyle/>
            <a:p>
              <a:pPr algn="ctr">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Mất  lượt</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rot="3829829">
              <a:off x="8019635" y="4549232"/>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p:cNvSpPr txBox="1"/>
            <p:nvPr/>
          </p:nvSpPr>
          <p:spPr>
            <a:xfrm rot="1321648">
              <a:off x="8940448" y="3640758"/>
              <a:ext cx="2025648" cy="507494"/>
            </a:xfrm>
            <a:prstGeom prst="rect">
              <a:avLst/>
            </a:prstGeom>
            <a:noFill/>
          </p:spPr>
          <p:txBody>
            <a:bodyPr wrap="square" rtlCol="0">
              <a:spAutoFit/>
            </a:bodyPr>
            <a:lstStyle/>
            <a:p>
              <a:pPr algn="ctr">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cộng </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9" name="Isosceles Triangle 4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0" name="quay dung"/>
          <p:cNvSpPr/>
          <p:nvPr/>
        </p:nvSpPr>
        <p:spPr>
          <a:xfrm>
            <a:off x="8940800" y="6070600"/>
            <a:ext cx="2159843" cy="6938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681" y="-68077"/>
            <a:ext cx="952500" cy="1587500"/>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317" y="2532998"/>
            <a:ext cx="1805620" cy="1540085"/>
          </a:xfrm>
          <a:prstGeom prst="rect">
            <a:avLst/>
          </a:prstGeom>
        </p:spPr>
      </p:pic>
      <p:sp>
        <p:nvSpPr>
          <p:cNvPr id="53" name="Isosceles Triangle 52"/>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4" name="Isosceles Triangle 53"/>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5" name="Isosceles Triangle 54"/>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6" name="Isosceles Triangle 55"/>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7" name="Isosceles Triangle 56"/>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8" name="Isosceles Triangle 57"/>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9" name="Isosceles Triangle 5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0" name="Isosceles Triangle 59"/>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1" name="Isosceles Triangle 60"/>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2" name="Isosceles Triangle 61"/>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3" name="Isosceles Triangle 62"/>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4" name="Isosceles Triangle 63"/>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5" name="Isosceles Triangle 64"/>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6" name="Isosceles Triangle 65"/>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7" name="Isosceles Triangle 66"/>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8" name="Isosceles Triangle 67"/>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9" name="Isosceles Triangle 6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0" name="Isosceles Triangle 69"/>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1" name="Isosceles Triangle 70"/>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2" name="Isosceles Triangle 71"/>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3" name="Heart 72">
            <a:hlinkClick r:id="" action="ppaction://noaction"/>
          </p:cNvPr>
          <p:cNvSpPr/>
          <p:nvPr/>
        </p:nvSpPr>
        <p:spPr>
          <a:xfrm rot="5400000">
            <a:off x="11241883" y="2785165"/>
            <a:ext cx="1045029" cy="10450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srgbClr val="FF0000"/>
              </a:solidFill>
            </a:endParaRPr>
          </a:p>
        </p:txBody>
      </p:sp>
      <p:sp>
        <p:nvSpPr>
          <p:cNvPr id="74" name="Rectangle 73"/>
          <p:cNvSpPr/>
          <p:nvPr/>
        </p:nvSpPr>
        <p:spPr>
          <a:xfrm>
            <a:off x="21106" y="7528"/>
            <a:ext cx="4193849" cy="1436419"/>
          </a:xfrm>
          <a:prstGeom prst="rect">
            <a:avLst/>
          </a:prstGeom>
          <a:noFill/>
        </p:spPr>
        <p:txBody>
          <a:bodyPr wrap="square" lIns="121920" tIns="60960" rIns="121920" bIns="60960">
            <a:spAutoFit/>
          </a:bodyPr>
          <a:lstStyle/>
          <a:p>
            <a:pPr algn="ctr">
              <a:defRPr/>
            </a:pPr>
            <a:r>
              <a:rPr lang="en-US" sz="4267" b="1" dirty="0">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a:defRPr/>
            </a:pPr>
            <a:r>
              <a:rPr lang="en-US" sz="4267" b="1">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TIN HỌC</a:t>
            </a:r>
            <a:endParaRPr lang="en-US" sz="4267" b="1" dirty="0">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1">
            <a:hlinkClick r:id="rId5" action="ppaction://hlinksldjump"/>
          </p:cNvPr>
          <p:cNvSpPr/>
          <p:nvPr/>
        </p:nvSpPr>
        <p:spPr>
          <a:xfrm>
            <a:off x="609600" y="2716688"/>
            <a:ext cx="1117600" cy="994329"/>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a:solidFill>
                  <a:prstClr val="black"/>
                </a:solidFill>
                <a:latin typeface="Times New Roman" pitchFamily="18" charset="0"/>
                <a:cs typeface="Times New Roman" pitchFamily="18" charset="0"/>
              </a:rPr>
              <a:t>1</a:t>
            </a:r>
          </a:p>
        </p:txBody>
      </p:sp>
      <p:sp>
        <p:nvSpPr>
          <p:cNvPr id="88" name="2">
            <a:hlinkClick r:id="rId6" action="ppaction://hlinksldjump"/>
          </p:cNvPr>
          <p:cNvSpPr/>
          <p:nvPr/>
        </p:nvSpPr>
        <p:spPr>
          <a:xfrm>
            <a:off x="1930400" y="2733652"/>
            <a:ext cx="1117600" cy="994329"/>
          </a:xfrm>
          <a:prstGeom prst="flowChartProcess">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dirty="0">
                <a:solidFill>
                  <a:prstClr val="black"/>
                </a:solidFill>
                <a:latin typeface="Times New Roman" pitchFamily="18" charset="0"/>
                <a:cs typeface="Times New Roman" pitchFamily="18" charset="0"/>
              </a:rPr>
              <a:t>2</a:t>
            </a:r>
          </a:p>
        </p:txBody>
      </p:sp>
      <p:sp>
        <p:nvSpPr>
          <p:cNvPr id="89" name="3">
            <a:hlinkClick r:id="rId7" action="ppaction://hlinksldjump"/>
          </p:cNvPr>
          <p:cNvSpPr/>
          <p:nvPr/>
        </p:nvSpPr>
        <p:spPr>
          <a:xfrm>
            <a:off x="609600" y="3911673"/>
            <a:ext cx="1117600" cy="994329"/>
          </a:xfrm>
          <a:prstGeom prst="flowChartProcess">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dirty="0">
                <a:solidFill>
                  <a:prstClr val="black"/>
                </a:solidFill>
                <a:latin typeface="Times New Roman" pitchFamily="18" charset="0"/>
                <a:cs typeface="Times New Roman" pitchFamily="18" charset="0"/>
              </a:rPr>
              <a:t>3</a:t>
            </a:r>
          </a:p>
        </p:txBody>
      </p:sp>
      <p:sp>
        <p:nvSpPr>
          <p:cNvPr id="90" name="4">
            <a:hlinkClick r:id="rId8" action="ppaction://hlinksldjump"/>
          </p:cNvPr>
          <p:cNvSpPr/>
          <p:nvPr/>
        </p:nvSpPr>
        <p:spPr>
          <a:xfrm>
            <a:off x="1930400" y="3911672"/>
            <a:ext cx="1117600" cy="994329"/>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a:solidFill>
                  <a:prstClr val="black"/>
                </a:solidFill>
                <a:latin typeface="Times New Roman" pitchFamily="18" charset="0"/>
                <a:cs typeface="Times New Roman" pitchFamily="18" charset="0"/>
              </a:rPr>
              <a:t>4</a:t>
            </a:r>
          </a:p>
        </p:txBody>
      </p:sp>
      <p:sp>
        <p:nvSpPr>
          <p:cNvPr id="3" name="Sao 1"/>
          <p:cNvSpPr/>
          <p:nvPr/>
        </p:nvSpPr>
        <p:spPr>
          <a:xfrm>
            <a:off x="203200" y="6402355"/>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1" name="Sao 2"/>
          <p:cNvSpPr/>
          <p:nvPr/>
        </p:nvSpPr>
        <p:spPr>
          <a:xfrm>
            <a:off x="762000" y="6433942"/>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2" name="Sao 3"/>
          <p:cNvSpPr/>
          <p:nvPr/>
        </p:nvSpPr>
        <p:spPr>
          <a:xfrm>
            <a:off x="1320800" y="6537767"/>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3" name="Sao 4"/>
          <p:cNvSpPr/>
          <p:nvPr/>
        </p:nvSpPr>
        <p:spPr>
          <a:xfrm>
            <a:off x="1930400" y="6577967"/>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4" name="Right Arrow 3"/>
          <p:cNvSpPr/>
          <p:nvPr/>
        </p:nvSpPr>
        <p:spPr>
          <a:xfrm>
            <a:off x="11241883" y="5969000"/>
            <a:ext cx="913996" cy="856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prstClr val="white"/>
                </a:solidFill>
                <a:hlinkClick r:id="rId9" action="ppaction://hlinksldjump"/>
              </a:rPr>
              <a:t>NEXT</a:t>
            </a:r>
            <a:endParaRPr lang="en-US" sz="1600" b="1" dirty="0">
              <a:solidFill>
                <a:prstClr val="white"/>
              </a:solidFill>
            </a:endParaRPr>
          </a:p>
        </p:txBody>
      </p:sp>
    </p:spTree>
    <p:extLst>
      <p:ext uri="{BB962C8B-B14F-4D97-AF65-F5344CB8AC3E}">
        <p14:creationId xmlns:p14="http://schemas.microsoft.com/office/powerpoint/2010/main" val="11088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0" fill="hold"/>
                                        <p:tgtEl>
                                          <p:spTgt spid="74"/>
                                        </p:tgtEl>
                                        <p:attrNameLst>
                                          <p:attrName>style.color</p:attrName>
                                        </p:attrNameLst>
                                      </p:cBhvr>
                                      <p:to>
                                        <p:clrVal>
                                          <a:srgbClr val="FFFF00"/>
                                        </p:clrVal>
                                      </p:to>
                                    </p:set>
                                    <p:set>
                                      <p:cBhvr>
                                        <p:cTn id="7" dur="5000" fill="hold"/>
                                        <p:tgtEl>
                                          <p:spTgt spid="74"/>
                                        </p:tgtEl>
                                        <p:attrNameLst>
                                          <p:attrName>fillcolor</p:attrName>
                                        </p:attrNameLst>
                                      </p:cBhvr>
                                      <p:to>
                                        <p:clrVal>
                                          <a:srgbClr val="FFFF00"/>
                                        </p:clrVal>
                                      </p:to>
                                    </p:set>
                                    <p:set>
                                      <p:cBhvr>
                                        <p:cTn id="8" dur="5000" fill="hold"/>
                                        <p:tgtEl>
                                          <p:spTgt spid="74"/>
                                        </p:tgtEl>
                                        <p:attrNameLst>
                                          <p:attrName>fill.type</p:attrName>
                                        </p:attrNameLst>
                                      </p:cBhvr>
                                      <p:to>
                                        <p:strVal val="solid"/>
                                      </p:to>
                                    </p:set>
                                  </p:childTnLst>
                                </p:cTn>
                              </p:par>
                              <p:par>
                                <p:cTn id="9" presetID="34" presetClass="emph" presetSubtype="0" repeatCount="indefinite" fill="hold" grpId="1" nodeType="withEffect">
                                  <p:stCondLst>
                                    <p:cond delay="0"/>
                                  </p:stCondLst>
                                  <p:iterate type="lt">
                                    <p:tmPct val="9231"/>
                                  </p:iterate>
                                  <p:childTnLst>
                                    <p:animMotion origin="layout" path="M 0.0 0.0 L 0.0 -0.07213" pathEditMode="relative" ptsTypes="">
                                      <p:cBhvr>
                                        <p:cTn id="10" dur="250" accel="50000" decel="50000" autoRev="1" fill="hold">
                                          <p:stCondLst>
                                            <p:cond delay="0"/>
                                          </p:stCondLst>
                                        </p:cTn>
                                        <p:tgtEl>
                                          <p:spTgt spid="74"/>
                                        </p:tgtEl>
                                        <p:attrNameLst>
                                          <p:attrName>ppt_x</p:attrName>
                                          <p:attrName>ppt_y</p:attrName>
                                        </p:attrNameLst>
                                      </p:cBhvr>
                                    </p:animMotion>
                                    <p:animRot by="1500000">
                                      <p:cBhvr>
                                        <p:cTn id="11" dur="125" fill="hold">
                                          <p:stCondLst>
                                            <p:cond delay="0"/>
                                          </p:stCondLst>
                                        </p:cTn>
                                        <p:tgtEl>
                                          <p:spTgt spid="74"/>
                                        </p:tgtEl>
                                        <p:attrNameLst>
                                          <p:attrName>r</p:attrName>
                                        </p:attrNameLst>
                                      </p:cBhvr>
                                    </p:animRot>
                                    <p:animRot by="-1500000">
                                      <p:cBhvr>
                                        <p:cTn id="12" dur="125" fill="hold">
                                          <p:stCondLst>
                                            <p:cond delay="125"/>
                                          </p:stCondLst>
                                        </p:cTn>
                                        <p:tgtEl>
                                          <p:spTgt spid="74"/>
                                        </p:tgtEl>
                                        <p:attrNameLst>
                                          <p:attrName>r</p:attrName>
                                        </p:attrNameLst>
                                      </p:cBhvr>
                                    </p:animRot>
                                    <p:animRot by="-1500000">
                                      <p:cBhvr>
                                        <p:cTn id="13" dur="125" fill="hold">
                                          <p:stCondLst>
                                            <p:cond delay="250"/>
                                          </p:stCondLst>
                                        </p:cTn>
                                        <p:tgtEl>
                                          <p:spTgt spid="74"/>
                                        </p:tgtEl>
                                        <p:attrNameLst>
                                          <p:attrName>r</p:attrName>
                                        </p:attrNameLst>
                                      </p:cBhvr>
                                    </p:animRot>
                                    <p:animRot by="1500000">
                                      <p:cBhvr>
                                        <p:cTn id="14" dur="125" fill="hold">
                                          <p:stCondLst>
                                            <p:cond delay="375"/>
                                          </p:stCondLst>
                                        </p:cTn>
                                        <p:tgtEl>
                                          <p:spTgt spid="7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54"/>
                                        </p:tgtEl>
                                      </p:cBhvr>
                                    </p:animEffect>
                                    <p:set>
                                      <p:cBhvr>
                                        <p:cTn id="24" dur="1" fill="hold">
                                          <p:stCondLst>
                                            <p:cond delay="499"/>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7"/>
                                        </p:tgtEl>
                                      </p:cBhvr>
                                    </p:animEffect>
                                    <p:set>
                                      <p:cBhvr>
                                        <p:cTn id="39" dur="1" fill="hold">
                                          <p:stCondLst>
                                            <p:cond delay="499"/>
                                          </p:stCondLst>
                                        </p:cTn>
                                        <p:tgtEl>
                                          <p:spTgt spid="5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60"/>
                                        </p:tgtEl>
                                      </p:cBhvr>
                                    </p:animEffect>
                                    <p:set>
                                      <p:cBhvr>
                                        <p:cTn id="54" dur="1" fill="hold">
                                          <p:stCondLst>
                                            <p:cond delay="499"/>
                                          </p:stCondLst>
                                        </p:cTn>
                                        <p:tgtEl>
                                          <p:spTgt spid="6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61"/>
                                        </p:tgtEl>
                                      </p:cBhvr>
                                    </p:animEffect>
                                    <p:set>
                                      <p:cBhvr>
                                        <p:cTn id="59" dur="1" fill="hold">
                                          <p:stCondLst>
                                            <p:cond delay="499"/>
                                          </p:stCondLst>
                                        </p:cTn>
                                        <p:tgtEl>
                                          <p:spTgt spid="6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63"/>
                                        </p:tgtEl>
                                      </p:cBhvr>
                                    </p:animEffect>
                                    <p:set>
                                      <p:cBhvr>
                                        <p:cTn id="69" dur="1" fill="hold">
                                          <p:stCondLst>
                                            <p:cond delay="499"/>
                                          </p:stCondLst>
                                        </p:cTn>
                                        <p:tgtEl>
                                          <p:spTgt spid="6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4"/>
                                        </p:tgtEl>
                                      </p:cBhvr>
                                    </p:animEffect>
                                    <p:set>
                                      <p:cBhvr>
                                        <p:cTn id="74" dur="1" fill="hold">
                                          <p:stCondLst>
                                            <p:cond delay="499"/>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66"/>
                                        </p:tgtEl>
                                      </p:cBhvr>
                                    </p:animEffect>
                                    <p:set>
                                      <p:cBhvr>
                                        <p:cTn id="84" dur="1" fill="hold">
                                          <p:stCondLst>
                                            <p:cond delay="499"/>
                                          </p:stCondLst>
                                        </p:cTn>
                                        <p:tgtEl>
                                          <p:spTgt spid="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68"/>
                                        </p:tgtEl>
                                      </p:cBhvr>
                                    </p:animEffect>
                                    <p:set>
                                      <p:cBhvr>
                                        <p:cTn id="94" dur="1" fill="hold">
                                          <p:stCondLst>
                                            <p:cond delay="499"/>
                                          </p:stCondLst>
                                        </p:cTn>
                                        <p:tgtEl>
                                          <p:spTgt spid="6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69"/>
                                        </p:tgtEl>
                                      </p:cBhvr>
                                    </p:animEffect>
                                    <p:set>
                                      <p:cBhvr>
                                        <p:cTn id="99" dur="1" fill="hold">
                                          <p:stCondLst>
                                            <p:cond delay="499"/>
                                          </p:stCondLst>
                                        </p:cTn>
                                        <p:tgtEl>
                                          <p:spTgt spid="6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1"/>
                                        </p:tgtEl>
                                      </p:cBhvr>
                                    </p:animEffect>
                                    <p:set>
                                      <p:cBhvr>
                                        <p:cTn id="109" dur="1" fill="hold">
                                          <p:stCondLst>
                                            <p:cond delay="499"/>
                                          </p:stCondLst>
                                        </p:cTn>
                                        <p:tgtEl>
                                          <p:spTgt spid="71"/>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72"/>
                                        </p:tgtEl>
                                      </p:cBhvr>
                                    </p:animEffect>
                                    <p:set>
                                      <p:cBhvr>
                                        <p:cTn id="114" dur="1" fill="hold">
                                          <p:stCondLst>
                                            <p:cond delay="499"/>
                                          </p:stCondLst>
                                        </p:cTn>
                                        <p:tgtEl>
                                          <p:spTgt spid="7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0" nodeType="clickEffect">
                                  <p:stCondLst>
                                    <p:cond delay="0"/>
                                  </p:stCondLst>
                                  <p:childTnLst>
                                    <p:animEffect transition="out" filter="circle(out)">
                                      <p:cBhvr>
                                        <p:cTn id="118" dur="2000"/>
                                        <p:tgtEl>
                                          <p:spTgt spid="88"/>
                                        </p:tgtEl>
                                      </p:cBhvr>
                                    </p:animEffect>
                                    <p:set>
                                      <p:cBhvr>
                                        <p:cTn id="119" dur="1" fill="hold">
                                          <p:stCondLst>
                                            <p:cond delay="1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50"/>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repeatCount="indefinite" fill="hold" nodeType="clickEffect">
                                  <p:stCondLst>
                                    <p:cond delay="0"/>
                                  </p:stCondLst>
                                  <p:endCondLst>
                                    <p:cond evt="onNext" delay="0">
                                      <p:tgtEl>
                                        <p:sldTgt/>
                                      </p:tgtEl>
                                    </p:cond>
                                  </p:endCondLst>
                                  <p:childTnLst>
                                    <p:animRot by="21600000">
                                      <p:cBhvr>
                                        <p:cTn id="124" dur="500" fill="hold"/>
                                        <p:tgtEl>
                                          <p:spTgt spid="39"/>
                                        </p:tgtEl>
                                        <p:attrNameLst>
                                          <p:attrName>r</p:attrName>
                                        </p:attrNameLst>
                                      </p:cBhvr>
                                    </p:animRot>
                                  </p:childTnLst>
                                </p:cTn>
                              </p:par>
                            </p:childTnLst>
                          </p:cTn>
                        </p:par>
                      </p:childTnLst>
                    </p:cTn>
                  </p:par>
                </p:childTnLst>
              </p:cTn>
              <p:nextCondLst>
                <p:cond evt="onClick" delay="0">
                  <p:tgtEl>
                    <p:spTgt spid="50"/>
                  </p:tgtEl>
                </p:cond>
              </p:nextCondLst>
            </p:seq>
            <p:seq concurrent="1" nextAc="seek">
              <p:cTn id="125" restart="whenNotActive" fill="hold" evtFilter="cancelBubble" nodeType="interactiveSeq">
                <p:stCondLst>
                  <p:cond evt="onClick" delay="0">
                    <p:tgtEl>
                      <p:spTgt spid="3"/>
                    </p:tgtEl>
                  </p:cond>
                </p:stCondLst>
                <p:endSync evt="end" delay="0">
                  <p:rtn val="all"/>
                </p:endSync>
                <p:childTnLst>
                  <p:par>
                    <p:cTn id="126" fill="hold">
                      <p:stCondLst>
                        <p:cond delay="0"/>
                      </p:stCondLst>
                      <p:childTnLst>
                        <p:par>
                          <p:cTn id="127" fill="hold">
                            <p:stCondLst>
                              <p:cond delay="0"/>
                            </p:stCondLst>
                            <p:childTnLst>
                              <p:par>
                                <p:cTn id="128" presetID="6" presetClass="exit" presetSubtype="32" fill="hold" grpId="0" nodeType="clickEffect">
                                  <p:stCondLst>
                                    <p:cond delay="0"/>
                                  </p:stCondLst>
                                  <p:childTnLst>
                                    <p:animEffect transition="out" filter="circle(out)">
                                      <p:cBhvr>
                                        <p:cTn id="129" dur="2000"/>
                                        <p:tgtEl>
                                          <p:spTgt spid="2"/>
                                        </p:tgtEl>
                                      </p:cBhvr>
                                    </p:animEffect>
                                    <p:set>
                                      <p:cBhvr>
                                        <p:cTn id="130"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1" restart="whenNotActive" fill="hold" evtFilter="cancelBubble" nodeType="interactiveSeq">
                <p:stCondLst>
                  <p:cond evt="onClick" delay="0">
                    <p:tgtEl>
                      <p:spTgt spid="92"/>
                    </p:tgtEl>
                  </p:cond>
                </p:stCondLst>
                <p:endSync evt="end" delay="0">
                  <p:rtn val="all"/>
                </p:endSync>
                <p:childTnLst>
                  <p:par>
                    <p:cTn id="132" fill="hold">
                      <p:stCondLst>
                        <p:cond delay="0"/>
                      </p:stCondLst>
                      <p:childTnLst>
                        <p:par>
                          <p:cTn id="133" fill="hold">
                            <p:stCondLst>
                              <p:cond delay="0"/>
                            </p:stCondLst>
                            <p:childTnLst>
                              <p:par>
                                <p:cTn id="134" presetID="21" presetClass="exit" presetSubtype="1" fill="hold" grpId="0" nodeType="clickEffect">
                                  <p:stCondLst>
                                    <p:cond delay="0"/>
                                  </p:stCondLst>
                                  <p:childTnLst>
                                    <p:animEffect transition="out" filter="wheel(1)">
                                      <p:cBhvr>
                                        <p:cTn id="135" dur="2000"/>
                                        <p:tgtEl>
                                          <p:spTgt spid="89"/>
                                        </p:tgtEl>
                                      </p:cBhvr>
                                    </p:animEffect>
                                    <p:set>
                                      <p:cBhvr>
                                        <p:cTn id="136"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37" restart="whenNotActive" fill="hold" evtFilter="cancelBubble" nodeType="interactiveSeq">
                <p:stCondLst>
                  <p:cond evt="onClick" delay="0">
                    <p:tgtEl>
                      <p:spTgt spid="93"/>
                    </p:tgtEl>
                  </p:cond>
                </p:stCondLst>
                <p:endSync evt="end" delay="0">
                  <p:rtn val="all"/>
                </p:endSync>
                <p:childTnLst>
                  <p:par>
                    <p:cTn id="138" fill="hold">
                      <p:stCondLst>
                        <p:cond delay="0"/>
                      </p:stCondLst>
                      <p:childTnLst>
                        <p:par>
                          <p:cTn id="139" fill="hold">
                            <p:stCondLst>
                              <p:cond delay="0"/>
                            </p:stCondLst>
                            <p:childTnLst>
                              <p:par>
                                <p:cTn id="140" presetID="21" presetClass="exit" presetSubtype="1" fill="hold" grpId="0" nodeType="clickEffect">
                                  <p:stCondLst>
                                    <p:cond delay="0"/>
                                  </p:stCondLst>
                                  <p:childTnLst>
                                    <p:animEffect transition="out" filter="wheel(1)">
                                      <p:cBhvr>
                                        <p:cTn id="141" dur="2000"/>
                                        <p:tgtEl>
                                          <p:spTgt spid="90"/>
                                        </p:tgtEl>
                                      </p:cBhvr>
                                    </p:animEffect>
                                    <p:set>
                                      <p:cBhvr>
                                        <p:cTn id="142" dur="1" fill="hold">
                                          <p:stCondLst>
                                            <p:cond delay="1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4" grpId="0"/>
      <p:bldP spid="74" grpId="1"/>
      <p:bldP spid="2" grpId="0" animBg="1"/>
      <p:bldP spid="88" grpId="0" animBg="1"/>
      <p:bldP spid="89"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0434"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GB" sz="3600" b="1" dirty="0">
                <a:solidFill>
                  <a:prstClr val="black"/>
                </a:solidFill>
                <a:latin typeface="Times New Roman" pitchFamily="18" charset="0"/>
                <a:cs typeface="Times New Roman" pitchFamily="18" charset="0"/>
              </a:rPr>
              <a:t>1</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Đặt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tay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trên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bàn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phím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như</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nào</a:t>
            </a:r>
            <a:r>
              <a:rPr lang="en-US" sz="3600" b="1" dirty="0">
                <a:solidFill>
                  <a:prstClr val="black"/>
                </a:solidFill>
                <a:latin typeface="Times New Roman" pitchFamily="18" charset="0"/>
                <a:cs typeface="Times New Roman" pitchFamily="18" charset="0"/>
              </a:rPr>
              <a:t> là </a:t>
            </a:r>
            <a:r>
              <a:rPr lang="en-US" sz="3600" b="1" dirty="0" err="1">
                <a:solidFill>
                  <a:prstClr val="black"/>
                </a:solidFill>
                <a:latin typeface="Times New Roman" pitchFamily="18" charset="0"/>
                <a:cs typeface="Times New Roman" pitchFamily="18" charset="0"/>
              </a:rPr>
              <a:t>đúng</a:t>
            </a:r>
            <a:r>
              <a:rPr lang="en-US" sz="3600" b="1" dirty="0">
                <a:solidFill>
                  <a:prstClr val="black"/>
                </a:solidFill>
                <a:latin typeface="Times New Roman" pitchFamily="18" charset="0"/>
                <a:cs typeface="Times New Roman" pitchFamily="18" charset="0"/>
              </a:rPr>
              <a:t>?</a:t>
            </a:r>
            <a:endParaRPr lang="vi-VN" sz="4400" b="1" dirty="0">
              <a:solidFill>
                <a:prstClr val="black"/>
              </a:solidFill>
              <a:latin typeface="Times New Roman" pitchFamily="18" charset="0"/>
              <a:cs typeface="Times New Roman" pitchFamily="18" charset="0"/>
            </a:endParaRPr>
          </a:p>
        </p:txBody>
      </p:sp>
      <p:sp>
        <p:nvSpPr>
          <p:cNvPr id="26" name="Rectangle 25"/>
          <p:cNvSpPr/>
          <p:nvPr/>
        </p:nvSpPr>
        <p:spPr>
          <a:xfrm>
            <a:off x="832637" y="1949345"/>
            <a:ext cx="5184383" cy="13945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Đặt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tay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cơ</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sơ</a:t>
            </a:r>
            <a:r>
              <a:rPr lang="en-US" sz="28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130615" y="1953535"/>
            <a:ext cx="5958291" cy="10812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anose="02020603050405020304" pitchFamily="18" charset="0"/>
              </a:rPr>
              <a:t>B. </a:t>
            </a:r>
            <a:r>
              <a:rPr lang="en-GB" sz="2800" b="1" dirty="0" err="1">
                <a:solidFill>
                  <a:prstClr val="black"/>
                </a:solidFill>
                <a:latin typeface="Times New Roman" panose="02020603050405020304" pitchFamily="18" charset="0"/>
              </a:rPr>
              <a:t>Đê</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như</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nào</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cũng</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được</a:t>
            </a:r>
            <a:endParaRPr lang="vi-VN" sz="2800" b="1" dirty="0">
              <a:solidFill>
                <a:prstClr val="black"/>
              </a:solidFill>
              <a:latin typeface="Times New Roman" panose="02020603050405020304" pitchFamily="18" charset="0"/>
            </a:endParaRPr>
          </a:p>
        </p:txBody>
      </p:sp>
      <p:sp>
        <p:nvSpPr>
          <p:cNvPr id="43" name="Rectangle 42"/>
          <p:cNvSpPr/>
          <p:nvPr/>
        </p:nvSpPr>
        <p:spPr>
          <a:xfrm>
            <a:off x="832637" y="3300772"/>
            <a:ext cx="5184383" cy="13602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itchFamily="18" charset="0"/>
                <a:cs typeface="Times New Roman" pitchFamily="18" charset="0"/>
              </a:rPr>
              <a:t>C. </a:t>
            </a:r>
            <a:r>
              <a:rPr lang="en-GB" sz="2800" b="1" dirty="0" err="1">
                <a:solidFill>
                  <a:prstClr val="black"/>
                </a:solidFill>
                <a:latin typeface="Times New Roman" pitchFamily="18" charset="0"/>
                <a:cs typeface="Times New Roman" pitchFamily="18" charset="0"/>
              </a:rPr>
              <a:t>Đặt</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tay</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trên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hàng</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sô</a:t>
            </a:r>
            <a:r>
              <a:rPr lang="en-GB" sz="2800" b="1" dirty="0">
                <a:solidFill>
                  <a:prstClr val="black"/>
                </a:solidFill>
                <a:latin typeface="Times New Roman" pitchFamily="18" charset="0"/>
                <a:cs typeface="Times New Roman" pitchFamily="18" charset="0"/>
              </a:rPr>
              <a:t>́ </a:t>
            </a:r>
            <a:endParaRPr lang="vi-VN" sz="2800" b="1" dirty="0">
              <a:solidFill>
                <a:prstClr val="black"/>
              </a:solidFill>
              <a:latin typeface="Times New Roman" pitchFamily="18" charset="0"/>
              <a:cs typeface="Times New Roman" pitchFamily="18" charset="0"/>
            </a:endParaRPr>
          </a:p>
        </p:txBody>
      </p:sp>
      <p:sp>
        <p:nvSpPr>
          <p:cNvPr id="44" name="Rectangle 43"/>
          <p:cNvSpPr/>
          <p:nvPr/>
        </p:nvSpPr>
        <p:spPr>
          <a:xfrm>
            <a:off x="6096001" y="3294434"/>
            <a:ext cx="5992905" cy="13945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vi-VN" sz="2800" b="1" dirty="0">
                <a:solidFill>
                  <a:prstClr val="black"/>
                </a:solidFill>
                <a:latin typeface="Times New Roman" pitchFamily="18" charset="0"/>
                <a:cs typeface="Times New Roman" pitchFamily="18" charset="0"/>
              </a:rPr>
              <a:t>D.</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Đặt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tay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12484" y="214500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414639"/>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5442" y="3415532"/>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5442" y="1982922"/>
            <a:ext cx="804743" cy="707197"/>
          </a:xfrm>
          <a:prstGeom prst="rect">
            <a:avLst/>
          </a:prstGeom>
        </p:spPr>
      </p:pic>
      <p:sp>
        <p:nvSpPr>
          <p:cNvPr id="57" name="Cloud 5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156877" y="6273800"/>
            <a:ext cx="2035123"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dirty="0">
                <a:solidFill>
                  <a:prstClr val="black"/>
                </a:solidFill>
              </a:rPr>
              <a:t>Back</a:t>
            </a:r>
          </a:p>
        </p:txBody>
      </p:sp>
    </p:spTree>
    <p:extLst>
      <p:ext uri="{BB962C8B-B14F-4D97-AF65-F5344CB8AC3E}">
        <p14:creationId xmlns:p14="http://schemas.microsoft.com/office/powerpoint/2010/main" val="20009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376518" y="199870"/>
            <a:ext cx="1098284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endParaRPr lang="en-US" sz="4400" b="1" dirty="0">
              <a:solidFill>
                <a:prstClr val="black"/>
              </a:solidFill>
              <a:latin typeface="Times New Roman" pitchFamily="18" charset="0"/>
              <a:cs typeface="Times New Roman" pitchFamily="18" charset="0"/>
            </a:endParaRPr>
          </a:p>
          <a:p>
            <a:pPr algn="ct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2: </a:t>
            </a:r>
            <a:r>
              <a:rPr lang="en-GB" sz="3600" b="1" dirty="0">
                <a:solidFill>
                  <a:prstClr val="black"/>
                </a:solidFill>
                <a:latin typeface="Times New Roman" pitchFamily="18" charset="0"/>
                <a:cs typeface="Times New Roman" pitchFamily="18" charset="0"/>
              </a:rPr>
              <a:t>Hai </a:t>
            </a:r>
            <a:r>
              <a:rPr lang="en-GB" sz="3600" b="1" dirty="0" err="1">
                <a:solidFill>
                  <a:prstClr val="black"/>
                </a:solidFill>
                <a:latin typeface="Times New Roman" pitchFamily="18" charset="0"/>
                <a:cs typeface="Times New Roman" pitchFamily="18" charset="0"/>
              </a:rPr>
              <a:t>ngón</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tro</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đặt</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trên</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phím</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nào</a:t>
            </a:r>
            <a:r>
              <a:rPr lang="en-GB" sz="3600" b="1" dirty="0">
                <a:solidFill>
                  <a:prstClr val="black"/>
                </a:solidFill>
                <a:latin typeface="Times New Roman" pitchFamily="18" charset="0"/>
                <a:cs typeface="Times New Roman" pitchFamily="18" charset="0"/>
              </a:rPr>
              <a:t> ?</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452089" y="2141281"/>
            <a:ext cx="5539940" cy="9918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F </a:t>
            </a:r>
            <a:r>
              <a:rPr lang="en-US" sz="2800" b="1" dirty="0" err="1">
                <a:solidFill>
                  <a:prstClr val="black"/>
                </a:solidFill>
                <a:latin typeface="Times New Roman" pitchFamily="18" charset="0"/>
                <a:cs typeface="Times New Roman" pitchFamily="18" charset="0"/>
              </a:rPr>
              <a:t>va</a:t>
            </a:r>
            <a:r>
              <a:rPr lang="en-US" sz="2800" b="1" dirty="0">
                <a:solidFill>
                  <a:prstClr val="black"/>
                </a:solidFill>
                <a:latin typeface="Times New Roman" pitchFamily="18" charset="0"/>
                <a:cs typeface="Times New Roman" pitchFamily="18" charset="0"/>
              </a:rPr>
              <a:t>̀ G</a:t>
            </a:r>
            <a:endParaRPr lang="vi-VN" sz="28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130614" y="1974822"/>
            <a:ext cx="5228751" cy="12174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B.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F </a:t>
            </a:r>
            <a:r>
              <a:rPr lang="en-US" sz="2800" b="1" dirty="0" err="1">
                <a:solidFill>
                  <a:prstClr val="black"/>
                </a:solidFill>
                <a:latin typeface="Times New Roman" pitchFamily="18" charset="0"/>
                <a:cs typeface="Times New Roman" pitchFamily="18" charset="0"/>
              </a:rPr>
              <a:t>va</a:t>
            </a:r>
            <a:r>
              <a:rPr lang="en-US" sz="2800" b="1" dirty="0">
                <a:solidFill>
                  <a:prstClr val="black"/>
                </a:solidFill>
                <a:latin typeface="Times New Roman" pitchFamily="18" charset="0"/>
                <a:cs typeface="Times New Roman" pitchFamily="18" charset="0"/>
              </a:rPr>
              <a:t>̀ J</a:t>
            </a:r>
          </a:p>
        </p:txBody>
      </p:sp>
      <p:sp>
        <p:nvSpPr>
          <p:cNvPr id="43" name="Rectangle 42"/>
          <p:cNvSpPr/>
          <p:nvPr/>
        </p:nvSpPr>
        <p:spPr>
          <a:xfrm>
            <a:off x="388435" y="3724859"/>
            <a:ext cx="5722894" cy="10367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itchFamily="18" charset="0"/>
                <a:cs typeface="Times New Roman" pitchFamily="18" charset="0"/>
              </a:rPr>
              <a:t>C.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H </a:t>
            </a:r>
            <a:r>
              <a:rPr lang="en-GB" sz="2800" b="1" dirty="0" err="1">
                <a:solidFill>
                  <a:prstClr val="black"/>
                </a:solidFill>
                <a:latin typeface="Times New Roman" pitchFamily="18" charset="0"/>
                <a:cs typeface="Times New Roman" pitchFamily="18" charset="0"/>
              </a:rPr>
              <a:t>va</a:t>
            </a:r>
            <a:r>
              <a:rPr lang="en-GB" sz="2800" b="1" dirty="0">
                <a:solidFill>
                  <a:prstClr val="black"/>
                </a:solidFill>
                <a:latin typeface="Times New Roman" pitchFamily="18" charset="0"/>
                <a:cs typeface="Times New Roman" pitchFamily="18" charset="0"/>
              </a:rPr>
              <a:t>̀ J</a:t>
            </a:r>
            <a:endParaRPr lang="vi-VN" sz="2800" b="1" dirty="0">
              <a:solidFill>
                <a:prstClr val="black"/>
              </a:solidFill>
              <a:latin typeface="Times New Roman" pitchFamily="18" charset="0"/>
              <a:cs typeface="Times New Roman" pitchFamily="18" charset="0"/>
            </a:endParaRPr>
          </a:p>
        </p:txBody>
      </p:sp>
      <p:sp>
        <p:nvSpPr>
          <p:cNvPr id="44" name="Rectangle 43"/>
          <p:cNvSpPr/>
          <p:nvPr/>
        </p:nvSpPr>
        <p:spPr>
          <a:xfrm>
            <a:off x="6191585" y="3492282"/>
            <a:ext cx="5228749" cy="1548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2800" b="1" dirty="0">
                <a:solidFill>
                  <a:prstClr val="black"/>
                </a:solidFill>
                <a:latin typeface="Times New Roman" pitchFamily="18" charset="0"/>
                <a:cs typeface="Times New Roman" pitchFamily="18" charset="0"/>
              </a:rPr>
              <a:t>D.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cách</a:t>
            </a:r>
            <a:endParaRPr lang="vi-VN" sz="2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377" y="2332895"/>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6078" y="389500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24" y="3903878"/>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3207" y="2490052"/>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361979" y="6273800"/>
            <a:ext cx="1830021"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spTree>
    <p:extLst>
      <p:ext uri="{BB962C8B-B14F-4D97-AF65-F5344CB8AC3E}">
        <p14:creationId xmlns:p14="http://schemas.microsoft.com/office/powerpoint/2010/main" val="28514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776094" y="312369"/>
            <a:ext cx="10690389" cy="209275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GB" sz="3600" b="1" dirty="0">
                <a:solidFill>
                  <a:prstClr val="black"/>
                </a:solidFill>
                <a:latin typeface="Times New Roman" pitchFamily="18" charset="0"/>
                <a:cs typeface="Times New Roman" pitchFamily="18" charset="0"/>
              </a:rPr>
              <a:t>3</a:t>
            </a:r>
            <a:r>
              <a:rPr lang="en-US" sz="3600"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Cách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đặt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tay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nào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đúng</a:t>
            </a:r>
            <a:endParaRPr lang="vi-VN" sz="3600" b="1" dirty="0">
              <a:solidFill>
                <a:prstClr val="black"/>
              </a:solidFill>
              <a:latin typeface="Times New Roman" pitchFamily="18" charset="0"/>
              <a:cs typeface="Times New Roman" pitchFamily="18" charset="0"/>
            </a:endParaRPr>
          </a:p>
        </p:txBody>
      </p:sp>
      <p:sp>
        <p:nvSpPr>
          <p:cNvPr id="26" name="Rectangle 25"/>
          <p:cNvSpPr/>
          <p:nvPr/>
        </p:nvSpPr>
        <p:spPr>
          <a:xfrm>
            <a:off x="776094" y="4423220"/>
            <a:ext cx="5184383" cy="13917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A. a) </a:t>
            </a:r>
            <a:r>
              <a:rPr lang="en-US" sz="3200" b="1" dirty="0" err="1">
                <a:solidFill>
                  <a:prstClr val="black"/>
                </a:solidFill>
                <a:latin typeface="Times New Roman" pitchFamily="18" charset="0"/>
                <a:cs typeface="Times New Roman" pitchFamily="18" charset="0"/>
              </a:rPr>
              <a:t>đúng</a:t>
            </a:r>
            <a:r>
              <a:rPr lang="en-US" sz="3200" b="1" dirty="0">
                <a:solidFill>
                  <a:prstClr val="black"/>
                </a:solidFill>
                <a:latin typeface="Times New Roman" pitchFamily="18" charset="0"/>
                <a:cs typeface="Times New Roman" pitchFamily="18" charset="0"/>
              </a:rPr>
              <a:t>, b) </a:t>
            </a:r>
            <a:r>
              <a:rPr lang="en-US" sz="3200" b="1" dirty="0" err="1">
                <a:solidFill>
                  <a:prstClr val="black"/>
                </a:solidFill>
                <a:latin typeface="Times New Roman" pitchFamily="18" charset="0"/>
                <a:cs typeface="Times New Roman" pitchFamily="18" charset="0"/>
              </a:rPr>
              <a:t>sai</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427250" y="4452875"/>
            <a:ext cx="5419639" cy="1411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B. a) </a:t>
            </a:r>
            <a:r>
              <a:rPr lang="en-US" sz="3200" b="1" dirty="0" err="1">
                <a:solidFill>
                  <a:prstClr val="black"/>
                </a:solidFill>
                <a:latin typeface="Times New Roman" pitchFamily="18" charset="0"/>
                <a:cs typeface="Times New Roman" pitchFamily="18" charset="0"/>
              </a:rPr>
              <a:t>sai</a:t>
            </a:r>
            <a:r>
              <a:rPr lang="en-US" sz="3200" b="1" dirty="0">
                <a:solidFill>
                  <a:prstClr val="black"/>
                </a:solidFill>
                <a:latin typeface="Times New Roman" pitchFamily="18" charset="0"/>
                <a:cs typeface="Times New Roman" pitchFamily="18" charset="0"/>
              </a:rPr>
              <a:t>, b) </a:t>
            </a:r>
            <a:r>
              <a:rPr lang="en-US" sz="3200" b="1" dirty="0" err="1">
                <a:solidFill>
                  <a:prstClr val="black"/>
                </a:solidFill>
                <a:latin typeface="Times New Roman" pitchFamily="18" charset="0"/>
                <a:cs typeface="Times New Roman" pitchFamily="18" charset="0"/>
              </a:rPr>
              <a:t>đúng</a:t>
            </a: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02753" y="4743575"/>
            <a:ext cx="885137" cy="708059"/>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9752" y="4776791"/>
            <a:ext cx="804743" cy="707197"/>
          </a:xfrm>
          <a:prstGeom prst="rect">
            <a:avLst/>
          </a:prstGeom>
        </p:spPr>
      </p:pic>
      <p:sp>
        <p:nvSpPr>
          <p:cNvPr id="17" name="Cloud 16">
            <a:hlinkClick r:id="rId13" action="ppaction://hlinksldjump"/>
          </p:cNvPr>
          <p:cNvSpPr/>
          <p:nvPr/>
        </p:nvSpPr>
        <p:spPr>
          <a:xfrm>
            <a:off x="4421835" y="5753100"/>
            <a:ext cx="27321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8" name="TextBox 17">
            <a:hlinkClick r:id="" action="ppaction://noaction"/>
          </p:cNvPr>
          <p:cNvSpPr txBox="1"/>
          <p:nvPr/>
        </p:nvSpPr>
        <p:spPr>
          <a:xfrm>
            <a:off x="10361979" y="6273800"/>
            <a:ext cx="1829749"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pic>
        <p:nvPicPr>
          <p:cNvPr id="1026" name="Picture 2" descr="Diagram, icon&#10;&#10;Description automatically generated">
            <a:extLst>
              <a:ext uri="{FF2B5EF4-FFF2-40B4-BE49-F238E27FC236}">
                <a16:creationId xmlns:a16="http://schemas.microsoft.com/office/drawing/2014/main" id="{D42107EA-5DDD-08B1-CCC1-B12092C90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0070" y="2565434"/>
            <a:ext cx="64770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0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4400" b="1" dirty="0" err="1">
                <a:solidFill>
                  <a:prstClr val="black"/>
                </a:solidFill>
                <a:latin typeface="Times New Roman" pitchFamily="18" charset="0"/>
                <a:cs typeface="Times New Roman" pitchFamily="18" charset="0"/>
              </a:rPr>
              <a:t>Câu</a:t>
            </a:r>
            <a:r>
              <a:rPr lang="en-US" sz="4400" b="1" dirty="0">
                <a:solidFill>
                  <a:prstClr val="black"/>
                </a:solidFill>
                <a:latin typeface="Times New Roman" pitchFamily="18" charset="0"/>
                <a:cs typeface="Times New Roman" pitchFamily="18" charset="0"/>
              </a:rPr>
              <a:t> </a:t>
            </a:r>
            <a:r>
              <a:rPr lang="en-GB" sz="4400" b="1" dirty="0">
                <a:solidFill>
                  <a:prstClr val="black"/>
                </a:solidFill>
                <a:latin typeface="Times New Roman" pitchFamily="18" charset="0"/>
                <a:cs typeface="Times New Roman" pitchFamily="18" charset="0"/>
              </a:rPr>
              <a:t>4</a:t>
            </a:r>
            <a:r>
              <a:rPr lang="en-US" sz="4400"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vực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của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bàn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phím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gồm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mấy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hàng</a:t>
            </a:r>
            <a:r>
              <a:rPr lang="en-US" sz="4400" b="1" dirty="0">
                <a:solidFill>
                  <a:prstClr val="black"/>
                </a:solidFill>
                <a:latin typeface="Times New Roman" pitchFamily="18" charset="0"/>
                <a:cs typeface="Times New Roman" pitchFamily="18" charset="0"/>
              </a:rPr>
              <a:t> </a:t>
            </a:r>
            <a:endParaRPr lang="vi-VN" sz="4400" b="1" dirty="0">
              <a:solidFill>
                <a:prstClr val="black"/>
              </a:solidFill>
              <a:latin typeface="Times New Roman" pitchFamily="18" charset="0"/>
              <a:cs typeface="Times New Roman" pitchFamily="18" charset="0"/>
            </a:endParaRPr>
          </a:p>
        </p:txBody>
      </p:sp>
      <p:sp>
        <p:nvSpPr>
          <p:cNvPr id="26" name="Rectangle 25"/>
          <p:cNvSpPr/>
          <p:nvPr/>
        </p:nvSpPr>
        <p:spPr>
          <a:xfrm>
            <a:off x="739835" y="372779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A. 3 </a:t>
            </a:r>
            <a:r>
              <a:rPr lang="en-US" sz="3200" b="1" dirty="0" err="1">
                <a:solidFill>
                  <a:prstClr val="black"/>
                </a:solidFill>
                <a:latin typeface="Times New Roman" pitchFamily="18" charset="0"/>
                <a:cs typeface="Times New Roman" pitchFamily="18" charset="0"/>
              </a:rPr>
              <a:t>hàng</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452565" y="365081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B. 4 </a:t>
            </a:r>
            <a:r>
              <a:rPr lang="en-US" sz="3200" b="1" dirty="0" err="1">
                <a:solidFill>
                  <a:prstClr val="black"/>
                </a:solidFill>
                <a:latin typeface="Times New Roman" pitchFamily="18" charset="0"/>
                <a:cs typeface="Times New Roman" pitchFamily="18" charset="0"/>
              </a:rPr>
              <a:t>hàng</a:t>
            </a:r>
            <a:endParaRPr lang="vi-VN" sz="3200" b="1" dirty="0">
              <a:solidFill>
                <a:prstClr val="black"/>
              </a:solidFill>
              <a:latin typeface="Times New Roman" pitchFamily="18" charset="0"/>
              <a:cs typeface="Times New Roman" pitchFamily="18" charset="0"/>
            </a:endParaRPr>
          </a:p>
        </p:txBody>
      </p:sp>
      <p:sp>
        <p:nvSpPr>
          <p:cNvPr id="43" name="Rectangle 42"/>
          <p:cNvSpPr/>
          <p:nvPr/>
        </p:nvSpPr>
        <p:spPr>
          <a:xfrm>
            <a:off x="3499685" y="4738769"/>
            <a:ext cx="4503761" cy="8850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C. </a:t>
            </a:r>
            <a:r>
              <a:rPr lang="en-GB" sz="3200" b="1" dirty="0">
                <a:solidFill>
                  <a:prstClr val="black"/>
                </a:solidFill>
                <a:latin typeface="Times New Roman" pitchFamily="18" charset="0"/>
                <a:cs typeface="Times New Roman" pitchFamily="18" charset="0"/>
              </a:rPr>
              <a:t>5 </a:t>
            </a:r>
            <a:r>
              <a:rPr lang="en-GB" sz="3200" b="1" dirty="0" err="1">
                <a:solidFill>
                  <a:prstClr val="black"/>
                </a:solidFill>
                <a:latin typeface="Times New Roman" pitchFamily="18" charset="0"/>
                <a:cs typeface="Times New Roman" pitchFamily="18" charset="0"/>
              </a:rPr>
              <a:t>hàng</a:t>
            </a:r>
            <a:endParaRPr lang="en-GB" sz="3200" b="1" dirty="0">
              <a:solidFill>
                <a:prstClr val="black"/>
              </a:solidFill>
              <a:latin typeface="Times New Roman" pitchFamily="18" charset="0"/>
              <a:cs typeface="Times New Roman" pitchFamily="18" charset="0"/>
            </a:endParaRPr>
          </a:p>
          <a:p>
            <a:pPr fontAlgn="base">
              <a:spcBef>
                <a:spcPct val="0"/>
              </a:spcBef>
              <a:spcAft>
                <a:spcPct val="0"/>
              </a:spcAft>
              <a:defRPr/>
            </a:pP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0911" y="376913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26707" y="4859471"/>
            <a:ext cx="804536" cy="64362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9582" y="3726382"/>
            <a:ext cx="732592" cy="643793"/>
          </a:xfrm>
          <a:prstGeom prst="rect">
            <a:avLst/>
          </a:prstGeom>
        </p:spPr>
      </p:pic>
      <p:sp>
        <p:nvSpPr>
          <p:cNvPr id="18" name="Cloud 17">
            <a:hlinkClick r:id="rId13" action="ppaction://hlinksldjump"/>
          </p:cNvPr>
          <p:cNvSpPr/>
          <p:nvPr/>
        </p:nvSpPr>
        <p:spPr>
          <a:xfrm>
            <a:off x="4571961" y="572127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232672" y="6273800"/>
            <a:ext cx="1959329"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pic>
        <p:nvPicPr>
          <p:cNvPr id="2" name="Picture 1">
            <a:extLst>
              <a:ext uri="{FF2B5EF4-FFF2-40B4-BE49-F238E27FC236}">
                <a16:creationId xmlns:a16="http://schemas.microsoft.com/office/drawing/2014/main" id="{8A42400E-6884-97F9-1FA7-35698743DDCD}"/>
              </a:ext>
            </a:extLst>
          </p:cNvPr>
          <p:cNvPicPr>
            <a:picLocks noChangeAspect="1"/>
          </p:cNvPicPr>
          <p:nvPr/>
        </p:nvPicPr>
        <p:blipFill rotWithShape="1">
          <a:blip r:embed="rId14"/>
          <a:srcRect l="7675" t="21121" r="6673" b="26884"/>
          <a:stretch/>
        </p:blipFill>
        <p:spPr>
          <a:xfrm>
            <a:off x="2748826" y="1866852"/>
            <a:ext cx="6782812" cy="1703288"/>
          </a:xfrm>
          <a:prstGeom prst="rect">
            <a:avLst/>
          </a:prstGeom>
        </p:spPr>
      </p:pic>
    </p:spTree>
    <p:extLst>
      <p:ext uri="{BB962C8B-B14F-4D97-AF65-F5344CB8AC3E}">
        <p14:creationId xmlns:p14="http://schemas.microsoft.com/office/powerpoint/2010/main" val="3924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Check mark.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00B05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78239" y="382137"/>
            <a:ext cx="6091164" cy="4060776"/>
          </a:xfrm>
          <a:prstGeom prst="rect">
            <a:avLst/>
          </a:prstGeom>
        </p:spPr>
      </p:pic>
    </p:spTree>
    <p:extLst>
      <p:ext uri="{BB962C8B-B14F-4D97-AF65-F5344CB8AC3E}">
        <p14:creationId xmlns:p14="http://schemas.microsoft.com/office/powerpoint/2010/main" val="202741382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440</TotalTime>
  <Words>705</Words>
  <Application>Microsoft Office PowerPoint</Application>
  <PresentationFormat>Widescreen</PresentationFormat>
  <Paragraphs>96</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Century Gothic</vt:lpstr>
      <vt:lpstr>Tahoma</vt:lpstr>
      <vt:lpstr>Times New Roman</vt:lpstr>
      <vt:lpstr>Wingdings 3</vt:lpstr>
      <vt:lpstr>Wisp</vt:lpstr>
      <vt:lpstr>PowerPoint Presentation</vt:lpstr>
      <vt:lpstr>PowerPoint Presentation</vt:lpstr>
      <vt:lpstr>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cp:revision>
  <dcterms:created xsi:type="dcterms:W3CDTF">2023-07-03T08:47:32Z</dcterms:created>
  <dcterms:modified xsi:type="dcterms:W3CDTF">2023-07-16T00:35:28Z</dcterms:modified>
</cp:coreProperties>
</file>