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8"/>
  </p:notesMasterIdLst>
  <p:sldIdLst>
    <p:sldId id="257" r:id="rId2"/>
    <p:sldId id="258" r:id="rId3"/>
    <p:sldId id="492" r:id="rId4"/>
    <p:sldId id="506" r:id="rId5"/>
    <p:sldId id="524" r:id="rId6"/>
    <p:sldId id="527" r:id="rId7"/>
    <p:sldId id="528" r:id="rId8"/>
    <p:sldId id="278" r:id="rId9"/>
    <p:sldId id="501" r:id="rId10"/>
    <p:sldId id="503" r:id="rId11"/>
    <p:sldId id="529" r:id="rId12"/>
    <p:sldId id="530" r:id="rId13"/>
    <p:sldId id="532" r:id="rId14"/>
    <p:sldId id="533" r:id="rId15"/>
    <p:sldId id="534"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8571" autoAdjust="0"/>
  </p:normalViewPr>
  <p:slideViewPr>
    <p:cSldViewPr snapToGrid="0">
      <p:cViewPr varScale="1">
        <p:scale>
          <a:sx n="68" d="100"/>
          <a:sy n="68" d="100"/>
        </p:scale>
        <p:origin x="10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96850-C0B3-4B67-84BF-C4CA4BEC6DD4}"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E270A-175F-4F16-96A4-93EC9CB7FAE6}" type="slidenum">
              <a:rPr lang="en-US" smtClean="0"/>
              <a:t>‹#›</a:t>
            </a:fld>
            <a:endParaRPr lang="en-US"/>
          </a:p>
        </p:txBody>
      </p:sp>
    </p:spTree>
    <p:extLst>
      <p:ext uri="{BB962C8B-B14F-4D97-AF65-F5344CB8AC3E}">
        <p14:creationId xmlns:p14="http://schemas.microsoft.com/office/powerpoint/2010/main" val="229235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333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96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430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713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303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4715509"/>
      </p:ext>
    </p:extLst>
  </p:cSld>
  <p:clrMapOvr>
    <a:masterClrMapping/>
  </p:clrMapOvr>
  <p:transition spd="slow" advTm="3000">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714621866"/>
      </p:ext>
    </p:extLst>
  </p:cSld>
  <p:clrMapOvr>
    <a:masterClrMapping/>
  </p:clrMapOvr>
  <p:transition spd="slow" advTm="3000">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271742391"/>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xmlns=""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xmlns=""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xmlns=""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xmlns=""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xmlns=""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xmlns=""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xmlns=""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2400637251"/>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10/1/2024</a:t>
            </a:fld>
            <a:endParaRPr lang="en-US"/>
          </a:p>
        </p:txBody>
      </p:sp>
      <p:sp>
        <p:nvSpPr>
          <p:cNvPr id="5" name="Footer Placeholder 4">
            <a:extLst>
              <a:ext uri="{FF2B5EF4-FFF2-40B4-BE49-F238E27FC236}">
                <a16:creationId xmlns:a16="http://schemas.microsoft.com/office/drawing/2014/main" xmlns=""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6012157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10/1/2024</a:t>
            </a:fld>
            <a:endParaRPr lang="en-US"/>
          </a:p>
        </p:txBody>
      </p:sp>
      <p:sp>
        <p:nvSpPr>
          <p:cNvPr id="3" name="Footer Placeholder 2">
            <a:extLst>
              <a:ext uri="{FF2B5EF4-FFF2-40B4-BE49-F238E27FC236}">
                <a16:creationId xmlns:a16="http://schemas.microsoft.com/office/drawing/2014/main" xmlns=""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50136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38400" y="566057"/>
            <a:ext cx="3338286" cy="3972479"/>
          </a:xfrm>
          <a:prstGeom prst="rect">
            <a:avLst/>
          </a:prstGeom>
        </p:spPr>
      </p:pic>
    </p:spTree>
    <p:extLst>
      <p:ext uri="{BB962C8B-B14F-4D97-AF65-F5344CB8AC3E}">
        <p14:creationId xmlns:p14="http://schemas.microsoft.com/office/powerpoint/2010/main" val="38156820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ransition spd="slow" advTm="3000">
    <p:random/>
  </p:transition>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6.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microsoft.com/office/2007/relationships/hdphoto" Target="../media/hdphoto3.wdp"/><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microsoft.com/office/2007/relationships/hdphoto" Target="../media/hdphoto4.wdp"/><Relationship Id="rId5" Type="http://schemas.openxmlformats.org/officeDocument/2006/relationships/slideLayout" Target="../slideLayouts/slideLayout2.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microsoft.com/office/2007/relationships/hdphoto" Target="../media/hdphoto5.wdp"/><Relationship Id="rId5" Type="http://schemas.openxmlformats.org/officeDocument/2006/relationships/slideLayout" Target="../slideLayouts/slideLayout2.xml"/><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312420" y="0"/>
            <a:ext cx="11567160" cy="6237605"/>
            <a:chOff x="492" y="0"/>
            <a:chExt cx="18216" cy="9823"/>
          </a:xfrm>
        </p:grpSpPr>
        <p:pic>
          <p:nvPicPr>
            <p:cNvPr id="5" name="图片 4" descr="44"/>
            <p:cNvPicPr>
              <a:picLocks noChangeAspect="1"/>
            </p:cNvPicPr>
            <p:nvPr/>
          </p:nvPicPr>
          <p:blipFill>
            <a:blip r:embed="rId4"/>
            <a:srcRect l="6361" t="16863" r="18978" b="17060"/>
            <a:stretch>
              <a:fillRect/>
            </a:stretch>
          </p:blipFill>
          <p:spPr>
            <a:xfrm>
              <a:off x="492" y="755"/>
              <a:ext cx="18217" cy="9069"/>
            </a:xfrm>
            <a:prstGeom prst="rect">
              <a:avLst/>
            </a:prstGeom>
          </p:spPr>
        </p:pic>
        <p:grpSp>
          <p:nvGrpSpPr>
            <p:cNvPr id="34" name="组合 33"/>
            <p:cNvGrpSpPr/>
            <p:nvPr/>
          </p:nvGrpSpPr>
          <p:grpSpPr>
            <a:xfrm>
              <a:off x="4196" y="0"/>
              <a:ext cx="10640" cy="1290"/>
              <a:chOff x="4196" y="0"/>
              <a:chExt cx="10640" cy="1290"/>
            </a:xfrm>
          </p:grpSpPr>
          <p:grpSp>
            <p:nvGrpSpPr>
              <p:cNvPr id="23" name="组合 22"/>
              <p:cNvGrpSpPr/>
              <p:nvPr/>
            </p:nvGrpSpPr>
            <p:grpSpPr>
              <a:xfrm>
                <a:off x="4196" y="0"/>
                <a:ext cx="577" cy="1291"/>
                <a:chOff x="2851" y="8"/>
                <a:chExt cx="610" cy="1365"/>
              </a:xfrm>
            </p:grpSpPr>
            <p:sp>
              <p:nvSpPr>
                <p:cNvPr id="21" name="矩形 20"/>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24" name="组合 23"/>
              <p:cNvGrpSpPr/>
              <p:nvPr/>
            </p:nvGrpSpPr>
            <p:grpSpPr>
              <a:xfrm>
                <a:off x="14260" y="0"/>
                <a:ext cx="577" cy="1291"/>
                <a:chOff x="2851" y="8"/>
                <a:chExt cx="610" cy="1365"/>
              </a:xfrm>
            </p:grpSpPr>
            <p:sp>
              <p:nvSpPr>
                <p:cNvPr id="25" name="矩形 24"/>
                <p:cNvSpPr/>
                <p:nvPr/>
              </p:nvSpPr>
              <p:spPr>
                <a:xfrm>
                  <a:off x="2890" y="8"/>
                  <a:ext cx="531" cy="994"/>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8" name="图片 7" descr="588ku_8fce8f2a752e40fcc7345577636406eb_12548673"/>
          <p:cNvPicPr>
            <a:picLocks noChangeAspect="1"/>
          </p:cNvPicPr>
          <p:nvPr/>
        </p:nvPicPr>
        <p:blipFill>
          <a:blip r:embed="rId5"/>
          <a:srcRect t="7698" r="7698" b="12538"/>
          <a:stretch>
            <a:fillRect/>
          </a:stretch>
        </p:blipFill>
        <p:spPr>
          <a:xfrm>
            <a:off x="9592310" y="4518660"/>
            <a:ext cx="2482215" cy="2145030"/>
          </a:xfrm>
          <a:prstGeom prst="rect">
            <a:avLst/>
          </a:prstGeom>
        </p:spPr>
      </p:pic>
      <p:pic>
        <p:nvPicPr>
          <p:cNvPr id="9" name="图片 8" descr="千库网_彩色美术画笔_元素编号12899755"/>
          <p:cNvPicPr>
            <a:picLocks noChangeAspect="1"/>
          </p:cNvPicPr>
          <p:nvPr/>
        </p:nvPicPr>
        <p:blipFill>
          <a:blip r:embed="rId6"/>
          <a:srcRect l="16964" r="25281" b="4906"/>
          <a:stretch>
            <a:fillRect/>
          </a:stretch>
        </p:blipFill>
        <p:spPr>
          <a:xfrm>
            <a:off x="641985" y="4572635"/>
            <a:ext cx="1236980" cy="2037080"/>
          </a:xfrm>
          <a:prstGeom prst="rect">
            <a:avLst/>
          </a:prstGeom>
        </p:spPr>
      </p:pic>
      <p:grpSp>
        <p:nvGrpSpPr>
          <p:cNvPr id="20" name="组合 19"/>
          <p:cNvGrpSpPr/>
          <p:nvPr/>
        </p:nvGrpSpPr>
        <p:grpSpPr>
          <a:xfrm>
            <a:off x="4769394" y="1119745"/>
            <a:ext cx="2340610" cy="957580"/>
            <a:chOff x="14655" y="600"/>
            <a:chExt cx="3686" cy="1508"/>
          </a:xfrm>
        </p:grpSpPr>
        <p:pic>
          <p:nvPicPr>
            <p:cNvPr id="18" name="图片 17" descr="45"/>
            <p:cNvPicPr>
              <a:picLocks noChangeAspect="1"/>
            </p:cNvPicPr>
            <p:nvPr/>
          </p:nvPicPr>
          <p:blipFill>
            <a:blip r:embed="rId7"/>
            <a:srcRect l="56250" t="57535" r="19753" b="25000"/>
            <a:stretch>
              <a:fillRect/>
            </a:stretch>
          </p:blipFill>
          <p:spPr>
            <a:xfrm>
              <a:off x="14655" y="600"/>
              <a:ext cx="3686" cy="1509"/>
            </a:xfrm>
            <a:prstGeom prst="rect">
              <a:avLst/>
            </a:prstGeom>
          </p:spPr>
        </p:pic>
        <p:sp>
          <p:nvSpPr>
            <p:cNvPr id="19" name="文本框 18"/>
            <p:cNvSpPr txBox="1"/>
            <p:nvPr/>
          </p:nvSpPr>
          <p:spPr>
            <a:xfrm>
              <a:off x="15553" y="916"/>
              <a:ext cx="1814" cy="483"/>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rPr>
                <a:t>TOÁN4</a:t>
              </a:r>
              <a:endParaRPr kumimoji="0" lang="zh-CN" altLang="en-US" sz="1400" b="0" i="0" u="none" strike="noStrike" kern="1200" cap="none" spc="0" normalizeH="0" baseline="0" noProof="0" dirty="0">
                <a:ln w="25400">
                  <a:noFill/>
                </a:ln>
                <a:solidFill>
                  <a:prstClr val="white"/>
                </a:solidFill>
                <a:effectLst>
                  <a:outerShdw blurRad="38100" dist="38100" dir="2700000" algn="tl">
                    <a:prstClr val="white">
                      <a:lumMod val="95000"/>
                      <a:alpha val="43137"/>
                    </a:prstClr>
                  </a:outerShdw>
                </a:effectLst>
                <a:uLnTx/>
                <a:uFillTx/>
                <a:latin typeface="#9Slide07 Sedgwick Ave" panose="00000500000000000000" pitchFamily="2" charset="0"/>
                <a:ea typeface="思源黑体 CN Bold" panose="020B0800000000000000" charset="-122"/>
                <a:cs typeface="思源黑体 CN Normal" panose="020B0400000000000000" charset="-122"/>
                <a:sym typeface="+mn-ea"/>
              </a:endParaRPr>
            </a:p>
          </p:txBody>
        </p:sp>
      </p:grpSp>
      <p:sp>
        <p:nvSpPr>
          <p:cNvPr id="31" name="等腰三角形 30"/>
          <p:cNvSpPr/>
          <p:nvPr/>
        </p:nvSpPr>
        <p:spPr>
          <a:xfrm>
            <a:off x="2516505" y="6261735"/>
            <a:ext cx="347980" cy="347980"/>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6" name="组合 35"/>
          <p:cNvGrpSpPr/>
          <p:nvPr/>
        </p:nvGrpSpPr>
        <p:grpSpPr>
          <a:xfrm>
            <a:off x="727710" y="131445"/>
            <a:ext cx="10490200" cy="5297805"/>
            <a:chOff x="1146" y="207"/>
            <a:chExt cx="16520" cy="8343"/>
          </a:xfrm>
        </p:grpSpPr>
        <p:sp>
          <p:nvSpPr>
            <p:cNvPr id="27" name="椭圆 26"/>
            <p:cNvSpPr/>
            <p:nvPr/>
          </p:nvSpPr>
          <p:spPr>
            <a:xfrm>
              <a:off x="2410" y="6567"/>
              <a:ext cx="310" cy="310"/>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1146" y="3095"/>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5150" y="8002"/>
              <a:ext cx="549" cy="549"/>
            </a:xfrm>
            <a:prstGeom prst="ellips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2278" y="1410"/>
              <a:ext cx="571" cy="548"/>
            </a:xfrm>
            <a:prstGeom prst="triangle">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516505" y="4572635"/>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522F1C84-7760-0783-0E6B-84A501A9C3B3}"/>
              </a:ext>
            </a:extLst>
          </p:cNvPr>
          <p:cNvPicPr>
            <a:picLocks noChangeAspect="1"/>
          </p:cNvPicPr>
          <p:nvPr/>
        </p:nvPicPr>
        <p:blipFill>
          <a:blip r:embed="rId8"/>
          <a:stretch>
            <a:fillRect/>
          </a:stretch>
        </p:blipFill>
        <p:spPr>
          <a:xfrm>
            <a:off x="1483976" y="1777981"/>
            <a:ext cx="9224047" cy="3359187"/>
          </a:xfrm>
          <a:prstGeom prst="rect">
            <a:avLst/>
          </a:prstGeom>
        </p:spPr>
      </p:pic>
      <p:pic>
        <p:nvPicPr>
          <p:cNvPr id="11" name="Picture 10">
            <a:extLst>
              <a:ext uri="{FF2B5EF4-FFF2-40B4-BE49-F238E27FC236}">
                <a16:creationId xmlns:a16="http://schemas.microsoft.com/office/drawing/2014/main" xmlns="" id="{7398ED71-1CAE-DC05-4203-8589BCDA1ED6}"/>
              </a:ext>
            </a:extLst>
          </p:cNvPr>
          <p:cNvPicPr>
            <a:picLocks noChangeAspect="1"/>
          </p:cNvPicPr>
          <p:nvPr/>
        </p:nvPicPr>
        <p:blipFill>
          <a:blip r:embed="rId9"/>
          <a:stretch>
            <a:fillRect/>
          </a:stretch>
        </p:blipFill>
        <p:spPr>
          <a:xfrm>
            <a:off x="4323051" y="4264446"/>
            <a:ext cx="3603048" cy="2005758"/>
          </a:xfrm>
          <a:prstGeom prst="rect">
            <a:avLst/>
          </a:prstGeom>
        </p:spPr>
      </p:pic>
    </p:spTree>
    <p:extLst>
      <p:ext uri="{BB962C8B-B14F-4D97-AF65-F5344CB8AC3E}">
        <p14:creationId xmlns:p14="http://schemas.microsoft.com/office/powerpoint/2010/main" val="695003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 2</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521829" cy="107721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Con nhện bò theo một trong hai đường đi màu đỏ hoặc màu xanh để về tổ (như hình vẽ).</a:t>
            </a:r>
            <a:endParaRPr kumimoji="0" lang="zh-CN" altLang="en-US" sz="32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xmlns="" id="{0939FD5B-C211-627A-68D0-03B73F330320}"/>
              </a:ext>
            </a:extLst>
          </p:cNvPr>
          <p:cNvPicPr>
            <a:picLocks noChangeAspect="1"/>
          </p:cNvPicPr>
          <p:nvPr/>
        </p:nvPicPr>
        <p:blipFill>
          <a:blip r:embed="rId3"/>
          <a:stretch>
            <a:fillRect/>
          </a:stretch>
        </p:blipFill>
        <p:spPr>
          <a:xfrm>
            <a:off x="2209800" y="1301519"/>
            <a:ext cx="8201025" cy="3706562"/>
          </a:xfrm>
          <a:prstGeom prst="rect">
            <a:avLst/>
          </a:prstGeom>
        </p:spPr>
      </p:pic>
      <p:sp>
        <p:nvSpPr>
          <p:cNvPr id="6" name="TextBox 5">
            <a:extLst>
              <a:ext uri="{FF2B5EF4-FFF2-40B4-BE49-F238E27FC236}">
                <a16:creationId xmlns:a16="http://schemas.microsoft.com/office/drawing/2014/main" xmlns="" id="{5A5DD77F-1096-317B-9B51-CB342E387388}"/>
              </a:ext>
            </a:extLst>
          </p:cNvPr>
          <p:cNvSpPr txBox="1"/>
          <p:nvPr/>
        </p:nvSpPr>
        <p:spPr>
          <a:xfrm>
            <a:off x="762001" y="5238750"/>
            <a:ext cx="11001374" cy="1218410"/>
          </a:xfrm>
          <a:prstGeom prst="rect">
            <a:avLst/>
          </a:prstGeom>
          <a:noFill/>
        </p:spPr>
        <p:txBody>
          <a:bodyPr wrap="square" rtlCol="0">
            <a:spAutoFit/>
          </a:bodyPr>
          <a:lstStyle/>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a) Tìm đường đi cho nhện, biết rằng đường đi này có ít nhất một góc tù.</a:t>
            </a:r>
          </a:p>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b) Dùng thước đo góc để xác định số đo của góc đỉnh O; cạnh OM, ON</a:t>
            </a:r>
          </a:p>
        </p:txBody>
      </p:sp>
    </p:spTree>
    <p:extLst>
      <p:ext uri="{BB962C8B-B14F-4D97-AF65-F5344CB8AC3E}">
        <p14:creationId xmlns:p14="http://schemas.microsoft.com/office/powerpoint/2010/main" val="187881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xmlns=""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xmlns="" id="{5A5DD77F-1096-317B-9B51-CB342E387388}"/>
              </a:ext>
            </a:extLst>
          </p:cNvPr>
          <p:cNvSpPr txBox="1"/>
          <p:nvPr/>
        </p:nvSpPr>
        <p:spPr>
          <a:xfrm>
            <a:off x="790576" y="3819525"/>
            <a:ext cx="11001374" cy="6182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Tìm đường đi cho nhện, biết rằng đường đi này có ít nhất một góc tù.</a:t>
            </a:r>
          </a:p>
        </p:txBody>
      </p:sp>
      <p:sp>
        <p:nvSpPr>
          <p:cNvPr id="3" name="TextBox 2">
            <a:extLst>
              <a:ext uri="{FF2B5EF4-FFF2-40B4-BE49-F238E27FC236}">
                <a16:creationId xmlns:a16="http://schemas.microsoft.com/office/drawing/2014/main" xmlns="" id="{8523A921-6C78-7A39-3D6B-55193D6D5338}"/>
              </a:ext>
            </a:extLst>
          </p:cNvPr>
          <p:cNvSpPr txBox="1"/>
          <p:nvPr/>
        </p:nvSpPr>
        <p:spPr>
          <a:xfrm>
            <a:off x="1057275" y="4657725"/>
            <a:ext cx="10172700" cy="1569660"/>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 Đường đi màu đỏ chỉ có các góc vuông và góc nhọn</a:t>
            </a:r>
          </a:p>
          <a:p>
            <a:r>
              <a:rPr lang="vi-VN" sz="3200" b="1" dirty="0">
                <a:solidFill>
                  <a:srgbClr val="FF0000"/>
                </a:solidFill>
                <a:latin typeface="Cambria" panose="02040503050406030204" pitchFamily="18" charset="0"/>
                <a:ea typeface="Cambria" panose="02040503050406030204" pitchFamily="18" charset="0"/>
              </a:rPr>
              <a:t>- Đường đi màu xanh có góc tù đỉnh O, cạnh OM, ON.</a:t>
            </a:r>
          </a:p>
          <a:p>
            <a:r>
              <a:rPr lang="vi-VN" sz="3200" b="1" dirty="0">
                <a:solidFill>
                  <a:srgbClr val="FF0000"/>
                </a:solidFill>
                <a:latin typeface="Cambria" panose="02040503050406030204" pitchFamily="18" charset="0"/>
                <a:ea typeface="Cambria" panose="02040503050406030204" pitchFamily="18" charset="0"/>
              </a:rPr>
              <a:t>Vậy con nhện sẽ bò theo đường đi màu xanh để về tổ</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Shape 3">
            <a:extLst>
              <a:ext uri="{FF2B5EF4-FFF2-40B4-BE49-F238E27FC236}">
                <a16:creationId xmlns:a16="http://schemas.microsoft.com/office/drawing/2014/main" xmlns="" id="{6DA23314-2EB6-3D51-0D7F-39A601002062}"/>
              </a:ext>
            </a:extLst>
          </p:cNvPr>
          <p:cNvSpPr/>
          <p:nvPr/>
        </p:nvSpPr>
        <p:spPr>
          <a:xfrm>
            <a:off x="3086100" y="1180425"/>
            <a:ext cx="6517793" cy="1886625"/>
          </a:xfrm>
          <a:custGeom>
            <a:avLst/>
            <a:gdLst>
              <a:gd name="connsiteX0" fmla="*/ 0 w 6517793"/>
              <a:gd name="connsiteY0" fmla="*/ 1257975 h 1886625"/>
              <a:gd name="connsiteX1" fmla="*/ 152400 w 6517793"/>
              <a:gd name="connsiteY1" fmla="*/ 1229400 h 1886625"/>
              <a:gd name="connsiteX2" fmla="*/ 190500 w 6517793"/>
              <a:gd name="connsiteY2" fmla="*/ 1219875 h 1886625"/>
              <a:gd name="connsiteX3" fmla="*/ 295275 w 6517793"/>
              <a:gd name="connsiteY3" fmla="*/ 1200825 h 1886625"/>
              <a:gd name="connsiteX4" fmla="*/ 933450 w 6517793"/>
              <a:gd name="connsiteY4" fmla="*/ 1210350 h 1886625"/>
              <a:gd name="connsiteX5" fmla="*/ 1190625 w 6517793"/>
              <a:gd name="connsiteY5" fmla="*/ 1229400 h 1886625"/>
              <a:gd name="connsiteX6" fmla="*/ 1543050 w 6517793"/>
              <a:gd name="connsiteY6" fmla="*/ 1200825 h 1886625"/>
              <a:gd name="connsiteX7" fmla="*/ 1552575 w 6517793"/>
              <a:gd name="connsiteY7" fmla="*/ 1162725 h 1886625"/>
              <a:gd name="connsiteX8" fmla="*/ 1543050 w 6517793"/>
              <a:gd name="connsiteY8" fmla="*/ 981750 h 1886625"/>
              <a:gd name="connsiteX9" fmla="*/ 1495425 w 6517793"/>
              <a:gd name="connsiteY9" fmla="*/ 781725 h 1886625"/>
              <a:gd name="connsiteX10" fmla="*/ 1514475 w 6517793"/>
              <a:gd name="connsiteY10" fmla="*/ 467400 h 1886625"/>
              <a:gd name="connsiteX11" fmla="*/ 1533525 w 6517793"/>
              <a:gd name="connsiteY11" fmla="*/ 381675 h 1886625"/>
              <a:gd name="connsiteX12" fmla="*/ 1495425 w 6517793"/>
              <a:gd name="connsiteY12" fmla="*/ 343575 h 1886625"/>
              <a:gd name="connsiteX13" fmla="*/ 1400175 w 6517793"/>
              <a:gd name="connsiteY13" fmla="*/ 324525 h 1886625"/>
              <a:gd name="connsiteX14" fmla="*/ 1276350 w 6517793"/>
              <a:gd name="connsiteY14" fmla="*/ 267375 h 1886625"/>
              <a:gd name="connsiteX15" fmla="*/ 1238250 w 6517793"/>
              <a:gd name="connsiteY15" fmla="*/ 229275 h 1886625"/>
              <a:gd name="connsiteX16" fmla="*/ 1133475 w 6517793"/>
              <a:gd name="connsiteY16" fmla="*/ 181650 h 1886625"/>
              <a:gd name="connsiteX17" fmla="*/ 1085850 w 6517793"/>
              <a:gd name="connsiteY17" fmla="*/ 172125 h 1886625"/>
              <a:gd name="connsiteX18" fmla="*/ 971550 w 6517793"/>
              <a:gd name="connsiteY18" fmla="*/ 124500 h 1886625"/>
              <a:gd name="connsiteX19" fmla="*/ 933450 w 6517793"/>
              <a:gd name="connsiteY19" fmla="*/ 105450 h 1886625"/>
              <a:gd name="connsiteX20" fmla="*/ 876300 w 6517793"/>
              <a:gd name="connsiteY20" fmla="*/ 86400 h 1886625"/>
              <a:gd name="connsiteX21" fmla="*/ 866775 w 6517793"/>
              <a:gd name="connsiteY21" fmla="*/ 57825 h 1886625"/>
              <a:gd name="connsiteX22" fmla="*/ 847725 w 6517793"/>
              <a:gd name="connsiteY22" fmla="*/ 29250 h 1886625"/>
              <a:gd name="connsiteX23" fmla="*/ 876300 w 6517793"/>
              <a:gd name="connsiteY23" fmla="*/ 19725 h 1886625"/>
              <a:gd name="connsiteX24" fmla="*/ 1285875 w 6517793"/>
              <a:gd name="connsiteY24" fmla="*/ 29250 h 1886625"/>
              <a:gd name="connsiteX25" fmla="*/ 1333500 w 6517793"/>
              <a:gd name="connsiteY25" fmla="*/ 38775 h 1886625"/>
              <a:gd name="connsiteX26" fmla="*/ 1504950 w 6517793"/>
              <a:gd name="connsiteY26" fmla="*/ 48300 h 1886625"/>
              <a:gd name="connsiteX27" fmla="*/ 2609850 w 6517793"/>
              <a:gd name="connsiteY27" fmla="*/ 38775 h 1886625"/>
              <a:gd name="connsiteX28" fmla="*/ 2686050 w 6517793"/>
              <a:gd name="connsiteY28" fmla="*/ 19725 h 1886625"/>
              <a:gd name="connsiteX29" fmla="*/ 4381500 w 6517793"/>
              <a:gd name="connsiteY29" fmla="*/ 10200 h 1886625"/>
              <a:gd name="connsiteX30" fmla="*/ 4800600 w 6517793"/>
              <a:gd name="connsiteY30" fmla="*/ 10200 h 1886625"/>
              <a:gd name="connsiteX31" fmla="*/ 5172075 w 6517793"/>
              <a:gd name="connsiteY31" fmla="*/ 19725 h 1886625"/>
              <a:gd name="connsiteX32" fmla="*/ 6019800 w 6517793"/>
              <a:gd name="connsiteY32" fmla="*/ 10200 h 1886625"/>
              <a:gd name="connsiteX33" fmla="*/ 6048375 w 6517793"/>
              <a:gd name="connsiteY33" fmla="*/ 675 h 1886625"/>
              <a:gd name="connsiteX34" fmla="*/ 6381750 w 6517793"/>
              <a:gd name="connsiteY34" fmla="*/ 10200 h 1886625"/>
              <a:gd name="connsiteX35" fmla="*/ 6438900 w 6517793"/>
              <a:gd name="connsiteY35" fmla="*/ 29250 h 1886625"/>
              <a:gd name="connsiteX36" fmla="*/ 6515100 w 6517793"/>
              <a:gd name="connsiteY36" fmla="*/ 48300 h 1886625"/>
              <a:gd name="connsiteX37" fmla="*/ 6486525 w 6517793"/>
              <a:gd name="connsiteY37" fmla="*/ 95925 h 1886625"/>
              <a:gd name="connsiteX38" fmla="*/ 6429375 w 6517793"/>
              <a:gd name="connsiteY38" fmla="*/ 105450 h 1886625"/>
              <a:gd name="connsiteX39" fmla="*/ 6372225 w 6517793"/>
              <a:gd name="connsiteY39" fmla="*/ 124500 h 1886625"/>
              <a:gd name="connsiteX40" fmla="*/ 6334125 w 6517793"/>
              <a:gd name="connsiteY40" fmla="*/ 143550 h 1886625"/>
              <a:gd name="connsiteX41" fmla="*/ 6219825 w 6517793"/>
              <a:gd name="connsiteY41" fmla="*/ 162600 h 1886625"/>
              <a:gd name="connsiteX42" fmla="*/ 6134100 w 6517793"/>
              <a:gd name="connsiteY42" fmla="*/ 181650 h 1886625"/>
              <a:gd name="connsiteX43" fmla="*/ 6076950 w 6517793"/>
              <a:gd name="connsiteY43" fmla="*/ 191175 h 1886625"/>
              <a:gd name="connsiteX44" fmla="*/ 6019800 w 6517793"/>
              <a:gd name="connsiteY44" fmla="*/ 210225 h 1886625"/>
              <a:gd name="connsiteX45" fmla="*/ 5953125 w 6517793"/>
              <a:gd name="connsiteY45" fmla="*/ 229275 h 1886625"/>
              <a:gd name="connsiteX46" fmla="*/ 5829300 w 6517793"/>
              <a:gd name="connsiteY46" fmla="*/ 248325 h 1886625"/>
              <a:gd name="connsiteX47" fmla="*/ 5715000 w 6517793"/>
              <a:gd name="connsiteY47" fmla="*/ 286425 h 1886625"/>
              <a:gd name="connsiteX48" fmla="*/ 5667375 w 6517793"/>
              <a:gd name="connsiteY48" fmla="*/ 295950 h 1886625"/>
              <a:gd name="connsiteX49" fmla="*/ 5495925 w 6517793"/>
              <a:gd name="connsiteY49" fmla="*/ 343575 h 1886625"/>
              <a:gd name="connsiteX50" fmla="*/ 5353050 w 6517793"/>
              <a:gd name="connsiteY50" fmla="*/ 391200 h 1886625"/>
              <a:gd name="connsiteX51" fmla="*/ 5219700 w 6517793"/>
              <a:gd name="connsiteY51" fmla="*/ 410250 h 1886625"/>
              <a:gd name="connsiteX52" fmla="*/ 4981575 w 6517793"/>
              <a:gd name="connsiteY52" fmla="*/ 467400 h 1886625"/>
              <a:gd name="connsiteX53" fmla="*/ 4857750 w 6517793"/>
              <a:gd name="connsiteY53" fmla="*/ 505500 h 1886625"/>
              <a:gd name="connsiteX54" fmla="*/ 4686300 w 6517793"/>
              <a:gd name="connsiteY54" fmla="*/ 572175 h 1886625"/>
              <a:gd name="connsiteX55" fmla="*/ 4629150 w 6517793"/>
              <a:gd name="connsiteY55" fmla="*/ 581700 h 1886625"/>
              <a:gd name="connsiteX56" fmla="*/ 4543425 w 6517793"/>
              <a:gd name="connsiteY56" fmla="*/ 610275 h 1886625"/>
              <a:gd name="connsiteX57" fmla="*/ 4438650 w 6517793"/>
              <a:gd name="connsiteY57" fmla="*/ 648375 h 1886625"/>
              <a:gd name="connsiteX58" fmla="*/ 4343400 w 6517793"/>
              <a:gd name="connsiteY58" fmla="*/ 667425 h 1886625"/>
              <a:gd name="connsiteX59" fmla="*/ 4086225 w 6517793"/>
              <a:gd name="connsiteY59" fmla="*/ 734100 h 1886625"/>
              <a:gd name="connsiteX60" fmla="*/ 4019550 w 6517793"/>
              <a:gd name="connsiteY60" fmla="*/ 819825 h 1886625"/>
              <a:gd name="connsiteX61" fmla="*/ 4010025 w 6517793"/>
              <a:gd name="connsiteY61" fmla="*/ 876975 h 1886625"/>
              <a:gd name="connsiteX62" fmla="*/ 3971925 w 6517793"/>
              <a:gd name="connsiteY62" fmla="*/ 924600 h 1886625"/>
              <a:gd name="connsiteX63" fmla="*/ 3924300 w 6517793"/>
              <a:gd name="connsiteY63" fmla="*/ 1048425 h 1886625"/>
              <a:gd name="connsiteX64" fmla="*/ 3886200 w 6517793"/>
              <a:gd name="connsiteY64" fmla="*/ 1134150 h 1886625"/>
              <a:gd name="connsiteX65" fmla="*/ 3867150 w 6517793"/>
              <a:gd name="connsiteY65" fmla="*/ 1267500 h 1886625"/>
              <a:gd name="connsiteX66" fmla="*/ 3838575 w 6517793"/>
              <a:gd name="connsiteY66" fmla="*/ 1353225 h 1886625"/>
              <a:gd name="connsiteX67" fmla="*/ 3829050 w 6517793"/>
              <a:gd name="connsiteY67" fmla="*/ 1391325 h 1886625"/>
              <a:gd name="connsiteX68" fmla="*/ 3819525 w 6517793"/>
              <a:gd name="connsiteY68" fmla="*/ 1438950 h 1886625"/>
              <a:gd name="connsiteX69" fmla="*/ 3781425 w 6517793"/>
              <a:gd name="connsiteY69" fmla="*/ 1553250 h 1886625"/>
              <a:gd name="connsiteX70" fmla="*/ 3762375 w 6517793"/>
              <a:gd name="connsiteY70" fmla="*/ 1886625 h 188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17793" h="1886625">
                <a:moveTo>
                  <a:pt x="0" y="1257975"/>
                </a:moveTo>
                <a:cubicBezTo>
                  <a:pt x="68656" y="1246532"/>
                  <a:pt x="72469" y="1246528"/>
                  <a:pt x="152400" y="1229400"/>
                </a:cubicBezTo>
                <a:cubicBezTo>
                  <a:pt x="165200" y="1226657"/>
                  <a:pt x="177663" y="1222442"/>
                  <a:pt x="190500" y="1219875"/>
                </a:cubicBezTo>
                <a:cubicBezTo>
                  <a:pt x="225308" y="1212913"/>
                  <a:pt x="260350" y="1207175"/>
                  <a:pt x="295275" y="1200825"/>
                </a:cubicBezTo>
                <a:lnTo>
                  <a:pt x="933450" y="1210350"/>
                </a:lnTo>
                <a:cubicBezTo>
                  <a:pt x="1114839" y="1214472"/>
                  <a:pt x="1078606" y="1210730"/>
                  <a:pt x="1190625" y="1229400"/>
                </a:cubicBezTo>
                <a:cubicBezTo>
                  <a:pt x="1308100" y="1219875"/>
                  <a:pt x="1427140" y="1222177"/>
                  <a:pt x="1543050" y="1200825"/>
                </a:cubicBezTo>
                <a:cubicBezTo>
                  <a:pt x="1555924" y="1198453"/>
                  <a:pt x="1552575" y="1175816"/>
                  <a:pt x="1552575" y="1162725"/>
                </a:cubicBezTo>
                <a:cubicBezTo>
                  <a:pt x="1552575" y="1102317"/>
                  <a:pt x="1550108" y="1041745"/>
                  <a:pt x="1543050" y="981750"/>
                </a:cubicBezTo>
                <a:cubicBezTo>
                  <a:pt x="1531227" y="881255"/>
                  <a:pt x="1521279" y="859288"/>
                  <a:pt x="1495425" y="781725"/>
                </a:cubicBezTo>
                <a:cubicBezTo>
                  <a:pt x="1498212" y="714830"/>
                  <a:pt x="1499519" y="557136"/>
                  <a:pt x="1514475" y="467400"/>
                </a:cubicBezTo>
                <a:cubicBezTo>
                  <a:pt x="1519287" y="438526"/>
                  <a:pt x="1527175" y="410250"/>
                  <a:pt x="1533525" y="381675"/>
                </a:cubicBezTo>
                <a:cubicBezTo>
                  <a:pt x="1520825" y="368975"/>
                  <a:pt x="1510040" y="354014"/>
                  <a:pt x="1495425" y="343575"/>
                </a:cubicBezTo>
                <a:cubicBezTo>
                  <a:pt x="1478800" y="331700"/>
                  <a:pt x="1402442" y="324849"/>
                  <a:pt x="1400175" y="324525"/>
                </a:cubicBezTo>
                <a:cubicBezTo>
                  <a:pt x="1308682" y="278779"/>
                  <a:pt x="1350342" y="296972"/>
                  <a:pt x="1276350" y="267375"/>
                </a:cubicBezTo>
                <a:cubicBezTo>
                  <a:pt x="1263650" y="254675"/>
                  <a:pt x="1253194" y="239238"/>
                  <a:pt x="1238250" y="229275"/>
                </a:cubicBezTo>
                <a:cubicBezTo>
                  <a:pt x="1218546" y="216139"/>
                  <a:pt x="1165841" y="189742"/>
                  <a:pt x="1133475" y="181650"/>
                </a:cubicBezTo>
                <a:cubicBezTo>
                  <a:pt x="1117769" y="177723"/>
                  <a:pt x="1101725" y="175300"/>
                  <a:pt x="1085850" y="172125"/>
                </a:cubicBezTo>
                <a:cubicBezTo>
                  <a:pt x="996099" y="118274"/>
                  <a:pt x="1083875" y="165346"/>
                  <a:pt x="971550" y="124500"/>
                </a:cubicBezTo>
                <a:cubicBezTo>
                  <a:pt x="958206" y="119648"/>
                  <a:pt x="946633" y="110723"/>
                  <a:pt x="933450" y="105450"/>
                </a:cubicBezTo>
                <a:cubicBezTo>
                  <a:pt x="914806" y="97992"/>
                  <a:pt x="895350" y="92750"/>
                  <a:pt x="876300" y="86400"/>
                </a:cubicBezTo>
                <a:cubicBezTo>
                  <a:pt x="873125" y="76875"/>
                  <a:pt x="871265" y="66805"/>
                  <a:pt x="866775" y="57825"/>
                </a:cubicBezTo>
                <a:cubicBezTo>
                  <a:pt x="861655" y="47586"/>
                  <a:pt x="844949" y="40356"/>
                  <a:pt x="847725" y="29250"/>
                </a:cubicBezTo>
                <a:cubicBezTo>
                  <a:pt x="850160" y="19510"/>
                  <a:pt x="866775" y="22900"/>
                  <a:pt x="876300" y="19725"/>
                </a:cubicBezTo>
                <a:lnTo>
                  <a:pt x="1285875" y="29250"/>
                </a:lnTo>
                <a:cubicBezTo>
                  <a:pt x="1302050" y="29924"/>
                  <a:pt x="1317371" y="37373"/>
                  <a:pt x="1333500" y="38775"/>
                </a:cubicBezTo>
                <a:cubicBezTo>
                  <a:pt x="1390523" y="43734"/>
                  <a:pt x="1447800" y="45125"/>
                  <a:pt x="1504950" y="48300"/>
                </a:cubicBezTo>
                <a:cubicBezTo>
                  <a:pt x="1913584" y="99379"/>
                  <a:pt x="1661092" y="71491"/>
                  <a:pt x="2609850" y="38775"/>
                </a:cubicBezTo>
                <a:cubicBezTo>
                  <a:pt x="2636016" y="37873"/>
                  <a:pt x="2659872" y="20147"/>
                  <a:pt x="2686050" y="19725"/>
                </a:cubicBezTo>
                <a:cubicBezTo>
                  <a:pt x="3251135" y="10611"/>
                  <a:pt x="3816350" y="13375"/>
                  <a:pt x="4381500" y="10200"/>
                </a:cubicBezTo>
                <a:cubicBezTo>
                  <a:pt x="4616598" y="-6593"/>
                  <a:pt x="4456010" y="212"/>
                  <a:pt x="4800600" y="10200"/>
                </a:cubicBezTo>
                <a:lnTo>
                  <a:pt x="5172075" y="19725"/>
                </a:lnTo>
                <a:lnTo>
                  <a:pt x="6019800" y="10200"/>
                </a:lnTo>
                <a:cubicBezTo>
                  <a:pt x="6029838" y="9982"/>
                  <a:pt x="6038335" y="675"/>
                  <a:pt x="6048375" y="675"/>
                </a:cubicBezTo>
                <a:cubicBezTo>
                  <a:pt x="6159545" y="675"/>
                  <a:pt x="6270625" y="7025"/>
                  <a:pt x="6381750" y="10200"/>
                </a:cubicBezTo>
                <a:cubicBezTo>
                  <a:pt x="6400800" y="16550"/>
                  <a:pt x="6419592" y="23733"/>
                  <a:pt x="6438900" y="29250"/>
                </a:cubicBezTo>
                <a:cubicBezTo>
                  <a:pt x="6464074" y="36443"/>
                  <a:pt x="6499882" y="26995"/>
                  <a:pt x="6515100" y="48300"/>
                </a:cubicBezTo>
                <a:cubicBezTo>
                  <a:pt x="6525861" y="63365"/>
                  <a:pt x="6501929" y="85656"/>
                  <a:pt x="6486525" y="95925"/>
                </a:cubicBezTo>
                <a:cubicBezTo>
                  <a:pt x="6470456" y="106638"/>
                  <a:pt x="6448111" y="100766"/>
                  <a:pt x="6429375" y="105450"/>
                </a:cubicBezTo>
                <a:cubicBezTo>
                  <a:pt x="6409894" y="110320"/>
                  <a:pt x="6390869" y="117042"/>
                  <a:pt x="6372225" y="124500"/>
                </a:cubicBezTo>
                <a:cubicBezTo>
                  <a:pt x="6359042" y="129773"/>
                  <a:pt x="6347595" y="139060"/>
                  <a:pt x="6334125" y="143550"/>
                </a:cubicBezTo>
                <a:cubicBezTo>
                  <a:pt x="6309900" y="151625"/>
                  <a:pt x="6239548" y="158902"/>
                  <a:pt x="6219825" y="162600"/>
                </a:cubicBezTo>
                <a:cubicBezTo>
                  <a:pt x="6191054" y="167995"/>
                  <a:pt x="6162804" y="175909"/>
                  <a:pt x="6134100" y="181650"/>
                </a:cubicBezTo>
                <a:cubicBezTo>
                  <a:pt x="6115162" y="185438"/>
                  <a:pt x="6095686" y="186491"/>
                  <a:pt x="6076950" y="191175"/>
                </a:cubicBezTo>
                <a:cubicBezTo>
                  <a:pt x="6057469" y="196045"/>
                  <a:pt x="6038992" y="204320"/>
                  <a:pt x="6019800" y="210225"/>
                </a:cubicBezTo>
                <a:cubicBezTo>
                  <a:pt x="5997708" y="217023"/>
                  <a:pt x="5975549" y="223669"/>
                  <a:pt x="5953125" y="229275"/>
                </a:cubicBezTo>
                <a:cubicBezTo>
                  <a:pt x="5909490" y="240184"/>
                  <a:pt x="5875569" y="242541"/>
                  <a:pt x="5829300" y="248325"/>
                </a:cubicBezTo>
                <a:cubicBezTo>
                  <a:pt x="5791200" y="261025"/>
                  <a:pt x="5753529" y="275093"/>
                  <a:pt x="5715000" y="286425"/>
                </a:cubicBezTo>
                <a:cubicBezTo>
                  <a:pt x="5699468" y="290993"/>
                  <a:pt x="5683040" y="291863"/>
                  <a:pt x="5667375" y="295950"/>
                </a:cubicBezTo>
                <a:cubicBezTo>
                  <a:pt x="5609982" y="310922"/>
                  <a:pt x="5495925" y="343575"/>
                  <a:pt x="5495925" y="343575"/>
                </a:cubicBezTo>
                <a:cubicBezTo>
                  <a:pt x="5439119" y="381446"/>
                  <a:pt x="5463204" y="370017"/>
                  <a:pt x="5353050" y="391200"/>
                </a:cubicBezTo>
                <a:cubicBezTo>
                  <a:pt x="5308957" y="399679"/>
                  <a:pt x="5263729" y="401444"/>
                  <a:pt x="5219700" y="410250"/>
                </a:cubicBezTo>
                <a:cubicBezTo>
                  <a:pt x="5115861" y="431018"/>
                  <a:pt x="5155561" y="422292"/>
                  <a:pt x="4981575" y="467400"/>
                </a:cubicBezTo>
                <a:cubicBezTo>
                  <a:pt x="4948015" y="476101"/>
                  <a:pt x="4891286" y="492924"/>
                  <a:pt x="4857750" y="505500"/>
                </a:cubicBezTo>
                <a:cubicBezTo>
                  <a:pt x="4800335" y="527031"/>
                  <a:pt x="4744473" y="552784"/>
                  <a:pt x="4686300" y="572175"/>
                </a:cubicBezTo>
                <a:cubicBezTo>
                  <a:pt x="4667978" y="578282"/>
                  <a:pt x="4647811" y="576724"/>
                  <a:pt x="4629150" y="581700"/>
                </a:cubicBezTo>
                <a:cubicBezTo>
                  <a:pt x="4600046" y="589461"/>
                  <a:pt x="4571791" y="600144"/>
                  <a:pt x="4543425" y="610275"/>
                </a:cubicBezTo>
                <a:cubicBezTo>
                  <a:pt x="4499238" y="626056"/>
                  <a:pt x="4486086" y="636516"/>
                  <a:pt x="4438650" y="648375"/>
                </a:cubicBezTo>
                <a:cubicBezTo>
                  <a:pt x="4407238" y="656228"/>
                  <a:pt x="4374117" y="657186"/>
                  <a:pt x="4343400" y="667425"/>
                </a:cubicBezTo>
                <a:cubicBezTo>
                  <a:pt x="4183024" y="720884"/>
                  <a:pt x="4268481" y="697649"/>
                  <a:pt x="4086225" y="734100"/>
                </a:cubicBezTo>
                <a:cubicBezTo>
                  <a:pt x="4058697" y="761628"/>
                  <a:pt x="4035826" y="780763"/>
                  <a:pt x="4019550" y="819825"/>
                </a:cubicBezTo>
                <a:cubicBezTo>
                  <a:pt x="4012122" y="837652"/>
                  <a:pt x="4018017" y="859393"/>
                  <a:pt x="4010025" y="876975"/>
                </a:cubicBezTo>
                <a:cubicBezTo>
                  <a:pt x="4001612" y="895483"/>
                  <a:pt x="3981017" y="906416"/>
                  <a:pt x="3971925" y="924600"/>
                </a:cubicBezTo>
                <a:cubicBezTo>
                  <a:pt x="3952148" y="964154"/>
                  <a:pt x="3940328" y="1007209"/>
                  <a:pt x="3924300" y="1048425"/>
                </a:cubicBezTo>
                <a:cubicBezTo>
                  <a:pt x="3903017" y="1103153"/>
                  <a:pt x="3910371" y="1085807"/>
                  <a:pt x="3886200" y="1134150"/>
                </a:cubicBezTo>
                <a:cubicBezTo>
                  <a:pt x="3882231" y="1169867"/>
                  <a:pt x="3878178" y="1228902"/>
                  <a:pt x="3867150" y="1267500"/>
                </a:cubicBezTo>
                <a:cubicBezTo>
                  <a:pt x="3858875" y="1296462"/>
                  <a:pt x="3847433" y="1324436"/>
                  <a:pt x="3838575" y="1353225"/>
                </a:cubicBezTo>
                <a:cubicBezTo>
                  <a:pt x="3834725" y="1365737"/>
                  <a:pt x="3831890" y="1378546"/>
                  <a:pt x="3829050" y="1391325"/>
                </a:cubicBezTo>
                <a:cubicBezTo>
                  <a:pt x="3825538" y="1407129"/>
                  <a:pt x="3824093" y="1423418"/>
                  <a:pt x="3819525" y="1438950"/>
                </a:cubicBezTo>
                <a:cubicBezTo>
                  <a:pt x="3808193" y="1477479"/>
                  <a:pt x="3781425" y="1553250"/>
                  <a:pt x="3781425" y="1553250"/>
                </a:cubicBezTo>
                <a:cubicBezTo>
                  <a:pt x="3759843" y="1823024"/>
                  <a:pt x="3762375" y="1711746"/>
                  <a:pt x="3762375" y="18866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73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xmlns=""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xmlns="" id="{5A5DD77F-1096-317B-9B51-CB342E387388}"/>
              </a:ext>
            </a:extLst>
          </p:cNvPr>
          <p:cNvSpPr txBox="1"/>
          <p:nvPr/>
        </p:nvSpPr>
        <p:spPr>
          <a:xfrm>
            <a:off x="790576" y="3819525"/>
            <a:ext cx="11001374" cy="618246"/>
          </a:xfrm>
          <a:prstGeom prst="rect">
            <a:avLst/>
          </a:prstGeom>
          <a:noFill/>
        </p:spPr>
        <p:txBody>
          <a:bodyPr wrap="square" rtlCol="0">
            <a:spAutoFit/>
          </a:bodyPr>
          <a:lstStyle/>
          <a:p>
            <a:pPr lvl="0" algn="just">
              <a:lnSpc>
                <a:spcPct val="150000"/>
              </a:lnSpc>
            </a:pPr>
            <a:r>
              <a:rPr lang="vi-VN" sz="2600" b="1" dirty="0">
                <a:solidFill>
                  <a:srgbClr val="000000"/>
                </a:solidFill>
                <a:latin typeface="Cambria" panose="02040503050406030204" pitchFamily="18" charset="0"/>
                <a:ea typeface="Cambria" panose="02040503050406030204" pitchFamily="18" charset="0"/>
              </a:rPr>
              <a:t>b) Dùng thước đo góc để xác định số đo của góc đỉnh O; cạnh OM, ON</a:t>
            </a:r>
          </a:p>
        </p:txBody>
      </p:sp>
      <p:sp>
        <p:nvSpPr>
          <p:cNvPr id="3" name="TextBox 2">
            <a:extLst>
              <a:ext uri="{FF2B5EF4-FFF2-40B4-BE49-F238E27FC236}">
                <a16:creationId xmlns:a16="http://schemas.microsoft.com/office/drawing/2014/main" xmlns="" id="{8523A921-6C78-7A39-3D6B-55193D6D5338}"/>
              </a:ext>
            </a:extLst>
          </p:cNvPr>
          <p:cNvSpPr txBox="1"/>
          <p:nvPr/>
        </p:nvSpPr>
        <p:spPr>
          <a:xfrm>
            <a:off x="1057275" y="4657725"/>
            <a:ext cx="10172700" cy="584775"/>
          </a:xfrm>
          <a:prstGeom prst="rect">
            <a:avLst/>
          </a:prstGeom>
          <a:noFill/>
        </p:spPr>
        <p:txBody>
          <a:bodyPr wrap="square" rtlCol="0">
            <a:spAutoFit/>
          </a:bodyPr>
          <a:lstStyle/>
          <a:p>
            <a:pPr lvl="0"/>
            <a:r>
              <a:rPr lang="vi-VN" sz="3200" b="1" dirty="0">
                <a:solidFill>
                  <a:srgbClr val="FF0000"/>
                </a:solidFill>
                <a:latin typeface="Cambria" panose="02040503050406030204" pitchFamily="18" charset="0"/>
                <a:ea typeface="Cambria" panose="02040503050406030204" pitchFamily="18" charset="0"/>
              </a:rPr>
              <a:t>Vậy góc đỉnh O; cạnh OM, ON có số đo góc là 120</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descr="A yellow and green circular object&#10;&#10;Description automatically generated">
            <a:extLst>
              <a:ext uri="{FF2B5EF4-FFF2-40B4-BE49-F238E27FC236}">
                <a16:creationId xmlns:a16="http://schemas.microsoft.com/office/drawing/2014/main" xmlns="" id="{78A8BD36-33F2-BD46-4968-9F2467E03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5886">
            <a:off x="6252933" y="1228609"/>
            <a:ext cx="3286584" cy="1657581"/>
          </a:xfrm>
          <a:prstGeom prst="rect">
            <a:avLst/>
          </a:prstGeom>
        </p:spPr>
      </p:pic>
    </p:spTree>
    <p:extLst>
      <p:ext uri="{BB962C8B-B14F-4D97-AF65-F5344CB8AC3E}">
        <p14:creationId xmlns:p14="http://schemas.microsoft.com/office/powerpoint/2010/main" val="1310140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3</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249582"/>
            <a:ext cx="10648950" cy="147732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Quan sát các mặt đồng hồ dưới đây rồi cho biết lúc mấy giờ thì kim giờ và kim phút tạo thành góc nhọn, góc tù, góc bẹt,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xmlns="" id="{121E0108-A973-BCE3-59C0-935D560CC63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71612" y="2052637"/>
            <a:ext cx="9782175" cy="2219325"/>
          </a:xfrm>
          <a:prstGeom prst="rect">
            <a:avLst/>
          </a:prstGeom>
        </p:spPr>
      </p:pic>
      <p:sp>
        <p:nvSpPr>
          <p:cNvPr id="6" name="圆角矩形 6">
            <a:extLst>
              <a:ext uri="{FF2B5EF4-FFF2-40B4-BE49-F238E27FC236}">
                <a16:creationId xmlns:a16="http://schemas.microsoft.com/office/drawing/2014/main" xmlns="" id="{974C24D2-D120-02A8-4226-7D65CE19647F}"/>
              </a:ext>
            </a:extLst>
          </p:cNvPr>
          <p:cNvSpPr/>
          <p:nvPr/>
        </p:nvSpPr>
        <p:spPr>
          <a:xfrm>
            <a:off x="1950984" y="4291757"/>
            <a:ext cx="19733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3" name="圆角矩形 6">
            <a:extLst>
              <a:ext uri="{FF2B5EF4-FFF2-40B4-BE49-F238E27FC236}">
                <a16:creationId xmlns:a16="http://schemas.microsoft.com/office/drawing/2014/main" xmlns="" id="{6BF4EA7E-83D0-2126-832A-1FDCB81E07E3}"/>
              </a:ext>
            </a:extLst>
          </p:cNvPr>
          <p:cNvSpPr/>
          <p:nvPr/>
        </p:nvSpPr>
        <p:spPr>
          <a:xfrm>
            <a:off x="4227458" y="4329857"/>
            <a:ext cx="2325742"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4" name="圆角矩形 6">
            <a:extLst>
              <a:ext uri="{FF2B5EF4-FFF2-40B4-BE49-F238E27FC236}">
                <a16:creationId xmlns:a16="http://schemas.microsoft.com/office/drawing/2014/main" xmlns="" id="{EF888C95-4AD8-D879-E151-5EAEF89E099D}"/>
              </a:ext>
            </a:extLst>
          </p:cNvPr>
          <p:cNvSpPr/>
          <p:nvPr/>
        </p:nvSpPr>
        <p:spPr>
          <a:xfrm>
            <a:off x="6694432" y="4301282"/>
            <a:ext cx="25448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5" name="圆角矩形 6">
            <a:extLst>
              <a:ext uri="{FF2B5EF4-FFF2-40B4-BE49-F238E27FC236}">
                <a16:creationId xmlns:a16="http://schemas.microsoft.com/office/drawing/2014/main" xmlns="" id="{40CF9A6D-DADA-983F-3FE2-5AD83F6ABA9F}"/>
              </a:ext>
            </a:extLst>
          </p:cNvPr>
          <p:cNvSpPr/>
          <p:nvPr/>
        </p:nvSpPr>
        <p:spPr>
          <a:xfrm>
            <a:off x="9370958" y="4291757"/>
            <a:ext cx="20495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258970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5" name="文本框 34"/>
          <p:cNvSpPr txBox="1"/>
          <p:nvPr/>
        </p:nvSpPr>
        <p:spPr>
          <a:xfrm>
            <a:off x="676276" y="249582"/>
            <a:ext cx="10877550" cy="1015663"/>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b) Em hãy tìm một thời điểm khác mà khi đó kim giờ và kim phút của đồng hồ tạo thành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xmlns="" id="{3A629A87-97E1-BAC8-78FE-C453867D5763}"/>
              </a:ext>
            </a:extLst>
          </p:cNvPr>
          <p:cNvPicPr>
            <a:picLocks noChangeAspect="1"/>
          </p:cNvPicPr>
          <p:nvPr/>
        </p:nvPicPr>
        <p:blipFill>
          <a:blip r:embed="rId3"/>
          <a:stretch>
            <a:fillRect/>
          </a:stretch>
        </p:blipFill>
        <p:spPr>
          <a:xfrm>
            <a:off x="4600575" y="1509712"/>
            <a:ext cx="2724150" cy="2610644"/>
          </a:xfrm>
          <a:prstGeom prst="rect">
            <a:avLst/>
          </a:prstGeom>
        </p:spPr>
      </p:pic>
      <p:sp>
        <p:nvSpPr>
          <p:cNvPr id="7" name="圆角矩形 6">
            <a:extLst>
              <a:ext uri="{FF2B5EF4-FFF2-40B4-BE49-F238E27FC236}">
                <a16:creationId xmlns:a16="http://schemas.microsoft.com/office/drawing/2014/main" xmlns="" id="{A3B4FEFF-5217-EA9A-1ECA-F70A9A598D37}"/>
              </a:ext>
            </a:extLst>
          </p:cNvPr>
          <p:cNvSpPr/>
          <p:nvPr/>
        </p:nvSpPr>
        <p:spPr>
          <a:xfrm>
            <a:off x="1646183" y="4272707"/>
            <a:ext cx="8574141" cy="122321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ln w="0"/>
                <a:solidFill>
                  <a:prstClr val="white"/>
                </a:solidFill>
                <a:latin typeface="Cambria" panose="02040503050406030204" pitchFamily="18" charset="0"/>
                <a:ea typeface="Cambria" panose="02040503050406030204" pitchFamily="18" charset="0"/>
              </a:rPr>
              <a:t>Vào lúc 3 giờ, kim giờ và kim phút của đồng hồ tạo thành góc 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75296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4</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817104" cy="1938992"/>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lvl="0">
              <a:lnSpc>
                <a:spcPct val="100000"/>
              </a:lnSpc>
              <a:defRPr/>
            </a:pPr>
            <a:r>
              <a:rPr lang="vi-VN" altLang="zh-CN" sz="3000" b="1" dirty="0">
                <a:solidFill>
                  <a:srgbClr val="1E1F3B"/>
                </a:solidFill>
                <a:latin typeface="Cambria" panose="02040503050406030204" pitchFamily="18" charset="0"/>
                <a:ea typeface="Cambria" panose="02040503050406030204" pitchFamily="18" charset="0"/>
                <a:cs typeface="Arial" panose="020B0604020202020204" pitchFamily="34" charset="0"/>
              </a:rPr>
              <a:t>Có một bánh xe bằng gỗ đã hỏng (như hình vẽ). Con mọt gỗ đang gặm một trong hai cái nan xe màu đỏ. Biết nan xe đó và nan xe màu xanh tạo thành một góc tù. Tìm nan xe mà con mọt gỗ đang gặm.</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xmlns="" id="{4022824C-1B8D-B024-4ABD-E6A35C224E57}"/>
              </a:ext>
            </a:extLst>
          </p:cNvPr>
          <p:cNvPicPr>
            <a:picLocks noChangeAspect="1"/>
          </p:cNvPicPr>
          <p:nvPr/>
        </p:nvPicPr>
        <p:blipFill>
          <a:blip r:embed="rId3"/>
          <a:stretch>
            <a:fillRect/>
          </a:stretch>
        </p:blipFill>
        <p:spPr>
          <a:xfrm>
            <a:off x="7924800" y="2590800"/>
            <a:ext cx="3733800" cy="3543300"/>
          </a:xfrm>
          <a:prstGeom prst="rect">
            <a:avLst/>
          </a:prstGeom>
        </p:spPr>
      </p:pic>
      <p:sp>
        <p:nvSpPr>
          <p:cNvPr id="7" name="TextBox 6">
            <a:extLst>
              <a:ext uri="{FF2B5EF4-FFF2-40B4-BE49-F238E27FC236}">
                <a16:creationId xmlns:a16="http://schemas.microsoft.com/office/drawing/2014/main" xmlns="" id="{733F9283-2162-C891-494D-67590190E1E1}"/>
              </a:ext>
            </a:extLst>
          </p:cNvPr>
          <p:cNvSpPr txBox="1"/>
          <p:nvPr/>
        </p:nvSpPr>
        <p:spPr>
          <a:xfrm>
            <a:off x="571500" y="2838450"/>
            <a:ext cx="7296149" cy="1200329"/>
          </a:xfrm>
          <a:prstGeom prst="rect">
            <a:avLst/>
          </a:prstGeom>
          <a:noFill/>
        </p:spPr>
        <p:txBody>
          <a:bodyPr wrap="square" rtlCol="0">
            <a:spAutoFit/>
          </a:bodyPr>
          <a:lstStyle/>
          <a:p>
            <a:pPr marL="571500" indent="-571500" algn="just" latinLnBrk="0">
              <a:buFont typeface="Arial" panose="020B0604020202020204" pitchFamily="34" charset="0"/>
              <a:buChar char="•"/>
            </a:pPr>
            <a:r>
              <a:rPr lang="en-US" sz="3600" b="1" i="0" dirty="0">
                <a:solidFill>
                  <a:srgbClr val="FF0000"/>
                </a:solidFill>
                <a:effectLst/>
                <a:latin typeface="Cambria" panose="02040503050406030204" pitchFamily="18" charset="0"/>
                <a:ea typeface="Cambria" panose="02040503050406030204" pitchFamily="18" charset="0"/>
              </a:rPr>
              <a:t>Ta </a:t>
            </a:r>
            <a:r>
              <a:rPr lang="en-US" sz="3600" b="1" i="0" dirty="0" err="1">
                <a:solidFill>
                  <a:srgbClr val="FF0000"/>
                </a:solidFill>
                <a:effectLst/>
                <a:latin typeface="Cambria" panose="02040503050406030204" pitchFamily="18" charset="0"/>
                <a:ea typeface="Cambria" panose="02040503050406030204" pitchFamily="18" charset="0"/>
              </a:rPr>
              <a:t>thấy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xanh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nan B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đỏ</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tạo</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thành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một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r>
              <a:rPr lang="en-US" sz="3600" b="1" i="0" dirty="0">
                <a:solidFill>
                  <a:srgbClr val="FF0000"/>
                </a:solidFill>
                <a:effectLst/>
                <a:latin typeface="Cambria" panose="02040503050406030204" pitchFamily="18" charset="0"/>
                <a:ea typeface="Cambria" panose="02040503050406030204" pitchFamily="18" charset="0"/>
              </a:rPr>
              <a:t>.</a:t>
            </a:r>
          </a:p>
        </p:txBody>
      </p:sp>
      <p:cxnSp>
        <p:nvCxnSpPr>
          <p:cNvPr id="9" name="Straight Connector 8">
            <a:extLst>
              <a:ext uri="{FF2B5EF4-FFF2-40B4-BE49-F238E27FC236}">
                <a16:creationId xmlns:a16="http://schemas.microsoft.com/office/drawing/2014/main" xmlns="" id="{E3FE5D27-37A8-DAEB-A65D-0A29FD333D15}"/>
              </a:ext>
            </a:extLst>
          </p:cNvPr>
          <p:cNvCxnSpPr>
            <a:cxnSpLocks/>
          </p:cNvCxnSpPr>
          <p:nvPr/>
        </p:nvCxnSpPr>
        <p:spPr>
          <a:xfrm flipV="1">
            <a:off x="9858375" y="3067050"/>
            <a:ext cx="0" cy="1333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7E865500-6FDF-8755-A083-8AF336E5F61C}"/>
              </a:ext>
            </a:extLst>
          </p:cNvPr>
          <p:cNvCxnSpPr>
            <a:cxnSpLocks/>
          </p:cNvCxnSpPr>
          <p:nvPr/>
        </p:nvCxnSpPr>
        <p:spPr>
          <a:xfrm>
            <a:off x="9829800" y="4381500"/>
            <a:ext cx="1219200" cy="676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159D04E3-AD1B-20DC-8385-B090DCF173B0}"/>
              </a:ext>
            </a:extLst>
          </p:cNvPr>
          <p:cNvSpPr txBox="1"/>
          <p:nvPr/>
        </p:nvSpPr>
        <p:spPr>
          <a:xfrm>
            <a:off x="561975" y="4391025"/>
            <a:ext cx="7296149" cy="1200329"/>
          </a:xfrm>
          <a:prstGeom prst="rect">
            <a:avLst/>
          </a:prstGeom>
          <a:noFill/>
        </p:spPr>
        <p:txBody>
          <a:bodyPr wrap="square" rtlCol="0">
            <a:spAutoFit/>
          </a:bodyPr>
          <a:lstStyle/>
          <a:p>
            <a:pPr algn="just" latinLnBrk="0"/>
            <a:r>
              <a:rPr lang="en-US" sz="3600" b="1" i="0" dirty="0">
                <a:solidFill>
                  <a:srgbClr val="FF0000"/>
                </a:solidFill>
                <a:effectLst/>
                <a:latin typeface="Cambria" panose="02040503050406030204" pitchFamily="18" charset="0"/>
                <a:ea typeface="Cambria" panose="02040503050406030204" pitchFamily="18" charset="0"/>
              </a:rPr>
              <a:t>=&gt; </a:t>
            </a:r>
            <a:r>
              <a:rPr lang="en-US" sz="3600" b="1" i="0" dirty="0" err="1">
                <a:solidFill>
                  <a:srgbClr val="FF0000"/>
                </a:solidFill>
                <a:effectLst/>
                <a:latin typeface="Cambria" panose="02040503050406030204" pitchFamily="18" charset="0"/>
                <a:ea typeface="Cambria" panose="02040503050406030204" pitchFamily="18" charset="0"/>
              </a:rPr>
              <a:t>Vậy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xe</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a:t>
            </a:r>
            <a:r>
              <a:rPr lang="en-US" sz="3600" b="1" i="0" dirty="0">
                <a:solidFill>
                  <a:srgbClr val="FF0000"/>
                </a:solidFill>
                <a:effectLst/>
                <a:latin typeface="Cambria" panose="02040503050406030204" pitchFamily="18" charset="0"/>
                <a:ea typeface="Cambria" panose="02040503050406030204" pitchFamily="18" charset="0"/>
              </a:rPr>
              <a:t> con </a:t>
            </a:r>
            <a:r>
              <a:rPr lang="en-US" sz="3600" b="1" i="0" dirty="0" err="1">
                <a:solidFill>
                  <a:srgbClr val="FF0000"/>
                </a:solidFill>
                <a:effectLst/>
                <a:latin typeface="Cambria" panose="02040503050406030204" pitchFamily="18" charset="0"/>
                <a:ea typeface="Cambria" panose="02040503050406030204" pitchFamily="18" charset="0"/>
              </a:rPr>
              <a:t>mọt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gỗ</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đang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gặm</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là</a:t>
            </a:r>
            <a:r>
              <a:rPr lang="en-US" sz="3600" b="1" i="0" dirty="0">
                <a:solidFill>
                  <a:srgbClr val="FF0000"/>
                </a:solidFill>
                <a:effectLst/>
                <a:latin typeface="Cambria" panose="02040503050406030204" pitchFamily="18" charset="0"/>
                <a:ea typeface="Cambria" panose="02040503050406030204" pitchFamily="18" charset="0"/>
              </a:rPr>
              <a:t> nan B.</a:t>
            </a:r>
          </a:p>
        </p:txBody>
      </p:sp>
    </p:spTree>
    <p:extLst>
      <p:ext uri="{BB962C8B-B14F-4D97-AF65-F5344CB8AC3E}">
        <p14:creationId xmlns:p14="http://schemas.microsoft.com/office/powerpoint/2010/main" val="34445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7"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xmlns="" id="{5285C660-B598-AB94-8B53-C52BF91518B8}"/>
              </a:ext>
            </a:extLst>
          </p:cNvPr>
          <p:cNvPicPr>
            <a:picLocks noChangeAspect="1"/>
          </p:cNvPicPr>
          <p:nvPr/>
        </p:nvPicPr>
        <p:blipFill>
          <a:blip r:embed="rId6"/>
          <a:stretch>
            <a:fillRect/>
          </a:stretch>
        </p:blipFill>
        <p:spPr>
          <a:xfrm>
            <a:off x="3697016" y="1074206"/>
            <a:ext cx="4797968" cy="4938188"/>
          </a:xfrm>
          <a:prstGeom prst="rect">
            <a:avLst/>
          </a:prstGeom>
        </p:spPr>
      </p:pic>
    </p:spTree>
    <p:extLst>
      <p:ext uri="{BB962C8B-B14F-4D97-AF65-F5344CB8AC3E}">
        <p14:creationId xmlns:p14="http://schemas.microsoft.com/office/powerpoint/2010/main" val="263046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71500" y="364807"/>
            <a:ext cx="11049000"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Bold" panose="020B0800000000000000"/>
              <a:cs typeface="Arial" panose="020B0604020202020204" pitchFamily="34" charset="0"/>
            </a:endParaRPr>
          </a:p>
        </p:txBody>
      </p:sp>
      <p:pic>
        <p:nvPicPr>
          <p:cNvPr id="5" name="Picture 4">
            <a:extLst>
              <a:ext uri="{FF2B5EF4-FFF2-40B4-BE49-F238E27FC236}">
                <a16:creationId xmlns:a16="http://schemas.microsoft.com/office/drawing/2014/main" xmlns="" id="{1B602E20-8C30-9067-1F13-233431CBD3C9}"/>
              </a:ext>
            </a:extLst>
          </p:cNvPr>
          <p:cNvPicPr>
            <a:picLocks noChangeAspect="1"/>
          </p:cNvPicPr>
          <p:nvPr/>
        </p:nvPicPr>
        <p:blipFill>
          <a:blip r:embed="rId3"/>
          <a:stretch>
            <a:fillRect/>
          </a:stretch>
        </p:blipFill>
        <p:spPr>
          <a:xfrm>
            <a:off x="1076656" y="0"/>
            <a:ext cx="9943438" cy="3456732"/>
          </a:xfrm>
          <a:prstGeom prst="rect">
            <a:avLst/>
          </a:prstGeom>
        </p:spPr>
      </p:pic>
      <p:sp>
        <p:nvSpPr>
          <p:cNvPr id="6" name="Rectangle: Rounded Corners 728">
            <a:extLst>
              <a:ext uri="{FF2B5EF4-FFF2-40B4-BE49-F238E27FC236}">
                <a16:creationId xmlns:a16="http://schemas.microsoft.com/office/drawing/2014/main" xmlns="" id="{1E3567B0-AA70-851C-DDB3-032BFC837D04}"/>
              </a:ext>
            </a:extLst>
          </p:cNvPr>
          <p:cNvSpPr/>
          <p:nvPr/>
        </p:nvSpPr>
        <p:spPr>
          <a:xfrm>
            <a:off x="1581274" y="3324225"/>
            <a:ext cx="8915276" cy="183738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đúng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hỏi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đây</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xe</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bus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5634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3656426" y="470238"/>
            <a:ext cx="3769973" cy="19603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6426" y="2430624"/>
            <a:ext cx="376997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26399" y="3991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M</a:t>
            </a:r>
          </a:p>
        </p:txBody>
      </p:sp>
      <p:sp>
        <p:nvSpPr>
          <p:cNvPr id="28" name="TextBox 27"/>
          <p:cNvSpPr txBox="1"/>
          <p:nvPr/>
        </p:nvSpPr>
        <p:spPr>
          <a:xfrm>
            <a:off x="7409421" y="19240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N</a:t>
            </a:r>
          </a:p>
        </p:txBody>
      </p:sp>
      <p:sp>
        <p:nvSpPr>
          <p:cNvPr id="29" name="TextBox 28"/>
          <p:cNvSpPr txBox="1"/>
          <p:nvPr/>
        </p:nvSpPr>
        <p:spPr>
          <a:xfrm>
            <a:off x="2984351" y="198912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A</a:t>
            </a: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4080" y="395579"/>
            <a:ext cx="2504585" cy="2229587"/>
          </a:xfrm>
          <a:prstGeom prst="rect">
            <a:avLst/>
          </a:prstGeom>
        </p:spPr>
      </p:pic>
      <p:pic>
        <p:nvPicPr>
          <p:cNvPr id="32" name="Picture 3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334267" y="254569"/>
            <a:ext cx="2122844" cy="1640379"/>
          </a:xfrm>
          <a:prstGeom prst="rect">
            <a:avLst/>
          </a:prstGeom>
        </p:spPr>
      </p:pic>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963305" y="-683280"/>
            <a:ext cx="649817" cy="649817"/>
          </a:xfrm>
          <a:prstGeom prst="rect">
            <a:avLst/>
          </a:prstGeom>
        </p:spPr>
      </p:pic>
    </p:spTree>
    <p:extLst>
      <p:ext uri="{BB962C8B-B14F-4D97-AF65-F5344CB8AC3E}">
        <p14:creationId xmlns:p14="http://schemas.microsoft.com/office/powerpoint/2010/main" val="357885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3"/>
                </p:tgtEl>
              </p:cMediaNode>
            </p:audio>
            <p:audio>
              <p:cMediaNode vol="80000">
                <p:cTn id="58" fill="hold" display="0">
                  <p:stCondLst>
                    <p:cond delay="indefinite"/>
                  </p:stCondLst>
                  <p:endCondLst>
                    <p:cond evt="onStopAudio" delay="0">
                      <p:tgtEl>
                        <p:sldTgt/>
                      </p:tgtEl>
                    </p:cond>
                  </p:endCondLst>
                </p:cTn>
                <p:tgtEl>
                  <p:spTgt spid="34"/>
                </p:tgtEl>
              </p:cMediaNode>
            </p:audio>
            <p:audio>
              <p:cMediaNode vol="80000">
                <p:cTn id="59" fill="hold" display="0">
                  <p:stCondLst>
                    <p:cond delay="indefinite"/>
                  </p:stCondLst>
                  <p:endCondLst>
                    <p:cond evt="onStopAudio" delay="0">
                      <p:tgtEl>
                        <p:sldTgt/>
                      </p:tgtEl>
                    </p:cond>
                  </p:endCondLst>
                </p:cTn>
                <p:tgtEl>
                  <p:spTgt spid="35"/>
                </p:tgtEl>
              </p:cMediaNode>
            </p:audio>
            <p:audio>
              <p:cMediaNode vol="80000">
                <p:cTn id="60" fill="hold" display="0">
                  <p:stCondLst>
                    <p:cond delay="indefinite"/>
                  </p:stCondLst>
                  <p:endCondLst>
                    <p:cond evt="onStopAudio" delay="0">
                      <p:tgtEl>
                        <p:sldTgt/>
                      </p:tgtEl>
                    </p:cond>
                  </p:endCondLst>
                </p:cTn>
                <p:tgtEl>
                  <p:spTgt spid="36"/>
                </p:tgtEl>
              </p:cMediaNode>
            </p:audi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8091" fill="hold"/>
                                        <p:tgtEl>
                                          <p:spTgt spid="33"/>
                                        </p:tgtEl>
                                      </p:cBhvr>
                                    </p:cmd>
                                  </p:childTnLst>
                                </p:cTn>
                              </p:par>
                              <p:par>
                                <p:cTn id="66" presetID="35" presetClass="path" presetSubtype="0" accel="50000" decel="50000" fill="hold" nodeType="withEffect">
                                  <p:stCondLst>
                                    <p:cond delay="0"/>
                                  </p:stCondLst>
                                  <p:childTnLst>
                                    <p:animMotion origin="layout" path="M 2.77778E-6 2.46914E-7 L -1.0099 2.46914E-7 " pathEditMode="relative" rAng="0" ptsTypes="AA">
                                      <p:cBhvr>
                                        <p:cTn id="67" dur="2000" fill="hold"/>
                                        <p:tgtEl>
                                          <p:spTgt spid="14"/>
                                        </p:tgtEl>
                                        <p:attrNameLst>
                                          <p:attrName>ppt_x</p:attrName>
                                          <p:attrName>ppt_y</p:attrName>
                                        </p:attrNameLst>
                                      </p:cBhvr>
                                      <p:rCtr x="-50503" y="0"/>
                                    </p:animMotion>
                                  </p:childTnLst>
                                </p:cTn>
                              </p:par>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8158" fill="hold"/>
                                        <p:tgtEl>
                                          <p:spTgt spid="36"/>
                                        </p:tgtEl>
                                      </p:cBhvr>
                                    </p:cmd>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8158" fill="hold"/>
                                        <p:tgtEl>
                                          <p:spTgt spid="35"/>
                                        </p:tgtEl>
                                      </p:cBhvr>
                                    </p:cmd>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8158" fill="hold"/>
                                        <p:tgtEl>
                                          <p:spTgt spid="34"/>
                                        </p:tgtEl>
                                      </p:cBhvr>
                                    </p:cmd>
                                  </p:childTnLst>
                                </p:cTn>
                              </p:par>
                            </p:childTnLst>
                          </p:cTn>
                        </p:par>
                      </p:childTnLst>
                    </p:cTn>
                  </p:par>
                </p:childTnLst>
              </p:cTn>
              <p:nextCondLst>
                <p:cond evt="onClick" delay="0">
                  <p:tgtEl>
                    <p:spTgt spid="17"/>
                  </p:tgtEl>
                </p:cond>
              </p:nextCondLst>
            </p:seq>
          </p:childTnLst>
        </p:cTn>
      </p:par>
    </p:tnLst>
    <p:bldLst>
      <p:bldP spid="5" grpId="0" animBg="1"/>
      <p:bldP spid="5" grpId="1" animBg="1"/>
      <p:bldP spid="15" grpId="0" animBg="1"/>
      <p:bldP spid="16" grpId="0" animBg="1"/>
      <p:bldP spid="16" grpId="1" animBg="1"/>
      <p:bldP spid="17" grpId="0" animBg="1"/>
      <p:bldP spid="17" grpId="1" animBg="1"/>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7524801" y="454569"/>
            <a:ext cx="1920212" cy="1925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419295" y="43768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Q</a:t>
            </a:r>
          </a:p>
        </p:txBody>
      </p:sp>
      <p:sp>
        <p:nvSpPr>
          <p:cNvPr id="28" name="TextBox 27"/>
          <p:cNvSpPr txBox="1"/>
          <p:nvPr/>
        </p:nvSpPr>
        <p:spPr>
          <a:xfrm>
            <a:off x="7937061" y="195239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B</a:t>
            </a:r>
          </a:p>
        </p:txBody>
      </p:sp>
      <p:sp>
        <p:nvSpPr>
          <p:cNvPr id="29" name="TextBox 28"/>
          <p:cNvSpPr txBox="1"/>
          <p:nvPr/>
        </p:nvSpPr>
        <p:spPr>
          <a:xfrm>
            <a:off x="3076715" y="197606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P</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3656426" y="2372883"/>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50" b="41000" l="3967" r="38800"/>
                    </a14:imgEffect>
                  </a14:imgLayer>
                </a14:imgProps>
              </a:ext>
              <a:ext uri="{28A0092B-C50C-407E-A947-70E740481C1C}">
                <a14:useLocalDpi xmlns:a14="http://schemas.microsoft.com/office/drawing/2010/main" val="0"/>
              </a:ext>
            </a:extLst>
          </a:blip>
          <a:srcRect r="60266" b="58400"/>
          <a:stretch/>
        </p:blipFill>
        <p:spPr>
          <a:xfrm>
            <a:off x="613757" y="-683280"/>
            <a:ext cx="4087383" cy="2852936"/>
          </a:xfrm>
          <a:prstGeom prst="rect">
            <a:avLst/>
          </a:prstGeom>
        </p:spPr>
      </p:pic>
    </p:spTree>
    <p:extLst>
      <p:ext uri="{BB962C8B-B14F-4D97-AF65-F5344CB8AC3E}">
        <p14:creationId xmlns:p14="http://schemas.microsoft.com/office/powerpoint/2010/main" val="255969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3"/>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8" fill="hold"/>
                                        <p:tgtEl>
                                          <p:spTgt spid="36"/>
                                        </p:tgtEl>
                                      </p:cBhvr>
                                    </p:cmd>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8" fill="hold"/>
                                        <p:tgtEl>
                                          <p:spTgt spid="35"/>
                                        </p:tgtEl>
                                      </p:cBhvr>
                                    </p:cmd>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091" fill="hold"/>
                                        <p:tgtEl>
                                          <p:spTgt spid="33"/>
                                        </p:tgtEl>
                                      </p:cBhvr>
                                    </p:cmd>
                                  </p:childTnLst>
                                </p:cTn>
                              </p:par>
                              <p:par>
                                <p:cTn id="73" presetID="35" presetClass="path" presetSubtype="0" accel="50000" decel="50000" fill="hold" nodeType="withEffect">
                                  <p:stCondLst>
                                    <p:cond delay="0"/>
                                  </p:stCondLst>
                                  <p:childTnLst>
                                    <p:animMotion origin="layout" path="M 2.77778E-6 2.46914E-7 L -1.0099 2.46914E-7 " pathEditMode="relative" rAng="0" ptsTypes="AA">
                                      <p:cBhvr>
                                        <p:cTn id="74" dur="2000" fill="hold"/>
                                        <p:tgtEl>
                                          <p:spTgt spid="14"/>
                                        </p:tgtEl>
                                        <p:attrNameLst>
                                          <p:attrName>ppt_x</p:attrName>
                                          <p:attrName>ppt_y</p:attrName>
                                        </p:attrNameLst>
                                      </p:cBhvr>
                                      <p:rCtr x="-50503" y="0"/>
                                    </p:animMotion>
                                  </p:childTnLst>
                                </p:cTn>
                              </p:par>
                              <p:par>
                                <p:cTn id="75" presetID="1" presetClass="exit" presetSubtype="0" fill="hold" grpId="1" nodeType="withEffect">
                                  <p:stCondLst>
                                    <p:cond delay="0"/>
                                  </p:stCondLst>
                                  <p:childTnLst>
                                    <p:set>
                                      <p:cBhvr>
                                        <p:cTn id="76" dur="1" fill="hold">
                                          <p:stCondLst>
                                            <p:cond delay="0"/>
                                          </p:stCondLst>
                                        </p:cTn>
                                        <p:tgtEl>
                                          <p:spTgt spid="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8158" fill="hold"/>
                                        <p:tgtEl>
                                          <p:spTgt spid="34"/>
                                        </p:tgtEl>
                                      </p:cBhvr>
                                    </p:cmd>
                                  </p:childTnLst>
                                </p:cTn>
                              </p:par>
                            </p:childTnLst>
                          </p:cTn>
                        </p:par>
                      </p:childTnLst>
                    </p:cTn>
                  </p:par>
                </p:childTnLst>
              </p:cTn>
              <p:nextCondLst>
                <p:cond evt="onClick" delay="0">
                  <p:tgtEl>
                    <p:spTgt spid="15"/>
                  </p:tgtEl>
                </p:cond>
              </p:nextCondLst>
            </p:seq>
          </p:childTnLst>
        </p:cTn>
      </p:par>
    </p:tnLst>
    <p:bldLst>
      <p:bldP spid="5" grpId="0" animBg="1"/>
      <p:bldP spid="5" grpId="1" animBg="1"/>
      <p:bldP spid="15" grpId="0" animBg="1"/>
      <p:bldP spid="15" grpId="1" animBg="1"/>
      <p:bldP spid="16" grpId="0" animBg="1"/>
      <p:bldP spid="16" grpId="1" animBg="1"/>
      <p:bldP spid="17" grpId="0"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4281204" y="302279"/>
            <a:ext cx="15288" cy="20695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24277" y="18472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I</a:t>
            </a:r>
          </a:p>
        </p:txBody>
      </p:sp>
      <p:sp>
        <p:nvSpPr>
          <p:cNvPr id="28" name="TextBox 27"/>
          <p:cNvSpPr txBox="1"/>
          <p:nvPr/>
        </p:nvSpPr>
        <p:spPr>
          <a:xfrm>
            <a:off x="8134772" y="185272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K</a:t>
            </a:r>
          </a:p>
        </p:txBody>
      </p:sp>
      <p:sp>
        <p:nvSpPr>
          <p:cNvPr id="29" name="TextBox 28"/>
          <p:cNvSpPr txBox="1"/>
          <p:nvPr/>
        </p:nvSpPr>
        <p:spPr>
          <a:xfrm>
            <a:off x="3613121" y="184597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C</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4281205" y="2359316"/>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00" b="47850" l="4500" r="43417"/>
                    </a14:imgEffect>
                  </a14:imgLayer>
                </a14:imgProps>
              </a:ext>
              <a:ext uri="{28A0092B-C50C-407E-A947-70E740481C1C}">
                <a14:useLocalDpi xmlns:a14="http://schemas.microsoft.com/office/drawing/2010/main" val="0"/>
              </a:ext>
            </a:extLst>
          </a:blip>
          <a:srcRect r="54667" b="52800"/>
          <a:stretch/>
        </p:blipFill>
        <p:spPr>
          <a:xfrm>
            <a:off x="8515391" y="-38421"/>
            <a:ext cx="2447163" cy="2123272"/>
          </a:xfrm>
          <a:prstGeom prst="rect">
            <a:avLst/>
          </a:prstGeom>
        </p:spPr>
      </p:pic>
      <p:pic>
        <p:nvPicPr>
          <p:cNvPr id="21" name="图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0129" y="1337045"/>
            <a:ext cx="1352032" cy="1305809"/>
          </a:xfrm>
          <a:prstGeom prst="rect">
            <a:avLst/>
          </a:prstGeom>
        </p:spPr>
      </p:pic>
    </p:spTree>
    <p:extLst>
      <p:ext uri="{BB962C8B-B14F-4D97-AF65-F5344CB8AC3E}">
        <p14:creationId xmlns:p14="http://schemas.microsoft.com/office/powerpoint/2010/main" val="17770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1+#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3"/>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36"/>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091" fill="hold"/>
                                        <p:tgtEl>
                                          <p:spTgt spid="33"/>
                                        </p:tgtEl>
                                      </p:cBhvr>
                                    </p:cmd>
                                  </p:childTnLst>
                                </p:cTn>
                              </p:par>
                              <p:par>
                                <p:cTn id="67" presetID="35" presetClass="path" presetSubtype="0" accel="50000" decel="50000" fill="hold" nodeType="withEffect">
                                  <p:stCondLst>
                                    <p:cond delay="0"/>
                                  </p:stCondLst>
                                  <p:childTnLst>
                                    <p:animMotion origin="layout" path="M 2.77778E-6 2.46914E-7 L -1.0099 2.46914E-7 " pathEditMode="relative" rAng="0" ptsTypes="AA">
                                      <p:cBhvr>
                                        <p:cTn id="68" dur="2000" fill="hold"/>
                                        <p:tgtEl>
                                          <p:spTgt spid="14"/>
                                        </p:tgtEl>
                                        <p:attrNameLst>
                                          <p:attrName>ppt_x</p:attrName>
                                          <p:attrName>ppt_y</p:attrName>
                                        </p:attrNameLst>
                                      </p:cBhvr>
                                      <p:rCtr x="-50503" y="0"/>
                                    </p:animMotion>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8158" fill="hold"/>
                                        <p:tgtEl>
                                          <p:spTgt spid="35"/>
                                        </p:tgtEl>
                                      </p:cBhvr>
                                    </p:cmd>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158" fill="hold"/>
                                        <p:tgtEl>
                                          <p:spTgt spid="34"/>
                                        </p:tgtEl>
                                      </p:cBhvr>
                                    </p:cmd>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158" fill="hold"/>
                                        <p:tgtEl>
                                          <p:spTgt spid="36"/>
                                        </p:tgtEl>
                                      </p:cBhvr>
                                    </p:cmd>
                                  </p:childTnLst>
                                </p:cTn>
                              </p:par>
                            </p:childTnLst>
                          </p:cTn>
                        </p:par>
                      </p:childTnLst>
                    </p:cTn>
                  </p:par>
                </p:childTnLst>
              </p:cTn>
              <p:nextCondLst>
                <p:cond evt="onClick" delay="0">
                  <p:tgtEl>
                    <p:spTgt spid="17"/>
                  </p:tgtEl>
                </p:cond>
              </p:nextCondLst>
            </p:seq>
          </p:childTnLst>
        </p:cTn>
      </p:par>
    </p:tnLst>
    <p:bldLst>
      <p:bldP spid="5" grpId="0" animBg="1"/>
      <p:bldP spid="15" grpId="0" animBg="1"/>
      <p:bldP spid="15" grpId="1" animBg="1"/>
      <p:bldP spid="16" grpId="0" animBg="1"/>
      <p:bldP spid="16" grpId="1" animBg="1"/>
      <p:bldP spid="17" grpId="0" animBg="1"/>
      <p:bldP spid="17" grpId="1" animBg="1"/>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3386334" y="2045904"/>
            <a:ext cx="2637317" cy="124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54269" y="153341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X</a:t>
            </a:r>
          </a:p>
        </p:txBody>
      </p:sp>
      <p:sp>
        <p:nvSpPr>
          <p:cNvPr id="28" name="TextBox 27"/>
          <p:cNvSpPr txBox="1"/>
          <p:nvPr/>
        </p:nvSpPr>
        <p:spPr>
          <a:xfrm>
            <a:off x="8062423" y="155181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Y</a:t>
            </a:r>
          </a:p>
        </p:txBody>
      </p:sp>
      <p:sp>
        <p:nvSpPr>
          <p:cNvPr id="29" name="TextBox 28"/>
          <p:cNvSpPr txBox="1"/>
          <p:nvPr/>
        </p:nvSpPr>
        <p:spPr>
          <a:xfrm>
            <a:off x="5613159" y="205215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E</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6023651" y="2058400"/>
            <a:ext cx="20649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237289" y="-213483"/>
            <a:ext cx="2375833" cy="1746893"/>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a:off x="7777917" y="204018"/>
            <a:ext cx="3148287" cy="1572391"/>
          </a:xfrm>
          <a:prstGeom prst="rect">
            <a:avLst/>
          </a:prstGeom>
        </p:spPr>
      </p:pic>
      <p:pic>
        <p:nvPicPr>
          <p:cNvPr id="24" name="Picture 23"/>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3814376" y="-236323"/>
            <a:ext cx="1804112" cy="1513489"/>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6268728" y="237274"/>
            <a:ext cx="1900069" cy="989705"/>
          </a:xfrm>
          <a:prstGeom prst="rect">
            <a:avLst/>
          </a:prstGeom>
        </p:spPr>
      </p:pic>
    </p:spTree>
    <p:extLst>
      <p:ext uri="{BB962C8B-B14F-4D97-AF65-F5344CB8AC3E}">
        <p14:creationId xmlns:p14="http://schemas.microsoft.com/office/powerpoint/2010/main" val="225252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audio>
              <p:cMediaNode vol="80000">
                <p:cTn id="64" fill="hold" display="0">
                  <p:stCondLst>
                    <p:cond delay="indefinite"/>
                  </p:stCondLst>
                  <p:endCondLst>
                    <p:cond evt="onStopAudio" delay="0">
                      <p:tgtEl>
                        <p:sldTgt/>
                      </p:tgtEl>
                    </p:cond>
                  </p:endCondLst>
                </p:cTn>
                <p:tgtEl>
                  <p:spTgt spid="36"/>
                </p:tgtEl>
              </p:cMediaNode>
            </p:audio>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91" fill="hold"/>
                                        <p:tgtEl>
                                          <p:spTgt spid="33"/>
                                        </p:tgtEl>
                                      </p:cBhvr>
                                    </p:cmd>
                                  </p:childTnLst>
                                </p:cTn>
                              </p:par>
                              <p:par>
                                <p:cTn id="70" presetID="35" presetClass="path" presetSubtype="0" accel="50000" decel="50000" fill="hold" nodeType="withEffect">
                                  <p:stCondLst>
                                    <p:cond delay="0"/>
                                  </p:stCondLst>
                                  <p:childTnLst>
                                    <p:animMotion origin="layout" path="M 2.77778E-6 2.46914E-7 L -1.0099 2.46914E-7 " pathEditMode="relative" rAng="0" ptsTypes="AA">
                                      <p:cBhvr>
                                        <p:cTn id="71" dur="2000" fill="hold"/>
                                        <p:tgtEl>
                                          <p:spTgt spid="14"/>
                                        </p:tgtEl>
                                        <p:attrNameLst>
                                          <p:attrName>ppt_x</p:attrName>
                                          <p:attrName>ppt_y</p:attrName>
                                        </p:attrNameLst>
                                      </p:cBhvr>
                                      <p:rCtr x="-50503" y="0"/>
                                    </p:animMotion>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7"/>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8158" fill="hold"/>
                                        <p:tgtEl>
                                          <p:spTgt spid="34"/>
                                        </p:tgtEl>
                                      </p:cBhvr>
                                    </p:cmd>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8158" fill="hold"/>
                                        <p:tgtEl>
                                          <p:spTgt spid="36"/>
                                        </p:tgtEl>
                                      </p:cBhvr>
                                    </p:cmd>
                                  </p:childTnLst>
                                </p:cTn>
                              </p:par>
                            </p:childTnLst>
                          </p:cTn>
                        </p:par>
                      </p:childTnLst>
                    </p:cTn>
                  </p:par>
                </p:childTnLst>
              </p:cTn>
              <p:nextCondLst>
                <p:cond evt="onClick" delay="0">
                  <p:tgtEl>
                    <p:spTgt spid="17"/>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8158" fill="hold"/>
                                        <p:tgtEl>
                                          <p:spTgt spid="35"/>
                                        </p:tgtEl>
                                      </p:cBhvr>
                                    </p:cmd>
                                  </p:childTnLst>
                                </p:cTn>
                              </p:par>
                            </p:childTnLst>
                          </p:cTn>
                        </p:par>
                      </p:childTnLst>
                    </p:cTn>
                  </p:par>
                </p:childTnLst>
              </p:cTn>
              <p:nextCondLst>
                <p:cond evt="onClick" delay="0">
                  <p:tgtEl>
                    <p:spTgt spid="5"/>
                  </p:tgtEl>
                </p:cond>
              </p:nextCondLst>
            </p:seq>
          </p:childTnLst>
        </p:cTn>
      </p:par>
    </p:tnLst>
    <p:bldLst>
      <p:bldP spid="5" grpId="0" animBg="1"/>
      <p:bldP spid="5" grpId="1" animBg="1"/>
      <p:bldP spid="15" grpId="0" animBg="1"/>
      <p:bldP spid="15" grpId="1" animBg="1"/>
      <p:bldP spid="16" grpId="0" animBg="1"/>
      <p:bldP spid="17" grpId="0" animBg="1"/>
      <p:bldP spid="17" grpId="1" animBg="1"/>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10" name="Picture 9">
            <a:extLst>
              <a:ext uri="{FF2B5EF4-FFF2-40B4-BE49-F238E27FC236}">
                <a16:creationId xmlns:a16="http://schemas.microsoft.com/office/drawing/2014/main" xmlns="" id="{880F1FEE-FB27-38F6-E5D5-67BE2930B4F2}"/>
              </a:ext>
            </a:extLst>
          </p:cNvPr>
          <p:cNvPicPr>
            <a:picLocks noChangeAspect="1"/>
          </p:cNvPicPr>
          <p:nvPr/>
        </p:nvPicPr>
        <p:blipFill>
          <a:blip r:embed="rId6"/>
          <a:stretch>
            <a:fillRect/>
          </a:stretch>
        </p:blipFill>
        <p:spPr>
          <a:xfrm>
            <a:off x="3462299" y="1217081"/>
            <a:ext cx="5267401" cy="4938188"/>
          </a:xfrm>
          <a:prstGeom prst="rect">
            <a:avLst/>
          </a:prstGeom>
        </p:spPr>
      </p:pic>
    </p:spTree>
    <p:extLst>
      <p:ext uri="{BB962C8B-B14F-4D97-AF65-F5344CB8AC3E}">
        <p14:creationId xmlns:p14="http://schemas.microsoft.com/office/powerpoint/2010/main" val="1804607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1</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554382"/>
            <a:ext cx="10648950" cy="55399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Tìm các góc nhọn, góc tù và góc bẹt trong các góc sau:</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xmlns="" id="{99A4ADE7-6143-9997-73FA-A29754D19AF4}"/>
              </a:ext>
            </a:extLst>
          </p:cNvPr>
          <p:cNvPicPr>
            <a:picLocks noChangeAspect="1"/>
          </p:cNvPicPr>
          <p:nvPr/>
        </p:nvPicPr>
        <p:blipFill>
          <a:blip r:embed="rId3"/>
          <a:stretch>
            <a:fillRect/>
          </a:stretch>
        </p:blipFill>
        <p:spPr>
          <a:xfrm>
            <a:off x="1828800" y="1208128"/>
            <a:ext cx="8896350" cy="2106572"/>
          </a:xfrm>
          <a:prstGeom prst="rect">
            <a:avLst/>
          </a:prstGeom>
        </p:spPr>
      </p:pic>
      <p:pic>
        <p:nvPicPr>
          <p:cNvPr id="7" name="Picture 6">
            <a:extLst>
              <a:ext uri="{FF2B5EF4-FFF2-40B4-BE49-F238E27FC236}">
                <a16:creationId xmlns:a16="http://schemas.microsoft.com/office/drawing/2014/main" xmlns="" id="{01A413F7-93C5-3DD1-D850-C10A5836AF6C}"/>
              </a:ext>
            </a:extLst>
          </p:cNvPr>
          <p:cNvPicPr>
            <a:picLocks noChangeAspect="1"/>
          </p:cNvPicPr>
          <p:nvPr/>
        </p:nvPicPr>
        <p:blipFill>
          <a:blip r:embed="rId4"/>
          <a:stretch>
            <a:fillRect/>
          </a:stretch>
        </p:blipFill>
        <p:spPr>
          <a:xfrm>
            <a:off x="2533649" y="3842182"/>
            <a:ext cx="7591425" cy="2196668"/>
          </a:xfrm>
          <a:prstGeom prst="rect">
            <a:avLst/>
          </a:prstGeom>
        </p:spPr>
      </p:pic>
      <p:sp>
        <p:nvSpPr>
          <p:cNvPr id="8" name="圆角矩形 6">
            <a:extLst>
              <a:ext uri="{FF2B5EF4-FFF2-40B4-BE49-F238E27FC236}">
                <a16:creationId xmlns:a16="http://schemas.microsoft.com/office/drawing/2014/main" xmlns="" id="{DBF9499D-59D1-8F91-F3F3-20DECBA2FDB9}"/>
              </a:ext>
            </a:extLst>
          </p:cNvPr>
          <p:cNvSpPr/>
          <p:nvPr/>
        </p:nvSpPr>
        <p:spPr>
          <a:xfrm>
            <a:off x="3046359" y="2729657"/>
            <a:ext cx="22400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9" name="圆角矩形 6">
            <a:extLst>
              <a:ext uri="{FF2B5EF4-FFF2-40B4-BE49-F238E27FC236}">
                <a16:creationId xmlns:a16="http://schemas.microsoft.com/office/drawing/2014/main" xmlns="" id="{4409520B-4970-A0A8-5873-FF58B311FFA5}"/>
              </a:ext>
            </a:extLst>
          </p:cNvPr>
          <p:cNvSpPr/>
          <p:nvPr/>
        </p:nvSpPr>
        <p:spPr>
          <a:xfrm>
            <a:off x="5848350" y="3396407"/>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0" name="圆角矩形 6">
            <a:extLst>
              <a:ext uri="{FF2B5EF4-FFF2-40B4-BE49-F238E27FC236}">
                <a16:creationId xmlns:a16="http://schemas.microsoft.com/office/drawing/2014/main" xmlns="" id="{6F14BAE9-DA44-70C1-6AC3-B3AE83FF143E}"/>
              </a:ext>
            </a:extLst>
          </p:cNvPr>
          <p:cNvSpPr/>
          <p:nvPr/>
        </p:nvSpPr>
        <p:spPr>
          <a:xfrm>
            <a:off x="9020175" y="3310682"/>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1" name="圆角矩形 6">
            <a:extLst>
              <a:ext uri="{FF2B5EF4-FFF2-40B4-BE49-F238E27FC236}">
                <a16:creationId xmlns:a16="http://schemas.microsoft.com/office/drawing/2014/main" xmlns="" id="{0ED7FFA6-3500-F5F8-79DD-26E3C3EEFA01}"/>
              </a:ext>
            </a:extLst>
          </p:cNvPr>
          <p:cNvSpPr/>
          <p:nvPr/>
        </p:nvSpPr>
        <p:spPr>
          <a:xfrm>
            <a:off x="5572125" y="600625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2" name="圆角矩形 6">
            <a:extLst>
              <a:ext uri="{FF2B5EF4-FFF2-40B4-BE49-F238E27FC236}">
                <a16:creationId xmlns:a16="http://schemas.microsoft.com/office/drawing/2014/main" xmlns="" id="{3CEA9F9D-FC0B-752A-7E78-BD49629ADD64}"/>
              </a:ext>
            </a:extLst>
          </p:cNvPr>
          <p:cNvSpPr/>
          <p:nvPr/>
        </p:nvSpPr>
        <p:spPr>
          <a:xfrm>
            <a:off x="8696325" y="598720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33969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TotalTime>
  <Words>436</Words>
  <Application>Microsoft Office PowerPoint</Application>
  <PresentationFormat>Widescreen</PresentationFormat>
  <Paragraphs>64</Paragraphs>
  <Slides>16</Slides>
  <Notes>5</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Microsoft YaHei UI</vt:lpstr>
      <vt:lpstr>宋体</vt:lpstr>
      <vt:lpstr>#9Slide07 Sedgwick Ave</vt:lpstr>
      <vt:lpstr>Arial</vt:lpstr>
      <vt:lpstr>Calibri</vt:lpstr>
      <vt:lpstr>Cambria</vt:lpstr>
      <vt:lpstr>华康方圆体W7</vt:lpstr>
      <vt:lpstr>字魂156号-萌趣苏打饼</vt:lpstr>
      <vt:lpstr>思源黑体 CN Bold</vt:lpstr>
      <vt:lpstr>思源黑体 CN Normal</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28</cp:revision>
  <dcterms:created xsi:type="dcterms:W3CDTF">2023-07-09T09:50:29Z</dcterms:created>
  <dcterms:modified xsi:type="dcterms:W3CDTF">2024-10-01T06:54:51Z</dcterms:modified>
  <cp:category>9Slide.vn</cp:category>
</cp:coreProperties>
</file>