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11" r:id="rId4"/>
  </p:sldMasterIdLst>
  <p:notesMasterIdLst>
    <p:notesMasterId r:id="rId32"/>
  </p:notesMasterIdLst>
  <p:sldIdLst>
    <p:sldId id="473" r:id="rId5"/>
    <p:sldId id="474" r:id="rId6"/>
    <p:sldId id="470" r:id="rId7"/>
    <p:sldId id="291" r:id="rId8"/>
    <p:sldId id="271" r:id="rId9"/>
    <p:sldId id="294" r:id="rId10"/>
    <p:sldId id="257" r:id="rId11"/>
    <p:sldId id="258" r:id="rId12"/>
    <p:sldId id="292" r:id="rId13"/>
    <p:sldId id="293" r:id="rId14"/>
    <p:sldId id="269" r:id="rId15"/>
    <p:sldId id="295" r:id="rId16"/>
    <p:sldId id="296" r:id="rId17"/>
    <p:sldId id="282" r:id="rId18"/>
    <p:sldId id="285" r:id="rId19"/>
    <p:sldId id="297" r:id="rId20"/>
    <p:sldId id="298" r:id="rId21"/>
    <p:sldId id="299" r:id="rId22"/>
    <p:sldId id="300" r:id="rId23"/>
    <p:sldId id="270" r:id="rId24"/>
    <p:sldId id="301" r:id="rId25"/>
    <p:sldId id="303" r:id="rId26"/>
    <p:sldId id="304" r:id="rId27"/>
    <p:sldId id="275" r:id="rId28"/>
    <p:sldId id="468" r:id="rId29"/>
    <p:sldId id="305"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865165-DCA7-4554-B32B-35987D6EF4E5}" v="1" dt="2024-09-28T14:15:56.0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angsaubmt@gmail.com" userId="32e021c82080cb03" providerId="LiveId" clId="{E6865165-DCA7-4554-B32B-35987D6EF4E5}"/>
    <pc:docChg chg="custSel modSld">
      <pc:chgData name="hoangsaubmt@gmail.com" userId="32e021c82080cb03" providerId="LiveId" clId="{E6865165-DCA7-4554-B32B-35987D6EF4E5}" dt="2024-09-28T14:16:51.523" v="1" actId="478"/>
      <pc:docMkLst>
        <pc:docMk/>
      </pc:docMkLst>
      <pc:sldChg chg="delSp modSp mod">
        <pc:chgData name="hoangsaubmt@gmail.com" userId="32e021c82080cb03" providerId="LiveId" clId="{E6865165-DCA7-4554-B32B-35987D6EF4E5}" dt="2024-09-28T14:16:51.523" v="1" actId="478"/>
        <pc:sldMkLst>
          <pc:docMk/>
          <pc:sldMk cId="3154277779" sldId="346"/>
        </pc:sldMkLst>
        <pc:graphicFrameChg chg="del mod">
          <ac:chgData name="hoangsaubmt@gmail.com" userId="32e021c82080cb03" providerId="LiveId" clId="{E6865165-DCA7-4554-B32B-35987D6EF4E5}" dt="2024-09-28T14:16:51.523" v="1" actId="478"/>
          <ac:graphicFrameMkLst>
            <pc:docMk/>
            <pc:sldMk cId="3154277779" sldId="346"/>
            <ac:graphicFrameMk id="20" creationId="{FC9AA1BB-DB57-F302-2A0F-31FEEA8ABA98}"/>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326604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167FDFD-CC69-406E-B16C-EFC7C3D4B7A1}" type="slidenum">
              <a:rPr lang="en-US" smtClean="0"/>
              <a:t>2</a:t>
            </a:fld>
            <a:endParaRPr lang="en-US"/>
          </a:p>
        </p:txBody>
      </p:sp>
    </p:spTree>
    <p:extLst>
      <p:ext uri="{BB962C8B-B14F-4D97-AF65-F5344CB8AC3E}">
        <p14:creationId xmlns:p14="http://schemas.microsoft.com/office/powerpoint/2010/main" val="142720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6</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7</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18" Type="http://schemas.openxmlformats.org/officeDocument/2006/relationships/image" Target="../media/image17.png"/><Relationship Id="rId3" Type="http://schemas.openxmlformats.org/officeDocument/2006/relationships/image" Target="../media/image17.svg"/><Relationship Id="rId21" Type="http://schemas.openxmlformats.org/officeDocument/2006/relationships/image" Target="../media/image3.svg"/><Relationship Id="rId7" Type="http://schemas.openxmlformats.org/officeDocument/2006/relationships/image" Target="../media/image21.svg"/><Relationship Id="rId12" Type="http://schemas.openxmlformats.org/officeDocument/2006/relationships/image" Target="../media/image14.png"/><Relationship Id="rId17" Type="http://schemas.openxmlformats.org/officeDocument/2006/relationships/image" Target="../media/image31.svg"/><Relationship Id="rId25" Type="http://schemas.openxmlformats.org/officeDocument/2006/relationships/image" Target="../media/image37.svg"/><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5.svg"/><Relationship Id="rId24" Type="http://schemas.openxmlformats.org/officeDocument/2006/relationships/image" Target="../media/image19.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svg"/><Relationship Id="rId10" Type="http://schemas.openxmlformats.org/officeDocument/2006/relationships/image" Target="../media/image13.png"/><Relationship Id="rId19" Type="http://schemas.openxmlformats.org/officeDocument/2006/relationships/image" Target="../media/image33.sv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 Id="rId2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xmlns="" id="{22C903DB-2335-42D1-B738-7B3F6AA51BA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xmlns="" id="{EB3A609F-BAC1-4792-B044-93C3D7016CD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xmlns=""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xmlns="" id="{619830EE-DBBA-416A-8C38-86B198ECED96}"/>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xmlns="" id="{76AAA628-0820-4539-8EE1-43A09AA359D7}"/>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xmlns=""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xmlns="" id="{EFBB5EEF-1E77-4973-9576-A93F54E9CA66}"/>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xmlns="" id="{84B98520-1914-4A97-8EFF-A30CD9C11423}"/>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xmlns="" id="{5BD9FFD6-1F32-4EC8-B1E3-C084512FE8F1}"/>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xmlns=""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xmlns=""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xmlns="" id="{2B20568E-BD6A-4D67-93A1-98D38D3D329A}"/>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xmlns="" id="{5BD9FFD6-1F32-4EC8-B1E3-C084512FE8F1}"/>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xmlns="" id="{818528C4-FEA1-4A29-B511-585E14D662C7}"/>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xmlns=""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xmlns="" id="{9D43800B-EEC4-4C4A-B40C-A18B3CD1EDE6}"/>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xmlns="" id="{2D4B1143-A931-4220-BCAA-75189E8BCD57}"/>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xmlns="" id="{22C903DB-2335-42D1-B738-7B3F6AA51BAA}"/>
              </a:ext>
            </a:extLst>
          </p:cNvPr>
          <p:cNvPicPr>
            <a:picLocks noChangeAspect="1"/>
          </p:cNvPicPr>
          <p:nvPr userDrawn="1"/>
        </p:nvPicPr>
        <p:blipFill>
          <a:blip r:embed="rId20">
            <a:extLst>
              <a:ext uri="{96DAC541-7B7A-43D3-8B79-37D633B846F1}">
                <asvg:svgBlip xmlns:asvg="http://schemas.microsoft.com/office/drawing/2016/SVG/main" xmlns=""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xmlns=""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xmlns=""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xmlns="" id="{8EA4B090-B6DC-4B1A-B572-BE0A749EC026}"/>
              </a:ext>
            </a:extLst>
          </p:cNvPr>
          <p:cNvPicPr>
            <a:picLocks noChangeAspect="1"/>
          </p:cNvPicPr>
          <p:nvPr userDrawn="1"/>
        </p:nvPicPr>
        <p:blipFill>
          <a:blip r:embed="rId24">
            <a:extLst>
              <a:ext uri="{96DAC541-7B7A-43D3-8B79-37D633B846F1}">
                <asvg:svgBlip xmlns:asvg="http://schemas.microsoft.com/office/drawing/2016/SVG/main" xmlns=""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5" name="Footer Placeholder 4">
            <a:extLst>
              <a:ext uri="{FF2B5EF4-FFF2-40B4-BE49-F238E27FC236}">
                <a16:creationId xmlns:a16="http://schemas.microsoft.com/office/drawing/2014/main" xmlns=""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5" name="Footer Placeholder 4">
            <a:extLst>
              <a:ext uri="{FF2B5EF4-FFF2-40B4-BE49-F238E27FC236}">
                <a16:creationId xmlns:a16="http://schemas.microsoft.com/office/drawing/2014/main" xmlns=""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5" name="Footer Placeholder 4">
            <a:extLst>
              <a:ext uri="{FF2B5EF4-FFF2-40B4-BE49-F238E27FC236}">
                <a16:creationId xmlns:a16="http://schemas.microsoft.com/office/drawing/2014/main" xmlns=""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6" name="Footer Placeholder 5">
            <a:extLst>
              <a:ext uri="{FF2B5EF4-FFF2-40B4-BE49-F238E27FC236}">
                <a16:creationId xmlns:a16="http://schemas.microsoft.com/office/drawing/2014/main" xmlns=""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8" name="Footer Placeholder 7">
            <a:extLst>
              <a:ext uri="{FF2B5EF4-FFF2-40B4-BE49-F238E27FC236}">
                <a16:creationId xmlns:a16="http://schemas.microsoft.com/office/drawing/2014/main" xmlns=""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4" name="Footer Placeholder 3">
            <a:extLst>
              <a:ext uri="{FF2B5EF4-FFF2-40B4-BE49-F238E27FC236}">
                <a16:creationId xmlns:a16="http://schemas.microsoft.com/office/drawing/2014/main" xmlns=""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3" name="Footer Placeholder 2">
            <a:extLst>
              <a:ext uri="{FF2B5EF4-FFF2-40B4-BE49-F238E27FC236}">
                <a16:creationId xmlns:a16="http://schemas.microsoft.com/office/drawing/2014/main" xmlns=""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6" name="Footer Placeholder 5">
            <a:extLst>
              <a:ext uri="{FF2B5EF4-FFF2-40B4-BE49-F238E27FC236}">
                <a16:creationId xmlns:a16="http://schemas.microsoft.com/office/drawing/2014/main" xmlns=""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6" name="Footer Placeholder 5">
            <a:extLst>
              <a:ext uri="{FF2B5EF4-FFF2-40B4-BE49-F238E27FC236}">
                <a16:creationId xmlns:a16="http://schemas.microsoft.com/office/drawing/2014/main" xmlns=""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5" name="Footer Placeholder 4">
            <a:extLst>
              <a:ext uri="{FF2B5EF4-FFF2-40B4-BE49-F238E27FC236}">
                <a16:creationId xmlns:a16="http://schemas.microsoft.com/office/drawing/2014/main" xmlns=""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10/1/2024</a:t>
            </a:fld>
            <a:endParaRPr lang="en-US"/>
          </a:p>
        </p:txBody>
      </p:sp>
      <p:sp>
        <p:nvSpPr>
          <p:cNvPr id="5" name="Footer Placeholder 4">
            <a:extLst>
              <a:ext uri="{FF2B5EF4-FFF2-40B4-BE49-F238E27FC236}">
                <a16:creationId xmlns:a16="http://schemas.microsoft.com/office/drawing/2014/main" xmlns=""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5" name="Footer Placeholder 4">
            <a:extLst>
              <a:ext uri="{FF2B5EF4-FFF2-40B4-BE49-F238E27FC236}">
                <a16:creationId xmlns:a16="http://schemas.microsoft.com/office/drawing/2014/main" xmlns=""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5" name="Footer Placeholder 4">
            <a:extLst>
              <a:ext uri="{FF2B5EF4-FFF2-40B4-BE49-F238E27FC236}">
                <a16:creationId xmlns:a16="http://schemas.microsoft.com/office/drawing/2014/main" xmlns=""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6" name="Footer Placeholder 5">
            <a:extLst>
              <a:ext uri="{FF2B5EF4-FFF2-40B4-BE49-F238E27FC236}">
                <a16:creationId xmlns:a16="http://schemas.microsoft.com/office/drawing/2014/main" xmlns=""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8" name="Footer Placeholder 7">
            <a:extLst>
              <a:ext uri="{FF2B5EF4-FFF2-40B4-BE49-F238E27FC236}">
                <a16:creationId xmlns:a16="http://schemas.microsoft.com/office/drawing/2014/main" xmlns=""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4" name="Footer Placeholder 3">
            <a:extLst>
              <a:ext uri="{FF2B5EF4-FFF2-40B4-BE49-F238E27FC236}">
                <a16:creationId xmlns:a16="http://schemas.microsoft.com/office/drawing/2014/main" xmlns=""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3" name="Footer Placeholder 2">
            <a:extLst>
              <a:ext uri="{FF2B5EF4-FFF2-40B4-BE49-F238E27FC236}">
                <a16:creationId xmlns:a16="http://schemas.microsoft.com/office/drawing/2014/main" xmlns=""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6" name="Footer Placeholder 5">
            <a:extLst>
              <a:ext uri="{FF2B5EF4-FFF2-40B4-BE49-F238E27FC236}">
                <a16:creationId xmlns:a16="http://schemas.microsoft.com/office/drawing/2014/main" xmlns=""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6" name="Footer Placeholder 5">
            <a:extLst>
              <a:ext uri="{FF2B5EF4-FFF2-40B4-BE49-F238E27FC236}">
                <a16:creationId xmlns:a16="http://schemas.microsoft.com/office/drawing/2014/main" xmlns=""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5" name="Footer Placeholder 4">
            <a:extLst>
              <a:ext uri="{FF2B5EF4-FFF2-40B4-BE49-F238E27FC236}">
                <a16:creationId xmlns:a16="http://schemas.microsoft.com/office/drawing/2014/main" xmlns=""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10/1/2024</a:t>
            </a:fld>
            <a:endParaRPr lang="en-US"/>
          </a:p>
        </p:txBody>
      </p:sp>
      <p:sp>
        <p:nvSpPr>
          <p:cNvPr id="5" name="Footer Placeholder 4">
            <a:extLst>
              <a:ext uri="{FF2B5EF4-FFF2-40B4-BE49-F238E27FC236}">
                <a16:creationId xmlns:a16="http://schemas.microsoft.com/office/drawing/2014/main" xmlns=""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2.xml"/><Relationship Id="rId12"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2.png"/><Relationship Id="rId5" Type="http://schemas.openxmlformats.org/officeDocument/2006/relationships/slideLayout" Target="../slideLayouts/slideLayout18.xml"/><Relationship Id="rId10" Type="http://schemas.openxmlformats.org/officeDocument/2006/relationships/image" Target="../media/image21.png"/><Relationship Id="rId4" Type="http://schemas.openxmlformats.org/officeDocument/2006/relationships/slideLayout" Target="../slideLayouts/slideLayout17.xml"/><Relationship Id="rId9" Type="http://schemas.openxmlformats.org/officeDocument/2006/relationships/image" Target="../media/image20.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52.sv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6.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64.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71.png"/><Relationship Id="rId18" Type="http://schemas.openxmlformats.org/officeDocument/2006/relationships/image" Target="../media/image101.svg"/><Relationship Id="rId26" Type="http://schemas.openxmlformats.org/officeDocument/2006/relationships/image" Target="../media/image103.svg"/><Relationship Id="rId3" Type="http://schemas.openxmlformats.org/officeDocument/2006/relationships/image" Target="../media/image86.svg"/><Relationship Id="rId21" Type="http://schemas.openxmlformats.org/officeDocument/2006/relationships/image" Target="../media/image4.png"/><Relationship Id="rId7" Type="http://schemas.openxmlformats.org/officeDocument/2006/relationships/image" Target="../media/image68.png"/><Relationship Id="rId12" Type="http://schemas.openxmlformats.org/officeDocument/2006/relationships/image" Target="../media/image95.svg"/><Relationship Id="rId17" Type="http://schemas.openxmlformats.org/officeDocument/2006/relationships/image" Target="../media/image73.png"/><Relationship Id="rId25" Type="http://schemas.openxmlformats.org/officeDocument/2006/relationships/image" Target="../media/image74.png"/><Relationship Id="rId2" Type="http://schemas.openxmlformats.org/officeDocument/2006/relationships/image" Target="../media/image66.png"/><Relationship Id="rId16" Type="http://schemas.openxmlformats.org/officeDocument/2006/relationships/image" Target="../media/image99.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89.svg"/><Relationship Id="rId11" Type="http://schemas.openxmlformats.org/officeDocument/2006/relationships/image" Target="../media/image70.png"/><Relationship Id="rId24" Type="http://schemas.openxmlformats.org/officeDocument/2006/relationships/image" Target="../media/image9.svg"/><Relationship Id="rId5" Type="http://schemas.openxmlformats.org/officeDocument/2006/relationships/image" Target="../media/image67.png"/><Relationship Id="rId15" Type="http://schemas.openxmlformats.org/officeDocument/2006/relationships/image" Target="../media/image72.png"/><Relationship Id="rId23" Type="http://schemas.openxmlformats.org/officeDocument/2006/relationships/image" Target="../media/image5.png"/><Relationship Id="rId28" Type="http://schemas.openxmlformats.org/officeDocument/2006/relationships/image" Target="../media/image76.png"/><Relationship Id="rId10" Type="http://schemas.openxmlformats.org/officeDocument/2006/relationships/image" Target="../media/image93.svg"/><Relationship Id="rId19" Type="http://schemas.openxmlformats.org/officeDocument/2006/relationships/image" Target="../media/image18.png"/><Relationship Id="rId31" Type="http://schemas.openxmlformats.org/officeDocument/2006/relationships/image" Target="../media/image78.jpeg"/><Relationship Id="rId4" Type="http://schemas.openxmlformats.org/officeDocument/2006/relationships/image" Target="../media/image87.svg"/><Relationship Id="rId9" Type="http://schemas.openxmlformats.org/officeDocument/2006/relationships/image" Target="../media/image69.png"/><Relationship Id="rId14" Type="http://schemas.openxmlformats.org/officeDocument/2006/relationships/image" Target="../media/image97.svg"/><Relationship Id="rId22" Type="http://schemas.openxmlformats.org/officeDocument/2006/relationships/image" Target="../media/image7.svg"/><Relationship Id="rId27" Type="http://schemas.openxmlformats.org/officeDocument/2006/relationships/image" Target="../media/image75.png"/><Relationship Id="rId30"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71.png"/><Relationship Id="rId18" Type="http://schemas.openxmlformats.org/officeDocument/2006/relationships/image" Target="../media/image101.svg"/><Relationship Id="rId26" Type="http://schemas.openxmlformats.org/officeDocument/2006/relationships/image" Target="../media/image103.svg"/><Relationship Id="rId3" Type="http://schemas.openxmlformats.org/officeDocument/2006/relationships/image" Target="../media/image86.svg"/><Relationship Id="rId21" Type="http://schemas.openxmlformats.org/officeDocument/2006/relationships/image" Target="../media/image4.png"/><Relationship Id="rId7" Type="http://schemas.openxmlformats.org/officeDocument/2006/relationships/image" Target="../media/image68.png"/><Relationship Id="rId12" Type="http://schemas.openxmlformats.org/officeDocument/2006/relationships/image" Target="../media/image95.svg"/><Relationship Id="rId17" Type="http://schemas.openxmlformats.org/officeDocument/2006/relationships/image" Target="../media/image73.png"/><Relationship Id="rId25" Type="http://schemas.openxmlformats.org/officeDocument/2006/relationships/image" Target="../media/image74.png"/><Relationship Id="rId2" Type="http://schemas.openxmlformats.org/officeDocument/2006/relationships/image" Target="../media/image66.png"/><Relationship Id="rId16" Type="http://schemas.openxmlformats.org/officeDocument/2006/relationships/image" Target="../media/image99.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89.svg"/><Relationship Id="rId11" Type="http://schemas.openxmlformats.org/officeDocument/2006/relationships/image" Target="../media/image70.png"/><Relationship Id="rId24" Type="http://schemas.openxmlformats.org/officeDocument/2006/relationships/image" Target="../media/image9.svg"/><Relationship Id="rId5" Type="http://schemas.openxmlformats.org/officeDocument/2006/relationships/image" Target="../media/image67.png"/><Relationship Id="rId15" Type="http://schemas.openxmlformats.org/officeDocument/2006/relationships/image" Target="../media/image72.png"/><Relationship Id="rId23" Type="http://schemas.openxmlformats.org/officeDocument/2006/relationships/image" Target="../media/image5.png"/><Relationship Id="rId28" Type="http://schemas.openxmlformats.org/officeDocument/2006/relationships/image" Target="../media/image76.png"/><Relationship Id="rId10" Type="http://schemas.openxmlformats.org/officeDocument/2006/relationships/image" Target="../media/image93.svg"/><Relationship Id="rId19" Type="http://schemas.openxmlformats.org/officeDocument/2006/relationships/image" Target="../media/image18.png"/><Relationship Id="rId31" Type="http://schemas.openxmlformats.org/officeDocument/2006/relationships/image" Target="../media/image79.jpeg"/><Relationship Id="rId4" Type="http://schemas.openxmlformats.org/officeDocument/2006/relationships/image" Target="../media/image87.svg"/><Relationship Id="rId9" Type="http://schemas.openxmlformats.org/officeDocument/2006/relationships/image" Target="../media/image69.png"/><Relationship Id="rId14" Type="http://schemas.openxmlformats.org/officeDocument/2006/relationships/image" Target="../media/image97.svg"/><Relationship Id="rId22" Type="http://schemas.openxmlformats.org/officeDocument/2006/relationships/image" Target="../media/image7.svg"/><Relationship Id="rId27" Type="http://schemas.openxmlformats.org/officeDocument/2006/relationships/image" Target="../media/image75.png"/><Relationship Id="rId30"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11.svg"/><Relationship Id="rId4" Type="http://schemas.openxmlformats.org/officeDocument/2006/relationships/image" Target="../media/image81.pn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11.sv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87.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5" Type="http://schemas.openxmlformats.org/officeDocument/2006/relationships/image" Target="../media/image90.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25.png"/><Relationship Id="rId1" Type="http://schemas.openxmlformats.org/officeDocument/2006/relationships/slideLayout" Target="../slideLayouts/slideLayout39.xml"/><Relationship Id="rId6" Type="http://schemas.openxmlformats.org/officeDocument/2006/relationships/image" Target="../media/image124.svg"/><Relationship Id="rId5" Type="http://schemas.openxmlformats.org/officeDocument/2006/relationships/image" Target="../media/image94.png"/><Relationship Id="rId10" Type="http://schemas.openxmlformats.org/officeDocument/2006/relationships/image" Target="../media/image97.png"/><Relationship Id="rId4" Type="http://schemas.microsoft.com/office/2007/relationships/hdphoto" Target="../media/hdphoto8.wdp"/><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98.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52.sv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xmlns=""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xmlns=""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xmlns=""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
        <p:nvSpPr>
          <p:cNvPr id="11" name="TextBox 10">
            <a:extLst>
              <a:ext uri="{FF2B5EF4-FFF2-40B4-BE49-F238E27FC236}">
                <a16:creationId xmlns:a16="http://schemas.microsoft.com/office/drawing/2014/main" xmlns="" id="{B4ED49BA-140C-BD96-AAC1-878A966FB6BE}"/>
              </a:ext>
            </a:extLst>
          </p:cNvPr>
          <p:cNvSpPr txBox="1"/>
          <p:nvPr/>
        </p:nvSpPr>
        <p:spPr>
          <a:xfrm>
            <a:off x="7195457" y="97971"/>
            <a:ext cx="4593772"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377632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xmlns=""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cùng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xmlns=""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xmlns=""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xmlns=""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xmlns=""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xmlns=""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xmlns=""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xmlns="" id="{7B923A86-5CCF-A525-315F-5243CF431C7F}"/>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xmlns=""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xmlns=""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xmlns=""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xmlns="" id="{407D1886-4E67-6D50-4B4E-D3C5CFB7C10F}"/>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Giọng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xmlns=""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xmlns=""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xmlns="" id="{C40606F7-68D7-9082-2C52-916082F7F497}"/>
                </a:ext>
              </a:extLst>
            </p:cNvPr>
            <p:cNvSpPr/>
            <p:nvPr/>
          </p:nvSpPr>
          <p:spPr>
            <a:xfrm>
              <a:off x="1451869" y="2768585"/>
              <a:ext cx="2794351" cy="996462"/>
            </a:xfrm>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4351" h="996462" fill="none" extrusionOk="0">
                  <a:moveTo>
                    <a:pt x="0" y="166080"/>
                  </a:moveTo>
                  <a:cubicBezTo>
                    <a:pt x="37301" y="102924"/>
                    <a:pt x="81800" y="23864"/>
                    <a:pt x="185126" y="0"/>
                  </a:cubicBezTo>
                  <a:cubicBezTo>
                    <a:pt x="373857" y="38079"/>
                    <a:pt x="506241" y="39098"/>
                    <a:pt x="839632" y="0"/>
                  </a:cubicBezTo>
                  <a:cubicBezTo>
                    <a:pt x="1077286" y="-23278"/>
                    <a:pt x="1405404" y="4938"/>
                    <a:pt x="1494139" y="0"/>
                  </a:cubicBezTo>
                  <a:cubicBezTo>
                    <a:pt x="1689377" y="25444"/>
                    <a:pt x="2261787" y="-132915"/>
                    <a:pt x="2609224" y="0"/>
                  </a:cubicBezTo>
                  <a:cubicBezTo>
                    <a:pt x="2700752" y="-9273"/>
                    <a:pt x="2806465" y="46751"/>
                    <a:pt x="2794351" y="166080"/>
                  </a:cubicBezTo>
                  <a:cubicBezTo>
                    <a:pt x="2801729" y="224562"/>
                    <a:pt x="2793674" y="394212"/>
                    <a:pt x="2794351" y="484945"/>
                  </a:cubicBezTo>
                  <a:cubicBezTo>
                    <a:pt x="2791528" y="589216"/>
                    <a:pt x="2813669" y="757966"/>
                    <a:pt x="2794351" y="830382"/>
                  </a:cubicBezTo>
                  <a:cubicBezTo>
                    <a:pt x="2824978" y="943879"/>
                    <a:pt x="2685536" y="976384"/>
                    <a:pt x="2609224" y="996462"/>
                  </a:cubicBezTo>
                  <a:cubicBezTo>
                    <a:pt x="2450686" y="1039413"/>
                    <a:pt x="2203882" y="1039483"/>
                    <a:pt x="1954718" y="996462"/>
                  </a:cubicBezTo>
                  <a:cubicBezTo>
                    <a:pt x="1727514" y="1078851"/>
                    <a:pt x="1534955" y="912990"/>
                    <a:pt x="1348693" y="996462"/>
                  </a:cubicBezTo>
                  <a:cubicBezTo>
                    <a:pt x="1106759" y="899227"/>
                    <a:pt x="564775" y="741746"/>
                    <a:pt x="185126" y="996462"/>
                  </a:cubicBezTo>
                  <a:cubicBezTo>
                    <a:pt x="72895" y="1011665"/>
                    <a:pt x="-33483" y="925857"/>
                    <a:pt x="0" y="830382"/>
                  </a:cubicBezTo>
                  <a:cubicBezTo>
                    <a:pt x="-39002" y="728325"/>
                    <a:pt x="-17675" y="650175"/>
                    <a:pt x="0" y="518160"/>
                  </a:cubicBezTo>
                  <a:cubicBezTo>
                    <a:pt x="-5690" y="360458"/>
                    <a:pt x="34061" y="286692"/>
                    <a:pt x="0" y="166080"/>
                  </a:cubicBezTo>
                  <a:close/>
                </a:path>
                <a:path w="2794351" h="996462" stroke="0" extrusionOk="0">
                  <a:moveTo>
                    <a:pt x="0" y="166080"/>
                  </a:moveTo>
                  <a:cubicBezTo>
                    <a:pt x="17699" y="72275"/>
                    <a:pt x="77530" y="-51059"/>
                    <a:pt x="185126" y="0"/>
                  </a:cubicBezTo>
                  <a:cubicBezTo>
                    <a:pt x="427251" y="-69908"/>
                    <a:pt x="599883" y="10772"/>
                    <a:pt x="791151" y="0"/>
                  </a:cubicBezTo>
                  <a:cubicBezTo>
                    <a:pt x="1048392" y="-33378"/>
                    <a:pt x="1074162" y="16992"/>
                    <a:pt x="1324452" y="0"/>
                  </a:cubicBezTo>
                  <a:cubicBezTo>
                    <a:pt x="1570261" y="32539"/>
                    <a:pt x="1807999" y="56097"/>
                    <a:pt x="1978958" y="0"/>
                  </a:cubicBezTo>
                  <a:cubicBezTo>
                    <a:pt x="2223818" y="-99677"/>
                    <a:pt x="2344286" y="5061"/>
                    <a:pt x="2609224" y="0"/>
                  </a:cubicBezTo>
                  <a:cubicBezTo>
                    <a:pt x="2704925" y="41262"/>
                    <a:pt x="2828889" y="40382"/>
                    <a:pt x="2794351" y="166080"/>
                  </a:cubicBezTo>
                  <a:cubicBezTo>
                    <a:pt x="2796226" y="291073"/>
                    <a:pt x="2762225" y="352727"/>
                    <a:pt x="2794351" y="511517"/>
                  </a:cubicBezTo>
                  <a:cubicBezTo>
                    <a:pt x="2819943" y="703244"/>
                    <a:pt x="2750933" y="707577"/>
                    <a:pt x="2794351" y="830382"/>
                  </a:cubicBezTo>
                  <a:cubicBezTo>
                    <a:pt x="2799749" y="896144"/>
                    <a:pt x="2697067" y="992681"/>
                    <a:pt x="2609224" y="996462"/>
                  </a:cubicBezTo>
                  <a:cubicBezTo>
                    <a:pt x="2409182" y="1023922"/>
                    <a:pt x="2221128" y="967446"/>
                    <a:pt x="2051681" y="996462"/>
                  </a:cubicBezTo>
                  <a:cubicBezTo>
                    <a:pt x="1791686" y="1058920"/>
                    <a:pt x="1772900" y="931887"/>
                    <a:pt x="1445657" y="996462"/>
                  </a:cubicBezTo>
                  <a:cubicBezTo>
                    <a:pt x="1171131" y="1001892"/>
                    <a:pt x="1036873" y="993236"/>
                    <a:pt x="888114" y="996462"/>
                  </a:cubicBezTo>
                  <a:cubicBezTo>
                    <a:pt x="676330" y="1045569"/>
                    <a:pt x="476457" y="899553"/>
                    <a:pt x="185126" y="996462"/>
                  </a:cubicBezTo>
                  <a:cubicBezTo>
                    <a:pt x="135148" y="983511"/>
                    <a:pt x="11097" y="931040"/>
                    <a:pt x="0" y="830382"/>
                  </a:cubicBezTo>
                  <a:cubicBezTo>
                    <a:pt x="-10609" y="697260"/>
                    <a:pt x="3660" y="574148"/>
                    <a:pt x="0" y="518160"/>
                  </a:cubicBezTo>
                  <a:cubicBezTo>
                    <a:pt x="-15296" y="460280"/>
                    <a:pt x="34334" y="302405"/>
                    <a:pt x="0" y="166080"/>
                  </a:cubicBezTo>
                  <a:close/>
                </a:path>
                <a:path w="2794351" h="996462" fill="none" stroke="0" extrusionOk="0">
                  <a:moveTo>
                    <a:pt x="0" y="166080"/>
                  </a:moveTo>
                  <a:cubicBezTo>
                    <a:pt x="13919" y="146531"/>
                    <a:pt x="41082" y="20052"/>
                    <a:pt x="185126" y="0"/>
                  </a:cubicBezTo>
                  <a:cubicBezTo>
                    <a:pt x="339457" y="-24356"/>
                    <a:pt x="571494" y="63321"/>
                    <a:pt x="839632" y="0"/>
                  </a:cubicBezTo>
                  <a:cubicBezTo>
                    <a:pt x="1159856" y="-37658"/>
                    <a:pt x="1351082" y="35017"/>
                    <a:pt x="1494139" y="0"/>
                  </a:cubicBezTo>
                  <a:cubicBezTo>
                    <a:pt x="1537753" y="16477"/>
                    <a:pt x="2049717" y="73315"/>
                    <a:pt x="2609224" y="0"/>
                  </a:cubicBezTo>
                  <a:cubicBezTo>
                    <a:pt x="2713334" y="-11258"/>
                    <a:pt x="2800581" y="79566"/>
                    <a:pt x="2794351" y="166080"/>
                  </a:cubicBezTo>
                  <a:cubicBezTo>
                    <a:pt x="2839830" y="276227"/>
                    <a:pt x="2785287" y="404997"/>
                    <a:pt x="2794351" y="484945"/>
                  </a:cubicBezTo>
                  <a:cubicBezTo>
                    <a:pt x="2821508" y="549467"/>
                    <a:pt x="2776060" y="747921"/>
                    <a:pt x="2794351" y="830382"/>
                  </a:cubicBezTo>
                  <a:cubicBezTo>
                    <a:pt x="2795422" y="892212"/>
                    <a:pt x="2692301" y="994596"/>
                    <a:pt x="2609224" y="996462"/>
                  </a:cubicBezTo>
                  <a:cubicBezTo>
                    <a:pt x="2529033" y="1052520"/>
                    <a:pt x="2282036" y="903188"/>
                    <a:pt x="1954718" y="996462"/>
                  </a:cubicBezTo>
                  <a:cubicBezTo>
                    <a:pt x="1694618" y="1053761"/>
                    <a:pt x="1491288" y="1008678"/>
                    <a:pt x="1348693" y="996462"/>
                  </a:cubicBezTo>
                  <a:cubicBezTo>
                    <a:pt x="1076103" y="1128004"/>
                    <a:pt x="613713" y="827015"/>
                    <a:pt x="185126" y="996462"/>
                  </a:cubicBezTo>
                  <a:cubicBezTo>
                    <a:pt x="74754" y="1006116"/>
                    <a:pt x="5062" y="937788"/>
                    <a:pt x="0" y="830382"/>
                  </a:cubicBezTo>
                  <a:cubicBezTo>
                    <a:pt x="-20450" y="685972"/>
                    <a:pt x="13475" y="647120"/>
                    <a:pt x="0" y="518160"/>
                  </a:cubicBezTo>
                  <a:cubicBezTo>
                    <a:pt x="-32246" y="399517"/>
                    <a:pt x="4131" y="315226"/>
                    <a:pt x="0" y="166080"/>
                  </a:cubicBezTo>
                  <a:close/>
                </a:path>
                <a:path w="2794351" h="996462" fill="none" stroke="0" extrusionOk="0">
                  <a:moveTo>
                    <a:pt x="0" y="166080"/>
                  </a:moveTo>
                  <a:cubicBezTo>
                    <a:pt x="28184" y="119772"/>
                    <a:pt x="63786" y="15480"/>
                    <a:pt x="185126" y="0"/>
                  </a:cubicBezTo>
                  <a:cubicBezTo>
                    <a:pt x="360606" y="37585"/>
                    <a:pt x="529304" y="39262"/>
                    <a:pt x="839632" y="0"/>
                  </a:cubicBezTo>
                  <a:cubicBezTo>
                    <a:pt x="1108280" y="-28655"/>
                    <a:pt x="1373576" y="13784"/>
                    <a:pt x="1494139" y="0"/>
                  </a:cubicBezTo>
                  <a:cubicBezTo>
                    <a:pt x="1625319" y="35590"/>
                    <a:pt x="2098542" y="7372"/>
                    <a:pt x="2609224" y="0"/>
                  </a:cubicBezTo>
                  <a:cubicBezTo>
                    <a:pt x="2720976" y="-26904"/>
                    <a:pt x="2785078" y="60970"/>
                    <a:pt x="2794351" y="166080"/>
                  </a:cubicBezTo>
                  <a:cubicBezTo>
                    <a:pt x="2822401" y="254413"/>
                    <a:pt x="2790676" y="410667"/>
                    <a:pt x="2794351" y="484945"/>
                  </a:cubicBezTo>
                  <a:cubicBezTo>
                    <a:pt x="2818051" y="571866"/>
                    <a:pt x="2815535" y="748649"/>
                    <a:pt x="2794351" y="830382"/>
                  </a:cubicBezTo>
                  <a:cubicBezTo>
                    <a:pt x="2816949" y="912693"/>
                    <a:pt x="2687212" y="982151"/>
                    <a:pt x="2609224" y="996462"/>
                  </a:cubicBezTo>
                  <a:cubicBezTo>
                    <a:pt x="2436806" y="1019070"/>
                    <a:pt x="2233406" y="1004475"/>
                    <a:pt x="1954718" y="996462"/>
                  </a:cubicBezTo>
                  <a:cubicBezTo>
                    <a:pt x="1706555" y="1067850"/>
                    <a:pt x="1507177" y="954708"/>
                    <a:pt x="1348693" y="996462"/>
                  </a:cubicBezTo>
                  <a:cubicBezTo>
                    <a:pt x="1120468" y="984488"/>
                    <a:pt x="514875" y="826450"/>
                    <a:pt x="185126" y="996462"/>
                  </a:cubicBezTo>
                  <a:cubicBezTo>
                    <a:pt x="62921" y="1018797"/>
                    <a:pt x="-25934" y="921179"/>
                    <a:pt x="0" y="830382"/>
                  </a:cubicBezTo>
                  <a:cubicBezTo>
                    <a:pt x="-32786" y="716112"/>
                    <a:pt x="-9098" y="669154"/>
                    <a:pt x="0" y="518160"/>
                  </a:cubicBezTo>
                  <a:cubicBezTo>
                    <a:pt x="-6178" y="387323"/>
                    <a:pt x="32626" y="288615"/>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xmlns=""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xmlns=""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xmlns=""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xmlns="" id="{6179D833-C537-FDBD-E5C8-F4410307B8C3}"/>
                </a:ext>
              </a:extLst>
            </p:cNvPr>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 fmla="*/ 0 w 3177891"/>
                <a:gd name="connsiteY0" fmla="*/ 166080 h 996462"/>
                <a:gd name="connsiteX1" fmla="*/ 210535 w 3177891"/>
                <a:gd name="connsiteY1" fmla="*/ 0 h 996462"/>
                <a:gd name="connsiteX2" fmla="*/ 899740 w 3177891"/>
                <a:gd name="connsiteY2" fmla="*/ 0 h 996462"/>
                <a:gd name="connsiteX3" fmla="*/ 1506240 w 3177891"/>
                <a:gd name="connsiteY3" fmla="*/ 0 h 996462"/>
                <a:gd name="connsiteX4" fmla="*/ 2250581 w 3177891"/>
                <a:gd name="connsiteY4" fmla="*/ 0 h 996462"/>
                <a:gd name="connsiteX5" fmla="*/ 2967354 w 3177891"/>
                <a:gd name="connsiteY5" fmla="*/ 0 h 996462"/>
                <a:gd name="connsiteX6" fmla="*/ 3177891 w 3177891"/>
                <a:gd name="connsiteY6" fmla="*/ 166080 h 996462"/>
                <a:gd name="connsiteX7" fmla="*/ 3177891 w 3177891"/>
                <a:gd name="connsiteY7" fmla="*/ 511517 h 996462"/>
                <a:gd name="connsiteX8" fmla="*/ 3177891 w 3177891"/>
                <a:gd name="connsiteY8" fmla="*/ 830382 h 996462"/>
                <a:gd name="connsiteX9" fmla="*/ 2967354 w 3177891"/>
                <a:gd name="connsiteY9" fmla="*/ 996462 h 996462"/>
                <a:gd name="connsiteX10" fmla="*/ 2333285 w 3177891"/>
                <a:gd name="connsiteY10" fmla="*/ 996462 h 996462"/>
                <a:gd name="connsiteX11" fmla="*/ 1644081 w 3177891"/>
                <a:gd name="connsiteY11" fmla="*/ 996462 h 996462"/>
                <a:gd name="connsiteX12" fmla="*/ 1010013 w 3177891"/>
                <a:gd name="connsiteY12" fmla="*/ 996462 h 996462"/>
                <a:gd name="connsiteX13" fmla="*/ 210535 w 3177891"/>
                <a:gd name="connsiteY13" fmla="*/ 996462 h 996462"/>
                <a:gd name="connsiteX14" fmla="*/ 0 w 3177891"/>
                <a:gd name="connsiteY14" fmla="*/ 830382 h 996462"/>
                <a:gd name="connsiteX15" fmla="*/ 0 w 3177891"/>
                <a:gd name="connsiteY15" fmla="*/ 518160 h 996462"/>
                <a:gd name="connsiteX16" fmla="*/ 0 w 3177891"/>
                <a:gd name="connsiteY16" fmla="*/ 166080 h 996462"/>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891" h="996462" fill="none" extrusionOk="0">
                  <a:moveTo>
                    <a:pt x="0" y="166080"/>
                  </a:moveTo>
                  <a:cubicBezTo>
                    <a:pt x="25963" y="101229"/>
                    <a:pt x="83638" y="7342"/>
                    <a:pt x="210535" y="0"/>
                  </a:cubicBezTo>
                  <a:cubicBezTo>
                    <a:pt x="415951" y="18427"/>
                    <a:pt x="539140" y="41015"/>
                    <a:pt x="954876" y="0"/>
                  </a:cubicBezTo>
                  <a:cubicBezTo>
                    <a:pt x="1199293" y="-11270"/>
                    <a:pt x="1573996" y="7156"/>
                    <a:pt x="1699218" y="0"/>
                  </a:cubicBezTo>
                  <a:cubicBezTo>
                    <a:pt x="1883641" y="7673"/>
                    <a:pt x="2548725" y="-130546"/>
                    <a:pt x="2967354" y="0"/>
                  </a:cubicBezTo>
                  <a:cubicBezTo>
                    <a:pt x="3051927" y="-21601"/>
                    <a:pt x="3189877" y="44210"/>
                    <a:pt x="3177891" y="166080"/>
                  </a:cubicBezTo>
                  <a:cubicBezTo>
                    <a:pt x="3193758" y="233269"/>
                    <a:pt x="3179587" y="393049"/>
                    <a:pt x="3177891" y="484945"/>
                  </a:cubicBezTo>
                  <a:cubicBezTo>
                    <a:pt x="3187129" y="584994"/>
                    <a:pt x="3186428" y="755720"/>
                    <a:pt x="3177891" y="830382"/>
                  </a:cubicBezTo>
                  <a:cubicBezTo>
                    <a:pt x="3223571" y="967463"/>
                    <a:pt x="3074614" y="987883"/>
                    <a:pt x="2967354" y="996462"/>
                  </a:cubicBezTo>
                  <a:cubicBezTo>
                    <a:pt x="2773033" y="1037093"/>
                    <a:pt x="2522258" y="1026504"/>
                    <a:pt x="2223013" y="996462"/>
                  </a:cubicBezTo>
                  <a:cubicBezTo>
                    <a:pt x="1928877" y="1058089"/>
                    <a:pt x="1730267" y="959064"/>
                    <a:pt x="1533808" y="996462"/>
                  </a:cubicBezTo>
                  <a:cubicBezTo>
                    <a:pt x="1265685" y="893628"/>
                    <a:pt x="744151" y="843263"/>
                    <a:pt x="210535" y="996462"/>
                  </a:cubicBezTo>
                  <a:cubicBezTo>
                    <a:pt x="84685" y="1008055"/>
                    <a:pt x="-33475" y="925752"/>
                    <a:pt x="0" y="830382"/>
                  </a:cubicBezTo>
                  <a:cubicBezTo>
                    <a:pt x="-44494" y="724689"/>
                    <a:pt x="-32329" y="654357"/>
                    <a:pt x="0" y="518160"/>
                  </a:cubicBezTo>
                  <a:cubicBezTo>
                    <a:pt x="-9347" y="378497"/>
                    <a:pt x="25691" y="305077"/>
                    <a:pt x="0" y="166080"/>
                  </a:cubicBezTo>
                  <a:close/>
                </a:path>
                <a:path w="3177891" h="996462" stroke="0" extrusionOk="0">
                  <a:moveTo>
                    <a:pt x="0" y="166080"/>
                  </a:moveTo>
                  <a:cubicBezTo>
                    <a:pt x="10621" y="81079"/>
                    <a:pt x="73810" y="-28334"/>
                    <a:pt x="210535" y="0"/>
                  </a:cubicBezTo>
                  <a:cubicBezTo>
                    <a:pt x="483052" y="-73946"/>
                    <a:pt x="690678" y="-1501"/>
                    <a:pt x="899740" y="0"/>
                  </a:cubicBezTo>
                  <a:cubicBezTo>
                    <a:pt x="1171226" y="-33871"/>
                    <a:pt x="1218971" y="16649"/>
                    <a:pt x="1506240" y="0"/>
                  </a:cubicBezTo>
                  <a:cubicBezTo>
                    <a:pt x="1783965" y="18850"/>
                    <a:pt x="1980832" y="52383"/>
                    <a:pt x="2250581" y="0"/>
                  </a:cubicBezTo>
                  <a:cubicBezTo>
                    <a:pt x="2533398" y="-95068"/>
                    <a:pt x="2667273" y="-3349"/>
                    <a:pt x="2967354" y="0"/>
                  </a:cubicBezTo>
                  <a:cubicBezTo>
                    <a:pt x="3078446" y="37868"/>
                    <a:pt x="3200214" y="56698"/>
                    <a:pt x="3177891" y="166080"/>
                  </a:cubicBezTo>
                  <a:cubicBezTo>
                    <a:pt x="3181015" y="286717"/>
                    <a:pt x="3139701" y="355788"/>
                    <a:pt x="3177891" y="511517"/>
                  </a:cubicBezTo>
                  <a:cubicBezTo>
                    <a:pt x="3203570" y="696630"/>
                    <a:pt x="3133199" y="695026"/>
                    <a:pt x="3177891" y="830382"/>
                  </a:cubicBezTo>
                  <a:cubicBezTo>
                    <a:pt x="3178664" y="902396"/>
                    <a:pt x="3087734" y="1026789"/>
                    <a:pt x="2967354" y="996462"/>
                  </a:cubicBezTo>
                  <a:cubicBezTo>
                    <a:pt x="2735858" y="1021898"/>
                    <a:pt x="2528003" y="970334"/>
                    <a:pt x="2333285" y="996462"/>
                  </a:cubicBezTo>
                  <a:cubicBezTo>
                    <a:pt x="2065467" y="1052979"/>
                    <a:pt x="2018998" y="929612"/>
                    <a:pt x="1644081" y="996462"/>
                  </a:cubicBezTo>
                  <a:cubicBezTo>
                    <a:pt x="1332159" y="1018283"/>
                    <a:pt x="1183656" y="991289"/>
                    <a:pt x="1010013" y="996462"/>
                  </a:cubicBezTo>
                  <a:cubicBezTo>
                    <a:pt x="699408" y="1065783"/>
                    <a:pt x="556670" y="903712"/>
                    <a:pt x="210535" y="996462"/>
                  </a:cubicBezTo>
                  <a:cubicBezTo>
                    <a:pt x="139727" y="984998"/>
                    <a:pt x="30857" y="918824"/>
                    <a:pt x="0" y="830382"/>
                  </a:cubicBezTo>
                  <a:cubicBezTo>
                    <a:pt x="-12589" y="701671"/>
                    <a:pt x="3445" y="571162"/>
                    <a:pt x="0" y="518160"/>
                  </a:cubicBezTo>
                  <a:cubicBezTo>
                    <a:pt x="-21148" y="477646"/>
                    <a:pt x="43148" y="348464"/>
                    <a:pt x="0" y="166080"/>
                  </a:cubicBezTo>
                  <a:close/>
                </a:path>
                <a:path w="3177891" h="996462" fill="none" stroke="0" extrusionOk="0">
                  <a:moveTo>
                    <a:pt x="0" y="166080"/>
                  </a:moveTo>
                  <a:cubicBezTo>
                    <a:pt x="9833" y="144931"/>
                    <a:pt x="51484" y="19444"/>
                    <a:pt x="210535" y="0"/>
                  </a:cubicBezTo>
                  <a:cubicBezTo>
                    <a:pt x="378102" y="-91366"/>
                    <a:pt x="647089" y="84924"/>
                    <a:pt x="954876" y="0"/>
                  </a:cubicBezTo>
                  <a:cubicBezTo>
                    <a:pt x="1325498" y="-38189"/>
                    <a:pt x="1528805" y="69787"/>
                    <a:pt x="1699218" y="0"/>
                  </a:cubicBezTo>
                  <a:cubicBezTo>
                    <a:pt x="1673491" y="43795"/>
                    <a:pt x="2256075" y="145785"/>
                    <a:pt x="2967354" y="0"/>
                  </a:cubicBezTo>
                  <a:cubicBezTo>
                    <a:pt x="3101409" y="-17030"/>
                    <a:pt x="3183107" y="85598"/>
                    <a:pt x="3177891" y="166080"/>
                  </a:cubicBezTo>
                  <a:cubicBezTo>
                    <a:pt x="3220023" y="268864"/>
                    <a:pt x="3172539" y="407530"/>
                    <a:pt x="3177891" y="484945"/>
                  </a:cubicBezTo>
                  <a:cubicBezTo>
                    <a:pt x="3206787" y="548363"/>
                    <a:pt x="3166948" y="744586"/>
                    <a:pt x="3177891" y="830382"/>
                  </a:cubicBezTo>
                  <a:cubicBezTo>
                    <a:pt x="3168401" y="897188"/>
                    <a:pt x="3089876" y="982991"/>
                    <a:pt x="2967354" y="996462"/>
                  </a:cubicBezTo>
                  <a:cubicBezTo>
                    <a:pt x="2803744" y="1024528"/>
                    <a:pt x="2604808" y="883309"/>
                    <a:pt x="2223013" y="996462"/>
                  </a:cubicBezTo>
                  <a:cubicBezTo>
                    <a:pt x="1913259" y="1053910"/>
                    <a:pt x="1685270" y="1014862"/>
                    <a:pt x="1533808" y="996462"/>
                  </a:cubicBezTo>
                  <a:cubicBezTo>
                    <a:pt x="1382347" y="1146888"/>
                    <a:pt x="715100" y="834206"/>
                    <a:pt x="210535" y="996462"/>
                  </a:cubicBezTo>
                  <a:cubicBezTo>
                    <a:pt x="83922" y="1005774"/>
                    <a:pt x="-1201" y="929930"/>
                    <a:pt x="0" y="830382"/>
                  </a:cubicBezTo>
                  <a:cubicBezTo>
                    <a:pt x="-36711" y="676836"/>
                    <a:pt x="18676" y="640805"/>
                    <a:pt x="0" y="518160"/>
                  </a:cubicBezTo>
                  <a:cubicBezTo>
                    <a:pt x="-27233" y="408002"/>
                    <a:pt x="15165" y="315079"/>
                    <a:pt x="0" y="166080"/>
                  </a:cubicBezTo>
                  <a:close/>
                </a:path>
                <a:path w="3177891" h="996462" fill="none" stroke="0" extrusionOk="0">
                  <a:moveTo>
                    <a:pt x="0" y="166080"/>
                  </a:moveTo>
                  <a:cubicBezTo>
                    <a:pt x="24308" y="117123"/>
                    <a:pt x="48232" y="6371"/>
                    <a:pt x="210535" y="0"/>
                  </a:cubicBezTo>
                  <a:cubicBezTo>
                    <a:pt x="391514" y="11381"/>
                    <a:pt x="548370" y="42956"/>
                    <a:pt x="954876" y="0"/>
                  </a:cubicBezTo>
                  <a:cubicBezTo>
                    <a:pt x="1247652" y="-24606"/>
                    <a:pt x="1535679" y="17908"/>
                    <a:pt x="1699218" y="0"/>
                  </a:cubicBezTo>
                  <a:cubicBezTo>
                    <a:pt x="1783079" y="44452"/>
                    <a:pt x="2426648" y="-6181"/>
                    <a:pt x="2967354" y="0"/>
                  </a:cubicBezTo>
                  <a:cubicBezTo>
                    <a:pt x="3090019" y="-35628"/>
                    <a:pt x="3183407" y="75726"/>
                    <a:pt x="3177891" y="166080"/>
                  </a:cubicBezTo>
                  <a:cubicBezTo>
                    <a:pt x="3209928" y="254283"/>
                    <a:pt x="3172468" y="401735"/>
                    <a:pt x="3177891" y="484945"/>
                  </a:cubicBezTo>
                  <a:cubicBezTo>
                    <a:pt x="3211555" y="570540"/>
                    <a:pt x="3186908" y="747723"/>
                    <a:pt x="3177891" y="830382"/>
                  </a:cubicBezTo>
                  <a:cubicBezTo>
                    <a:pt x="3210949" y="922956"/>
                    <a:pt x="3080425" y="994459"/>
                    <a:pt x="2967354" y="996462"/>
                  </a:cubicBezTo>
                  <a:cubicBezTo>
                    <a:pt x="2778227" y="1032469"/>
                    <a:pt x="2577081" y="981549"/>
                    <a:pt x="2223013" y="996462"/>
                  </a:cubicBezTo>
                  <a:cubicBezTo>
                    <a:pt x="1922859" y="1058807"/>
                    <a:pt x="1691167" y="961127"/>
                    <a:pt x="1533808" y="996462"/>
                  </a:cubicBezTo>
                  <a:cubicBezTo>
                    <a:pt x="1218000" y="1036891"/>
                    <a:pt x="740881" y="855390"/>
                    <a:pt x="210535" y="996462"/>
                  </a:cubicBezTo>
                  <a:cubicBezTo>
                    <a:pt x="69095" y="1023914"/>
                    <a:pt x="-31715" y="915190"/>
                    <a:pt x="0" y="830382"/>
                  </a:cubicBezTo>
                  <a:cubicBezTo>
                    <a:pt x="-28137" y="713092"/>
                    <a:pt x="-11279" y="652592"/>
                    <a:pt x="0" y="518160"/>
                  </a:cubicBezTo>
                  <a:cubicBezTo>
                    <a:pt x="-5765" y="399823"/>
                    <a:pt x="27414" y="301537"/>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xmlns=""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xmlns=""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xmlns=""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xmlns="" id="{12BD7B6C-09B2-B4F4-DF5E-327A52FA6982}"/>
                </a:ext>
              </a:extLst>
            </p:cNvPr>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 fmla="*/ 0 w 3177891"/>
                <a:gd name="connsiteY0" fmla="*/ 166080 h 996462"/>
                <a:gd name="connsiteX1" fmla="*/ 210535 w 3177891"/>
                <a:gd name="connsiteY1" fmla="*/ 0 h 996462"/>
                <a:gd name="connsiteX2" fmla="*/ 899739 w 3177891"/>
                <a:gd name="connsiteY2" fmla="*/ 0 h 996462"/>
                <a:gd name="connsiteX3" fmla="*/ 1506239 w 3177891"/>
                <a:gd name="connsiteY3" fmla="*/ 0 h 996462"/>
                <a:gd name="connsiteX4" fmla="*/ 2250581 w 3177891"/>
                <a:gd name="connsiteY4" fmla="*/ 0 h 996462"/>
                <a:gd name="connsiteX5" fmla="*/ 2967354 w 3177891"/>
                <a:gd name="connsiteY5" fmla="*/ 0 h 996462"/>
                <a:gd name="connsiteX6" fmla="*/ 3177891 w 3177891"/>
                <a:gd name="connsiteY6" fmla="*/ 166080 h 996462"/>
                <a:gd name="connsiteX7" fmla="*/ 3177891 w 3177891"/>
                <a:gd name="connsiteY7" fmla="*/ 511517 h 996462"/>
                <a:gd name="connsiteX8" fmla="*/ 3177891 w 3177891"/>
                <a:gd name="connsiteY8" fmla="*/ 830382 h 996462"/>
                <a:gd name="connsiteX9" fmla="*/ 2967354 w 3177891"/>
                <a:gd name="connsiteY9" fmla="*/ 996462 h 996462"/>
                <a:gd name="connsiteX10" fmla="*/ 2333285 w 3177891"/>
                <a:gd name="connsiteY10" fmla="*/ 996462 h 996462"/>
                <a:gd name="connsiteX11" fmla="*/ 1644082 w 3177891"/>
                <a:gd name="connsiteY11" fmla="*/ 996462 h 996462"/>
                <a:gd name="connsiteX12" fmla="*/ 1010012 w 3177891"/>
                <a:gd name="connsiteY12" fmla="*/ 996462 h 996462"/>
                <a:gd name="connsiteX13" fmla="*/ 210535 w 3177891"/>
                <a:gd name="connsiteY13" fmla="*/ 996462 h 996462"/>
                <a:gd name="connsiteX14" fmla="*/ 0 w 3177891"/>
                <a:gd name="connsiteY14" fmla="*/ 830382 h 996462"/>
                <a:gd name="connsiteX15" fmla="*/ 0 w 3177891"/>
                <a:gd name="connsiteY15" fmla="*/ 518160 h 996462"/>
                <a:gd name="connsiteX16" fmla="*/ 0 w 3177891"/>
                <a:gd name="connsiteY16" fmla="*/ 166080 h 996462"/>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891" h="996462" fill="none" extrusionOk="0">
                  <a:moveTo>
                    <a:pt x="0" y="166080"/>
                  </a:moveTo>
                  <a:cubicBezTo>
                    <a:pt x="29182" y="101536"/>
                    <a:pt x="96617" y="34108"/>
                    <a:pt x="210535" y="0"/>
                  </a:cubicBezTo>
                  <a:cubicBezTo>
                    <a:pt x="416644" y="18885"/>
                    <a:pt x="548582" y="40391"/>
                    <a:pt x="954876" y="0"/>
                  </a:cubicBezTo>
                  <a:cubicBezTo>
                    <a:pt x="1222995" y="-20991"/>
                    <a:pt x="1583026" y="6120"/>
                    <a:pt x="1699218" y="0"/>
                  </a:cubicBezTo>
                  <a:cubicBezTo>
                    <a:pt x="1914369" y="25877"/>
                    <a:pt x="2490352" y="-64529"/>
                    <a:pt x="2967354" y="0"/>
                  </a:cubicBezTo>
                  <a:cubicBezTo>
                    <a:pt x="3073035" y="-9645"/>
                    <a:pt x="3176116" y="51753"/>
                    <a:pt x="3177891" y="166080"/>
                  </a:cubicBezTo>
                  <a:cubicBezTo>
                    <a:pt x="3191315" y="230156"/>
                    <a:pt x="3164810" y="395453"/>
                    <a:pt x="3177891" y="484945"/>
                  </a:cubicBezTo>
                  <a:cubicBezTo>
                    <a:pt x="3181248" y="587763"/>
                    <a:pt x="3202237" y="760096"/>
                    <a:pt x="3177891" y="830382"/>
                  </a:cubicBezTo>
                  <a:cubicBezTo>
                    <a:pt x="3202515" y="929939"/>
                    <a:pt x="3046433" y="968073"/>
                    <a:pt x="2967354" y="996462"/>
                  </a:cubicBezTo>
                  <a:cubicBezTo>
                    <a:pt x="2747740" y="1034499"/>
                    <a:pt x="2504642" y="1050477"/>
                    <a:pt x="2223013" y="996462"/>
                  </a:cubicBezTo>
                  <a:cubicBezTo>
                    <a:pt x="1973037" y="1092539"/>
                    <a:pt x="1737735" y="932751"/>
                    <a:pt x="1533807" y="996462"/>
                  </a:cubicBezTo>
                  <a:cubicBezTo>
                    <a:pt x="1243208" y="863280"/>
                    <a:pt x="707669" y="802844"/>
                    <a:pt x="210535" y="996462"/>
                  </a:cubicBezTo>
                  <a:cubicBezTo>
                    <a:pt x="82174" y="1016181"/>
                    <a:pt x="-45350" y="924914"/>
                    <a:pt x="0" y="830382"/>
                  </a:cubicBezTo>
                  <a:cubicBezTo>
                    <a:pt x="-44723" y="707366"/>
                    <a:pt x="-22215" y="651433"/>
                    <a:pt x="0" y="518160"/>
                  </a:cubicBezTo>
                  <a:cubicBezTo>
                    <a:pt x="-9948" y="384230"/>
                    <a:pt x="28134" y="301805"/>
                    <a:pt x="0" y="166080"/>
                  </a:cubicBezTo>
                  <a:close/>
                </a:path>
                <a:path w="3177891" h="996462" stroke="0" extrusionOk="0">
                  <a:moveTo>
                    <a:pt x="0" y="166080"/>
                  </a:moveTo>
                  <a:cubicBezTo>
                    <a:pt x="24451" y="65271"/>
                    <a:pt x="72685" y="-24195"/>
                    <a:pt x="210535" y="0"/>
                  </a:cubicBezTo>
                  <a:cubicBezTo>
                    <a:pt x="496151" y="-87347"/>
                    <a:pt x="696045" y="-3046"/>
                    <a:pt x="899739" y="0"/>
                  </a:cubicBezTo>
                  <a:cubicBezTo>
                    <a:pt x="1172836" y="-33855"/>
                    <a:pt x="1222181" y="16957"/>
                    <a:pt x="1506239" y="0"/>
                  </a:cubicBezTo>
                  <a:cubicBezTo>
                    <a:pt x="1789038" y="78962"/>
                    <a:pt x="2013766" y="54258"/>
                    <a:pt x="2250581" y="0"/>
                  </a:cubicBezTo>
                  <a:cubicBezTo>
                    <a:pt x="2532838" y="-93678"/>
                    <a:pt x="2667785" y="-3268"/>
                    <a:pt x="2967354" y="0"/>
                  </a:cubicBezTo>
                  <a:cubicBezTo>
                    <a:pt x="3084674" y="9799"/>
                    <a:pt x="3192262" y="67959"/>
                    <a:pt x="3177891" y="166080"/>
                  </a:cubicBezTo>
                  <a:cubicBezTo>
                    <a:pt x="3179757" y="296090"/>
                    <a:pt x="3127431" y="363195"/>
                    <a:pt x="3177891" y="511517"/>
                  </a:cubicBezTo>
                  <a:cubicBezTo>
                    <a:pt x="3206207" y="703777"/>
                    <a:pt x="3127192" y="713878"/>
                    <a:pt x="3177891" y="830382"/>
                  </a:cubicBezTo>
                  <a:cubicBezTo>
                    <a:pt x="3175360" y="910293"/>
                    <a:pt x="3076955" y="1008565"/>
                    <a:pt x="2967354" y="996462"/>
                  </a:cubicBezTo>
                  <a:cubicBezTo>
                    <a:pt x="2762724" y="994786"/>
                    <a:pt x="2536033" y="965676"/>
                    <a:pt x="2333285" y="996462"/>
                  </a:cubicBezTo>
                  <a:cubicBezTo>
                    <a:pt x="2049017" y="1057262"/>
                    <a:pt x="2014777" y="930937"/>
                    <a:pt x="1644082" y="996462"/>
                  </a:cubicBezTo>
                  <a:cubicBezTo>
                    <a:pt x="1331755" y="985735"/>
                    <a:pt x="1176751" y="1001911"/>
                    <a:pt x="1010012" y="996462"/>
                  </a:cubicBezTo>
                  <a:cubicBezTo>
                    <a:pt x="737342" y="1054658"/>
                    <a:pt x="549207" y="899944"/>
                    <a:pt x="210535" y="996462"/>
                  </a:cubicBezTo>
                  <a:cubicBezTo>
                    <a:pt x="146909" y="984019"/>
                    <a:pt x="35068" y="917538"/>
                    <a:pt x="0" y="830382"/>
                  </a:cubicBezTo>
                  <a:cubicBezTo>
                    <a:pt x="-12633" y="700320"/>
                    <a:pt x="612" y="568068"/>
                    <a:pt x="0" y="518160"/>
                  </a:cubicBezTo>
                  <a:cubicBezTo>
                    <a:pt x="-29537" y="510479"/>
                    <a:pt x="40241" y="317606"/>
                    <a:pt x="0" y="166080"/>
                  </a:cubicBezTo>
                  <a:close/>
                </a:path>
                <a:path w="3177891" h="996462" fill="none" stroke="0" extrusionOk="0">
                  <a:moveTo>
                    <a:pt x="0" y="166080"/>
                  </a:moveTo>
                  <a:cubicBezTo>
                    <a:pt x="8652" y="132672"/>
                    <a:pt x="38551" y="20279"/>
                    <a:pt x="210535" y="0"/>
                  </a:cubicBezTo>
                  <a:cubicBezTo>
                    <a:pt x="377877" y="-70554"/>
                    <a:pt x="578926" y="64472"/>
                    <a:pt x="954876" y="0"/>
                  </a:cubicBezTo>
                  <a:cubicBezTo>
                    <a:pt x="1323411" y="-35786"/>
                    <a:pt x="1516302" y="32623"/>
                    <a:pt x="1699218" y="0"/>
                  </a:cubicBezTo>
                  <a:cubicBezTo>
                    <a:pt x="1685053" y="73347"/>
                    <a:pt x="2326041" y="80257"/>
                    <a:pt x="2967354" y="0"/>
                  </a:cubicBezTo>
                  <a:cubicBezTo>
                    <a:pt x="3084950" y="-21401"/>
                    <a:pt x="3161864" y="81886"/>
                    <a:pt x="3177891" y="166080"/>
                  </a:cubicBezTo>
                  <a:cubicBezTo>
                    <a:pt x="3230959" y="280020"/>
                    <a:pt x="3173957" y="398416"/>
                    <a:pt x="3177891" y="484945"/>
                  </a:cubicBezTo>
                  <a:cubicBezTo>
                    <a:pt x="3208849" y="546811"/>
                    <a:pt x="3146003" y="752668"/>
                    <a:pt x="3177891" y="830382"/>
                  </a:cubicBezTo>
                  <a:cubicBezTo>
                    <a:pt x="3187305" y="906708"/>
                    <a:pt x="3090700" y="987533"/>
                    <a:pt x="2967354" y="996462"/>
                  </a:cubicBezTo>
                  <a:cubicBezTo>
                    <a:pt x="2771247" y="1004136"/>
                    <a:pt x="2564823" y="939913"/>
                    <a:pt x="2223013" y="996462"/>
                  </a:cubicBezTo>
                  <a:cubicBezTo>
                    <a:pt x="1923229" y="1055387"/>
                    <a:pt x="1675553" y="1013064"/>
                    <a:pt x="1533807" y="996462"/>
                  </a:cubicBezTo>
                  <a:cubicBezTo>
                    <a:pt x="1358724" y="1095223"/>
                    <a:pt x="583599" y="838594"/>
                    <a:pt x="210535" y="996462"/>
                  </a:cubicBezTo>
                  <a:cubicBezTo>
                    <a:pt x="98960" y="1005267"/>
                    <a:pt x="1607" y="934234"/>
                    <a:pt x="0" y="830382"/>
                  </a:cubicBezTo>
                  <a:cubicBezTo>
                    <a:pt x="-28348" y="682362"/>
                    <a:pt x="9729" y="657986"/>
                    <a:pt x="0" y="518160"/>
                  </a:cubicBezTo>
                  <a:cubicBezTo>
                    <a:pt x="-30084" y="415275"/>
                    <a:pt x="-8950" y="321898"/>
                    <a:pt x="0" y="166080"/>
                  </a:cubicBezTo>
                  <a:close/>
                </a:path>
                <a:path w="3177891" h="996462" fill="none" stroke="0" extrusionOk="0">
                  <a:moveTo>
                    <a:pt x="0" y="166080"/>
                  </a:moveTo>
                  <a:cubicBezTo>
                    <a:pt x="24558" y="129033"/>
                    <a:pt x="69765" y="25210"/>
                    <a:pt x="210535" y="0"/>
                  </a:cubicBezTo>
                  <a:cubicBezTo>
                    <a:pt x="396138" y="14089"/>
                    <a:pt x="549752" y="42561"/>
                    <a:pt x="954876" y="0"/>
                  </a:cubicBezTo>
                  <a:cubicBezTo>
                    <a:pt x="1266489" y="-26562"/>
                    <a:pt x="1533769" y="23701"/>
                    <a:pt x="1699218" y="0"/>
                  </a:cubicBezTo>
                  <a:cubicBezTo>
                    <a:pt x="1863309" y="5605"/>
                    <a:pt x="2334908" y="64081"/>
                    <a:pt x="2967354" y="0"/>
                  </a:cubicBezTo>
                  <a:cubicBezTo>
                    <a:pt x="3097379" y="-30991"/>
                    <a:pt x="3161550" y="67271"/>
                    <a:pt x="3177891" y="166080"/>
                  </a:cubicBezTo>
                  <a:cubicBezTo>
                    <a:pt x="3195969" y="237047"/>
                    <a:pt x="3158558" y="403686"/>
                    <a:pt x="3177891" y="484945"/>
                  </a:cubicBezTo>
                  <a:cubicBezTo>
                    <a:pt x="3195756" y="578463"/>
                    <a:pt x="3199067" y="747769"/>
                    <a:pt x="3177891" y="830382"/>
                  </a:cubicBezTo>
                  <a:cubicBezTo>
                    <a:pt x="3199578" y="917172"/>
                    <a:pt x="3044643" y="980631"/>
                    <a:pt x="2967354" y="996462"/>
                  </a:cubicBezTo>
                  <a:cubicBezTo>
                    <a:pt x="2761841" y="1028392"/>
                    <a:pt x="2576804" y="991431"/>
                    <a:pt x="2223013" y="996462"/>
                  </a:cubicBezTo>
                  <a:cubicBezTo>
                    <a:pt x="1955583" y="1090947"/>
                    <a:pt x="1713253" y="956383"/>
                    <a:pt x="1533807" y="996462"/>
                  </a:cubicBezTo>
                  <a:cubicBezTo>
                    <a:pt x="1253786" y="974742"/>
                    <a:pt x="690623" y="819690"/>
                    <a:pt x="210535" y="996462"/>
                  </a:cubicBezTo>
                  <a:cubicBezTo>
                    <a:pt x="75751" y="1016117"/>
                    <a:pt x="-28046" y="919646"/>
                    <a:pt x="0" y="830382"/>
                  </a:cubicBezTo>
                  <a:cubicBezTo>
                    <a:pt x="-38068" y="699338"/>
                    <a:pt x="-12769" y="657896"/>
                    <a:pt x="0" y="518160"/>
                  </a:cubicBezTo>
                  <a:cubicBezTo>
                    <a:pt x="-8845" y="397067"/>
                    <a:pt x="26428" y="304378"/>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xmlns=""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Xen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xmlns=""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xmlns=""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xmlns=""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xmlns=""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xmlns=""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xmlns=""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a16="http://schemas.microsoft.com/office/drawing/2014/main" xmlns=""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BE3E36B3-4282-D34F-7A44-733FBE9E0BE5}"/>
              </a:ext>
            </a:extLst>
          </p:cNvPr>
          <p:cNvSpPr txBox="1"/>
          <p:nvPr/>
        </p:nvSpPr>
        <p:spPr>
          <a:xfrm>
            <a:off x="762000" y="2550160"/>
            <a:ext cx="10820400"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xmlns="" id="{AA677A23-68DF-43D1-8DF7-319CD65B53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xmlns="" id="{54A1B66C-DADF-4C2A-A518-00F2BE0FA5D3}"/>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xmlns="" id="{30250DA1-7BA3-4BB3-8B80-9EEF2393231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xmlns="" id="{9D43800B-EEC4-4C4A-B40C-A18B3CD1ED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xmlns="" id="{EBC8273A-6D97-4C8B-A4C9-01D4302FC84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xmlns="" id="{2D4B1143-A931-4220-BCAA-75189E8BCD5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xmlns="" id="{08FCE57B-82E4-4E9B-AAB4-00AD6A829E91}"/>
              </a:ext>
            </a:extLst>
          </p:cNvPr>
          <p:cNvPicPr>
            <a:picLocks noChangeAspect="1"/>
          </p:cNvPicPr>
          <p:nvPr/>
        </p:nvPicPr>
        <p:blipFill rotWithShape="1">
          <a:blip r:embed="rId13">
            <a:extLst>
              <a:ext uri="{96DAC541-7B7A-43D3-8B79-37D633B846F1}">
                <asvg:svgBlip xmlns:asvg="http://schemas.microsoft.com/office/drawing/2016/SVG/main" xmlns=""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xmlns="" id="{EDC09C93-9DBD-4989-A705-8745B0DB92F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xmlns="" id="{22C903DB-2335-42D1-B738-7B3F6AA51BAA}"/>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xmlns="" id="{EB3A609F-BAC1-4792-B044-93C3D7016CD6}"/>
              </a:ext>
            </a:extLst>
          </p:cNvPr>
          <p:cNvPicPr>
            <a:picLocks noChangeAspect="1"/>
          </p:cNvPicPr>
          <p:nvPr/>
        </p:nvPicPr>
        <p:blipFill rotWithShape="1">
          <a:blip r:embed="rId19">
            <a:extLst>
              <a:ext uri="{96DAC541-7B7A-43D3-8B79-37D633B846F1}">
                <asvg:svgBlip xmlns:asvg="http://schemas.microsoft.com/office/drawing/2016/SVG/main" xmlns=""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xmlns="" id="{03385086-4FF4-417D-A939-9911A4A1E0A1}"/>
              </a:ext>
            </a:extLst>
          </p:cNvPr>
          <p:cNvPicPr>
            <a:picLocks noChangeAspect="1"/>
          </p:cNvPicPr>
          <p:nvPr/>
        </p:nvPicPr>
        <p:blipFill rotWithShape="1">
          <a:blip r:embed="rId21">
            <a:extLst>
              <a:ext uri="{96DAC541-7B7A-43D3-8B79-37D633B846F1}">
                <asvg:svgBlip xmlns:asvg="http://schemas.microsoft.com/office/drawing/2016/SVG/main" xmlns=""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xmlns="" id="{7F05DF2B-4239-404F-B548-220D28F7CEBA}"/>
              </a:ext>
            </a:extLst>
          </p:cNvPr>
          <p:cNvPicPr>
            <a:picLocks noChangeAspect="1"/>
          </p:cNvPicPr>
          <p:nvPr/>
        </p:nvPicPr>
        <p:blipFill rotWithShape="1">
          <a:blip r:embed="rId23">
            <a:extLst>
              <a:ext uri="{96DAC541-7B7A-43D3-8B79-37D633B846F1}">
                <asvg:svgBlip xmlns:asvg="http://schemas.microsoft.com/office/drawing/2016/SVG/main" xmlns=""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xmlns=""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xmlns=""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xmlns="" id="{EE5D5619-4BE4-BF0B-59E9-89D9DAAB7750}"/>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xmlns="" id="{AA677A23-68DF-43D1-8DF7-319CD65B53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xmlns="" id="{54A1B66C-DADF-4C2A-A518-00F2BE0FA5D3}"/>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xmlns="" id="{30250DA1-7BA3-4BB3-8B80-9EEF2393231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xmlns="" id="{9D43800B-EEC4-4C4A-B40C-A18B3CD1ED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xmlns="" id="{EBC8273A-6D97-4C8B-A4C9-01D4302FC84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xmlns="" id="{2D4B1143-A931-4220-BCAA-75189E8BCD5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xmlns="" id="{08FCE57B-82E4-4E9B-AAB4-00AD6A829E91}"/>
              </a:ext>
            </a:extLst>
          </p:cNvPr>
          <p:cNvPicPr>
            <a:picLocks noChangeAspect="1"/>
          </p:cNvPicPr>
          <p:nvPr/>
        </p:nvPicPr>
        <p:blipFill rotWithShape="1">
          <a:blip r:embed="rId13">
            <a:extLst>
              <a:ext uri="{96DAC541-7B7A-43D3-8B79-37D633B846F1}">
                <asvg:svgBlip xmlns:asvg="http://schemas.microsoft.com/office/drawing/2016/SVG/main" xmlns=""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xmlns="" id="{EDC09C93-9DBD-4989-A705-8745B0DB92F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xmlns="" id="{22C903DB-2335-42D1-B738-7B3F6AA51BAA}"/>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xmlns="" id="{EB3A609F-BAC1-4792-B044-93C3D7016CD6}"/>
              </a:ext>
            </a:extLst>
          </p:cNvPr>
          <p:cNvPicPr>
            <a:picLocks noChangeAspect="1"/>
          </p:cNvPicPr>
          <p:nvPr/>
        </p:nvPicPr>
        <p:blipFill rotWithShape="1">
          <a:blip r:embed="rId19">
            <a:extLst>
              <a:ext uri="{96DAC541-7B7A-43D3-8B79-37D633B846F1}">
                <asvg:svgBlip xmlns:asvg="http://schemas.microsoft.com/office/drawing/2016/SVG/main" xmlns=""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xmlns="" id="{03385086-4FF4-417D-A939-9911A4A1E0A1}"/>
              </a:ext>
            </a:extLst>
          </p:cNvPr>
          <p:cNvPicPr>
            <a:picLocks noChangeAspect="1"/>
          </p:cNvPicPr>
          <p:nvPr/>
        </p:nvPicPr>
        <p:blipFill rotWithShape="1">
          <a:blip r:embed="rId21">
            <a:extLst>
              <a:ext uri="{96DAC541-7B7A-43D3-8B79-37D633B846F1}">
                <asvg:svgBlip xmlns:asvg="http://schemas.microsoft.com/office/drawing/2016/SVG/main" xmlns=""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xmlns="" id="{7F05DF2B-4239-404F-B548-220D28F7CEBA}"/>
              </a:ext>
            </a:extLst>
          </p:cNvPr>
          <p:cNvPicPr>
            <a:picLocks noChangeAspect="1"/>
          </p:cNvPicPr>
          <p:nvPr/>
        </p:nvPicPr>
        <p:blipFill rotWithShape="1">
          <a:blip r:embed="rId23">
            <a:extLst>
              <a:ext uri="{96DAC541-7B7A-43D3-8B79-37D633B846F1}">
                <asvg:svgBlip xmlns:asvg="http://schemas.microsoft.com/office/drawing/2016/SVG/main" xmlns=""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xmlns=""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xmlns=""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xmlns=""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a16="http://schemas.microsoft.com/office/drawing/2014/main" xmlns=""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xmlns="" id="{924C56BC-79A7-4C15-D3C0-118D0393C026}"/>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a16="http://schemas.microsoft.com/office/drawing/2014/main" xmlns=""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a16="http://schemas.microsoft.com/office/drawing/2014/main" xmlns=""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xmlns=""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xmlns=""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a16="http://schemas.microsoft.com/office/drawing/2014/main" xmlns="" id="{A8B5D1B0-2BD1-D6C5-A437-E00E6AF05C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a16="http://schemas.microsoft.com/office/drawing/2014/main" xmlns=""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a16="http://schemas.microsoft.com/office/drawing/2014/main" xmlns=""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a16="http://schemas.microsoft.com/office/drawing/2014/main" xmlns="" id="{B653F2B7-1009-1CCA-7795-E01F9E8F4A29}"/>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a16="http://schemas.microsoft.com/office/drawing/2014/main" xmlns=""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a16="http://schemas.microsoft.com/office/drawing/2014/main" xmlns=""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a16="http://schemas.microsoft.com/office/drawing/2014/main" xmlns=""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a16="http://schemas.microsoft.com/office/drawing/2014/main" xmlns=""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a16="http://schemas.microsoft.com/office/drawing/2014/main" xmlns=""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a16="http://schemas.microsoft.com/office/drawing/2014/main" xmlns=""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a16="http://schemas.microsoft.com/office/drawing/2014/main" xmlns=""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a16="http://schemas.microsoft.com/office/drawing/2014/main" xmlns=""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a16="http://schemas.microsoft.com/office/drawing/2014/main" xmlns=""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a16="http://schemas.microsoft.com/office/drawing/2014/main" xmlns=""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a16="http://schemas.microsoft.com/office/drawing/2014/main" xmlns=""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26" name="Freeform 3">
            <a:extLst>
              <a:ext uri="{FF2B5EF4-FFF2-40B4-BE49-F238E27FC236}">
                <a16:creationId xmlns:a16="http://schemas.microsoft.com/office/drawing/2014/main" xmlns="" id="{0862FCDD-8086-7D98-F065-300A33D88D85}"/>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a16="http://schemas.microsoft.com/office/drawing/2014/main" xmlns="" id="{04D4CF72-85A9-F573-8F3C-4F552BE5C9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a16="http://schemas.microsoft.com/office/drawing/2014/main" xmlns=""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a16="http://schemas.microsoft.com/office/drawing/2014/main" xmlns=""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xmlns=""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xmlns="" id="{297845DB-D17E-AB88-A4ED-7E25ACE0DA69}"/>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a16="http://schemas.microsoft.com/office/drawing/2014/main" xmlns=""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a16="http://schemas.microsoft.com/office/drawing/2014/main" xmlns=""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xmlns=""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xmlns=""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xmlns=""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xmlns=""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xmlns=""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xmlns=""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xmlns=""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xmlns=""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xmlns=""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DCAACDE-A1CA-05AD-A186-742E7F4E65C3}"/>
              </a:ext>
            </a:extLst>
          </p:cNvPr>
          <p:cNvPicPr>
            <a:picLocks noChangeAspect="1"/>
          </p:cNvPicPr>
          <p:nvPr/>
        </p:nvPicPr>
        <p:blipFill>
          <a:blip r:embed="rId5"/>
          <a:stretch>
            <a:fillRect/>
          </a:stretch>
        </p:blipFill>
        <p:spPr>
          <a:xfrm>
            <a:off x="819833" y="1533143"/>
            <a:ext cx="10632345" cy="2975105"/>
          </a:xfrm>
          <a:prstGeom prst="rect">
            <a:avLst/>
          </a:prstGeom>
        </p:spPr>
      </p:pic>
    </p:spTree>
    <p:extLst>
      <p:ext uri="{BB962C8B-B14F-4D97-AF65-F5344CB8AC3E}">
        <p14:creationId xmlns:p14="http://schemas.microsoft.com/office/powerpoint/2010/main" val="30582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xmlns=""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xmlns=""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xmlns=""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xmlns=""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xmlns=""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xmlns=""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xmlns=""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xmlns=""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xmlns=""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xmlns=""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xmlns=""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xmlns=""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xmlns=""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xmlns=""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xmlns=""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165964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xmlns=""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xmlns=""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180E6544-A5DC-8711-A967-C2BF506D44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a:extLst>
              <a:ext uri="{FF2B5EF4-FFF2-40B4-BE49-F238E27FC236}">
                <a16:creationId xmlns:a16="http://schemas.microsoft.com/office/drawing/2014/main" xmlns="" id="{1A81DD52-F3D5-AD0E-DEBC-29F832185E4D}"/>
              </a:ext>
            </a:extLst>
          </p:cNvPr>
          <p:cNvPicPr>
            <a:picLocks noChangeAspect="1"/>
          </p:cNvPicPr>
          <p:nvPr/>
        </p:nvPicPr>
        <p:blipFill>
          <a:blip r:embed="rId5"/>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xmlns=""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xmlns=""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xmlns="" id="{2A473CA0-5AD8-91FE-88A1-D6F53D4CB416}"/>
              </a:ext>
            </a:extLst>
          </p:cNvPr>
          <p:cNvSpPr txBox="1"/>
          <p:nvPr/>
        </p:nvSpPr>
        <p:spPr>
          <a:xfrm>
            <a:off x="3434080" y="2743200"/>
            <a:ext cx="7995920"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xmlns=""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xmlns=""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xmlns=""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7DA7519-1E03-2D41-8AC3-38868CC1839E}"/>
              </a:ext>
            </a:extLst>
          </p:cNvPr>
          <p:cNvPicPr>
            <a:picLocks noChangeAspect="1"/>
          </p:cNvPicPr>
          <p:nvPr/>
        </p:nvPicPr>
        <p:blipFill>
          <a:blip r:embed="rId5"/>
          <a:stretch>
            <a:fillRect/>
          </a:stretch>
        </p:blipFill>
        <p:spPr>
          <a:xfrm>
            <a:off x="1121317" y="1657278"/>
            <a:ext cx="10061115" cy="1817442"/>
          </a:xfrm>
          <a:prstGeom prst="rect">
            <a:avLst/>
          </a:prstGeom>
        </p:spPr>
      </p:pic>
    </p:spTree>
    <p:extLst>
      <p:ext uri="{BB962C8B-B14F-4D97-AF65-F5344CB8AC3E}">
        <p14:creationId xmlns:p14="http://schemas.microsoft.com/office/powerpoint/2010/main" val="2530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xmlns=""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xmlns=""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xmlns=""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xmlns=""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xmlns=""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xmlns=""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xmlns=""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xmlns=""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xmlns=""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xmlns=""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xmlns=""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xmlns=""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xmlns=""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xmlns=""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xmlns=""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427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riển lãm Hóa thạch  hành trình khám phá nguồn gốc của sự sống trên trái đất_1080p">
            <a:hlinkClick r:id="" action="ppaction://media"/>
            <a:extLst>
              <a:ext uri="{FF2B5EF4-FFF2-40B4-BE49-F238E27FC236}">
                <a16:creationId xmlns:a16="http://schemas.microsoft.com/office/drawing/2014/main" xmlns="" id="{12A59C20-EFB5-AEE2-C0BD-A1459DBEBE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66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타원 22">
            <a:extLst>
              <a:ext uri="{FF2B5EF4-FFF2-40B4-BE49-F238E27FC236}">
                <a16:creationId xmlns:a16="http://schemas.microsoft.com/office/drawing/2014/main" xmlns=""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a16="http://schemas.microsoft.com/office/drawing/2014/main" xmlns=""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a16="http://schemas.microsoft.com/office/drawing/2014/main" xmlns=""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a16="http://schemas.microsoft.com/office/drawing/2014/main" xmlns=""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a16="http://schemas.microsoft.com/office/drawing/2014/main" xmlns=""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a16="http://schemas.microsoft.com/office/drawing/2014/main" xmlns=""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a16="http://schemas.microsoft.com/office/drawing/2014/main" xmlns=""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a16="http://schemas.microsoft.com/office/drawing/2014/main" xmlns=""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a16="http://schemas.microsoft.com/office/drawing/2014/main" xmlns=""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a16="http://schemas.microsoft.com/office/drawing/2014/main" xmlns=""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a16="http://schemas.microsoft.com/office/drawing/2014/main" xmlns=""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a16="http://schemas.microsoft.com/office/drawing/2014/main" xmlns=""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a16="http://schemas.microsoft.com/office/drawing/2014/main" xmlns=""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a16="http://schemas.microsoft.com/office/drawing/2014/main" xmlns=""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a16="http://schemas.microsoft.com/office/drawing/2014/main" xmlns=""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xmlns=""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xmlns=""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xmlns=""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xmlns=""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xmlns=""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xmlns=""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xmlns=""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
        <p:nvSpPr>
          <p:cNvPr id="11" name="TextBox 10">
            <a:extLst>
              <a:ext uri="{FF2B5EF4-FFF2-40B4-BE49-F238E27FC236}">
                <a16:creationId xmlns:a16="http://schemas.microsoft.com/office/drawing/2014/main" xmlns="" id="{B4ED49BA-140C-BD96-AAC1-878A966FB6BE}"/>
              </a:ext>
            </a:extLst>
          </p:cNvPr>
          <p:cNvSpPr txBox="1"/>
          <p:nvPr/>
        </p:nvSpPr>
        <p:spPr>
          <a:xfrm>
            <a:off x="7195457" y="97971"/>
            <a:ext cx="4593772"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p>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p>
        </p:txBody>
      </p:sp>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308213" y="-250866"/>
            <a:ext cx="4525018" cy="7108866"/>
          </a:xfrm>
          <a:prstGeom prst="rect">
            <a:avLst/>
          </a:prstGeom>
        </p:spPr>
      </p:pic>
      <p:pic>
        <p:nvPicPr>
          <p:cNvPr id="12" name="图片 4">
            <a:extLst>
              <a:ext uri="{FF2B5EF4-FFF2-40B4-BE49-F238E27FC236}">
                <a16:creationId xmlns:a16="http://schemas.microsoft.com/office/drawing/2014/main" xmlns=""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pic>
        <p:nvPicPr>
          <p:cNvPr id="2" name="Picture 1">
            <a:extLst>
              <a:ext uri="{FF2B5EF4-FFF2-40B4-BE49-F238E27FC236}">
                <a16:creationId xmlns:a16="http://schemas.microsoft.com/office/drawing/2014/main" xmlns="" id="{639F5BF7-AF94-7F58-53A7-6D973667DE2C}"/>
              </a:ext>
            </a:extLst>
          </p:cNvPr>
          <p:cNvPicPr>
            <a:picLocks noChangeAspect="1"/>
          </p:cNvPicPr>
          <p:nvPr/>
        </p:nvPicPr>
        <p:blipFill>
          <a:blip r:embed="rId7"/>
          <a:stretch>
            <a:fillRect/>
          </a:stretch>
        </p:blipFill>
        <p:spPr>
          <a:xfrm>
            <a:off x="193396" y="369068"/>
            <a:ext cx="3499407" cy="2786113"/>
          </a:xfrm>
          <a:prstGeom prst="rect">
            <a:avLst/>
          </a:prstGeom>
        </p:spPr>
      </p:pic>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xmlns=""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88D09B5B-7DA7-A5C1-365F-4EE6FFAB7079}"/>
              </a:ext>
            </a:extLst>
          </p:cNvPr>
          <p:cNvPicPr>
            <a:picLocks noChangeAspect="1"/>
          </p:cNvPicPr>
          <p:nvPr/>
        </p:nvPicPr>
        <p:blipFill>
          <a:blip r:embed="rId5"/>
          <a:stretch>
            <a:fillRect/>
          </a:stretch>
        </p:blipFill>
        <p:spPr>
          <a:xfrm>
            <a:off x="2355399" y="1019043"/>
            <a:ext cx="7462151" cy="3048264"/>
          </a:xfrm>
          <a:prstGeom prst="rect">
            <a:avLst/>
          </a:prstGeom>
        </p:spPr>
      </p:pic>
    </p:spTree>
    <p:extLst>
      <p:ext uri="{BB962C8B-B14F-4D97-AF65-F5344CB8AC3E}">
        <p14:creationId xmlns:p14="http://schemas.microsoft.com/office/powerpoint/2010/main" val="2035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5.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spPr>
      <a:bodyPr/>
      <a:lstStyle>
        <a:defPPr marL="0" marR="0" indent="0" algn="l" defTabSz="1219170" rtl="0" eaLnBrk="1" fontAlgn="auto" latinLnBrk="0" hangingPunct="1">
          <a:lnSpc>
            <a:spcPct val="100000"/>
          </a:lnSpc>
          <a:spcBef>
            <a:spcPts val="0"/>
          </a:spcBef>
          <a:spcAft>
            <a:spcPts val="0"/>
          </a:spcAft>
          <a:buClr>
            <a:srgbClr val="000000"/>
          </a:buClr>
          <a:buSzTx/>
          <a:buFontTx/>
          <a:buNone/>
          <a:tabLst/>
          <a:defRPr kumimoji="0" sz="1867" b="0" i="0" u="none" strike="noStrike" kern="0" cap="none" spc="0" normalizeH="0" baseline="0" noProof="0">
            <a:ln>
              <a:noFill/>
            </a:ln>
            <a:solidFill>
              <a:srgbClr val="000000"/>
            </a:solidFill>
            <a:effectLst/>
            <a:uLnTx/>
            <a:uFillTx/>
            <a:latin typeface="Arial"/>
            <a:ea typeface="+mn-ea"/>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1600</Words>
  <Application>Microsoft Office PowerPoint</Application>
  <PresentationFormat>Widescreen</PresentationFormat>
  <Paragraphs>87</Paragraphs>
  <Slides>27</Slides>
  <Notes>8</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맑은 고딕</vt:lpstr>
      <vt:lpstr>#9Slide07 HoneyCream</vt:lpstr>
      <vt:lpstr>Arial</vt:lpstr>
      <vt:lpstr>Calibri</vt:lpstr>
      <vt:lpstr>Calibri Light</vt:lpstr>
      <vt:lpstr>Cambria</vt:lpstr>
      <vt:lpstr>Lato Hairline</vt:lpstr>
      <vt:lpstr>Lato Light</vt:lpstr>
      <vt:lpstr>Lato Regular</vt:lpstr>
      <vt:lpstr>Montserrat Black</vt:lpstr>
      <vt:lpstr>Montserrat Light</vt:lpstr>
      <vt:lpstr>Open Sans</vt:lpstr>
      <vt:lpstr>Roboto</vt:lpstr>
      <vt:lpstr>字魂131号-酷乐潮玩体</vt:lpstr>
      <vt:lpstr>等线</vt:lpstr>
      <vt:lpstr>1_Office Theme</vt:lpstr>
      <vt:lpstr>2_Office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2024-07-01T13:40:57Z</dcterms:created>
  <dcterms:modified xsi:type="dcterms:W3CDTF">2024-10-01T04:30:24Z</dcterms:modified>
</cp:coreProperties>
</file>