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96" r:id="rId2"/>
    <p:sldId id="658" r:id="rId3"/>
    <p:sldId id="656" r:id="rId4"/>
    <p:sldId id="657" r:id="rId5"/>
    <p:sldId id="659" r:id="rId6"/>
    <p:sldId id="660" r:id="rId7"/>
    <p:sldId id="661" r:id="rId8"/>
    <p:sldId id="662" r:id="rId9"/>
    <p:sldId id="663" r:id="rId10"/>
    <p:sldId id="664" r:id="rId11"/>
    <p:sldId id="665" r:id="rId12"/>
    <p:sldId id="666" r:id="rId13"/>
    <p:sldId id="667" r:id="rId14"/>
    <p:sldId id="668" r:id="rId15"/>
    <p:sldId id="669" r:id="rId16"/>
    <p:sldId id="671" r:id="rId17"/>
    <p:sldId id="323" r:id="rId18"/>
    <p:sldId id="324" r:id="rId19"/>
    <p:sldId id="672" r:id="rId20"/>
    <p:sldId id="673" r:id="rId21"/>
    <p:sldId id="338" r:id="rId22"/>
    <p:sldId id="653" r:id="rId23"/>
    <p:sldId id="648" r:id="rId24"/>
    <p:sldId id="655" r:id="rId25"/>
    <p:sldId id="647" r:id="rId26"/>
    <p:sldId id="649" r:id="rId27"/>
    <p:sldId id="650" r:id="rId28"/>
    <p:sldId id="651" r:id="rId29"/>
    <p:sldId id="652" r:id="rId30"/>
    <p:sldId id="654" r:id="rId31"/>
    <p:sldId id="674" r:id="rId32"/>
    <p:sldId id="675" r:id="rId33"/>
    <p:sldId id="676" r:id="rId34"/>
    <p:sldId id="677" r:id="rId35"/>
    <p:sldId id="67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5794" autoAdjust="0"/>
  </p:normalViewPr>
  <p:slideViewPr>
    <p:cSldViewPr snapToGrid="0">
      <p:cViewPr varScale="1">
        <p:scale>
          <a:sx n="71" d="100"/>
          <a:sy n="71" d="100"/>
        </p:scale>
        <p:origin x="13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38828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106058" y="1297617"/>
            <a:ext cx="2612572" cy="3972479"/>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6" r:id="rId8"/>
    <p:sldLayoutId id="2147483680" r:id="rId9"/>
    <p:sldLayoutId id="2147483705" r:id="rId10"/>
  </p:sldLayoutIdLst>
  <p:transition spd="slow">
    <p:wipe/>
  </p:transition>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1.mp3"/><Relationship Id="rId7" Type="http://schemas.openxmlformats.org/officeDocument/2006/relationships/slide" Target="slide25.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slideLayout" Target="../slideLayouts/slideLayout8.xml"/><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58.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59.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61.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63.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image" Target="../media/image60.png"/><Relationship Id="rId5" Type="http://schemas.openxmlformats.org/officeDocument/2006/relationships/image" Target="../media/image65.png"/><Relationship Id="rId10" Type="http://schemas.microsoft.com/office/2007/relationships/hdphoto" Target="../media/hdphoto6.wdp"/><Relationship Id="rId4" Type="http://schemas.openxmlformats.org/officeDocument/2006/relationships/image" Target="../media/image55.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27.xml"/><Relationship Id="rId6" Type="http://schemas.openxmlformats.org/officeDocument/2006/relationships/image" Target="../media/image67.png"/><Relationship Id="rId11" Type="http://schemas.microsoft.com/office/2007/relationships/hdphoto" Target="../media/hdphoto6.wdp"/><Relationship Id="rId5" Type="http://schemas.openxmlformats.org/officeDocument/2006/relationships/image" Target="../media/image55.png"/><Relationship Id="rId10"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4.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4.wdp"/><Relationship Id="rId12"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1.png"/><Relationship Id="rId11"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3.wdp"/><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5">
            <a:extLst>
              <a:ext uri="{FF2B5EF4-FFF2-40B4-BE49-F238E27FC236}">
                <a16:creationId xmlns:a16="http://schemas.microsoft.com/office/drawing/2014/main" id="{B77E85D3-7CE4-8B63-32CB-3B00E4801D72}"/>
              </a:ext>
            </a:extLst>
          </p:cNvPr>
          <p:cNvSpPr/>
          <p:nvPr/>
        </p:nvSpPr>
        <p:spPr>
          <a:xfrm>
            <a:off x="3389780" y="1089212"/>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defTabSz="685800">
              <a:buFont typeface="Arial" panose="020B0604020202020204" pitchFamily="34" charset="0"/>
              <a:buChar char="•"/>
            </a:pPr>
            <a:r>
              <a:rPr lang="vi-VN" sz="6600" dirty="0" smtClean="0">
                <a:solidFill>
                  <a:prstClr val="black"/>
                </a:solidFill>
                <a:latin typeface="+mj-lt"/>
              </a:rPr>
              <a:t>LUYỆN ĐỌC</a:t>
            </a:r>
            <a:endParaRPr lang="en-US" sz="6600" dirty="0">
              <a:solidFill>
                <a:prstClr val="black"/>
              </a:solidFill>
              <a:latin typeface="+mj-lt"/>
            </a:endParaRPr>
          </a:p>
        </p:txBody>
      </p:sp>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377</TotalTime>
  <Words>2340</Words>
  <Application>Microsoft Office PowerPoint</Application>
  <PresentationFormat>Widescreen</PresentationFormat>
  <Paragraphs>126</Paragraphs>
  <Slides>35</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宋体</vt:lpstr>
      <vt:lpstr>#9Slide03 Ample</vt:lpstr>
      <vt:lpstr>#9Slide03 AmpleSoft Bold</vt:lpstr>
      <vt:lpstr>Arial</vt:lpstr>
      <vt:lpstr>Calibri</vt:lpstr>
      <vt:lpstr>Cambria</vt:lpstr>
      <vt:lpstr>等线</vt:lpstr>
      <vt:lpstr>Times New Roman</vt:lpstr>
      <vt:lpstr>UTM Mabella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MyPC</cp:lastModifiedBy>
  <cp:revision>84</cp:revision>
  <dcterms:created xsi:type="dcterms:W3CDTF">2023-07-02T00:29:01Z</dcterms:created>
  <dcterms:modified xsi:type="dcterms:W3CDTF">2024-10-01T09:05:25Z</dcterms:modified>
  <cp:category>9Slide.vn</cp:category>
</cp:coreProperties>
</file>