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752" r:id="rId3"/>
    <p:sldId id="273" r:id="rId4"/>
    <p:sldId id="275" r:id="rId5"/>
    <p:sldId id="278" r:id="rId6"/>
    <p:sldId id="267" r:id="rId7"/>
    <p:sldId id="2754" r:id="rId8"/>
    <p:sldId id="2753" r:id="rId9"/>
    <p:sldId id="263" r:id="rId10"/>
    <p:sldId id="270" r:id="rId11"/>
    <p:sldId id="2748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984" autoAdjust="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A0813-4B67-4BE8-A15D-63372DBBCE5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D2AD8-CD39-4FF7-90DB-C7D8DAE1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9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D2AD8-CD39-4FF7-90DB-C7D8DAE12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D2AD8-CD39-4FF7-90DB-C7D8DAE12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9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7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117" y="783193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microsoft.com/office/2007/relationships/hdphoto" Target="../media/hdphoto1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639300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E62156-C697-A827-89B6-CC4680FC4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31" y="1492324"/>
            <a:ext cx="8803387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39D45-33BE-A6CA-B18B-145762066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499" y="2487113"/>
            <a:ext cx="8779001" cy="1274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8A2F5F-BC06-F744-4BAD-2FC7FFE49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38" y="140855"/>
            <a:ext cx="3560373" cy="2651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8540C5C-A86C-F120-FF33-01556F99EC9C}"/>
              </a:ext>
            </a:extLst>
          </p:cNvPr>
          <p:cNvGrpSpPr/>
          <p:nvPr/>
        </p:nvGrpSpPr>
        <p:grpSpPr>
          <a:xfrm>
            <a:off x="-542925" y="3200400"/>
            <a:ext cx="4457700" cy="4191006"/>
            <a:chOff x="2876550" y="2524125"/>
            <a:chExt cx="4705356" cy="4705356"/>
          </a:xfrm>
        </p:grpSpPr>
        <p:pic>
          <p:nvPicPr>
            <p:cNvPr id="21" name="Picture 20" descr="A pink television with a white screen&#10;&#10;Description automatically generated with medium confidence">
              <a:extLst>
                <a:ext uri="{FF2B5EF4-FFF2-40B4-BE49-F238E27FC236}">
                  <a16:creationId xmlns:a16="http://schemas.microsoft.com/office/drawing/2014/main" id="{D38EC0CB-3B32-0154-9147-D6200103D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550" y="2524125"/>
              <a:ext cx="4705356" cy="4705356"/>
            </a:xfrm>
            <a:prstGeom prst="rect">
              <a:avLst/>
            </a:prstGeom>
          </p:spPr>
        </p:pic>
        <p:pic>
          <p:nvPicPr>
            <p:cNvPr id="22" name="Picture 2" descr="Tập đọc Bốn anh tài (trang 4) - Tiếng Việt 4 tập 2">
              <a:extLst>
                <a:ext uri="{FF2B5EF4-FFF2-40B4-BE49-F238E27FC236}">
                  <a16:creationId xmlns:a16="http://schemas.microsoft.com/office/drawing/2014/main" id="{594D3D4F-ED12-D626-D6C1-82A24A478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276" y="4476750"/>
              <a:ext cx="2571750" cy="1876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6A21C62-B357-9F72-FCF3-80DB3B88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666" y="2315817"/>
            <a:ext cx="7109601" cy="4207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3C8E93-59EA-0440-2BE0-E47CCF611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31" y="231975"/>
            <a:ext cx="10821338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3DAE8E-A75F-541F-CFDB-A8210545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7725" y="1612965"/>
            <a:ext cx="6097595" cy="5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C703A9-C82C-4F63-67B3-37213BA1F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103572"/>
            <a:ext cx="5048456" cy="4038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2BAFD-3375-48EC-AC33-9CB322ABC5FF}"/>
              </a:ext>
            </a:extLst>
          </p:cNvPr>
          <p:cNvSpPr txBox="1"/>
          <p:nvPr/>
        </p:nvSpPr>
        <p:spPr>
          <a:xfrm>
            <a:off x="2981739" y="2576729"/>
            <a:ext cx="83058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457200"/>
            <a:r>
              <a:rPr lang="en-US" sz="4400" b="1" dirty="0" err="1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</a:t>
            </a:r>
            <a:r>
              <a:rPr lang="vi-VN" sz="4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ngợi tài năng của con người trong việc chinh phục thiên nhiên, diệt trừ mọi thế lực đen tối để bảo vệ cuộc sống tốt đẹp. Chuyện này còn có ý nghĩa: cái thiện luôn chiến thắng cái ác.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3E424-C12F-11CF-14BB-6A8934CBB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662" y="0"/>
            <a:ext cx="10821338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09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74FD5D-7199-ADD1-93E9-5C5B221A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027" y="192928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14161" y="1564053"/>
            <a:ext cx="4660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1. Nghe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768966">
            <a:off x="367638" y="1552427"/>
            <a:ext cx="4660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1. Nghe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5759479" y="3039413"/>
            <a:ext cx="6898101" cy="3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8E3340-CEFC-A748-67F9-E5637214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87181"/>
            <a:ext cx="4371976" cy="1243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6D191C-6F23-BBEB-6205-DEF684FF6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75" y="1742234"/>
            <a:ext cx="8401050" cy="4529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A8557D-ADF4-0F6D-EEA5-19174D38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699" y="1720778"/>
            <a:ext cx="360304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2654CD-549D-77D4-380A-80C2B8A4C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75" y="87181"/>
            <a:ext cx="4371976" cy="1243710"/>
          </a:xfrm>
          <a:prstGeom prst="rect">
            <a:avLst/>
          </a:prstGeom>
        </p:spPr>
      </p:pic>
      <p:pic>
        <p:nvPicPr>
          <p:cNvPr id="7" name="Kể chuyện_ Bốn anh tài">
            <a:hlinkClick r:id="" action="ppaction://media"/>
            <a:extLst>
              <a:ext uri="{FF2B5EF4-FFF2-40B4-BE49-F238E27FC236}">
                <a16:creationId xmlns:a16="http://schemas.microsoft.com/office/drawing/2014/main" id="{D3CB3958-5494-46B5-C0C2-B572A05A8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325" y="1403747"/>
            <a:ext cx="9789336" cy="5387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148449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09ADBD-5D9C-463B-BACB-13A2A1C753B6}"/>
              </a:ext>
            </a:extLst>
          </p:cNvPr>
          <p:cNvGrpSpPr/>
          <p:nvPr/>
        </p:nvGrpSpPr>
        <p:grpSpPr>
          <a:xfrm>
            <a:off x="761795" y="688170"/>
            <a:ext cx="7410655" cy="4036230"/>
            <a:chOff x="837995" y="288120"/>
            <a:chExt cx="7410655" cy="40362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7C7864-0D43-8D8F-B12C-34CF675E9D6A}"/>
                </a:ext>
              </a:extLst>
            </p:cNvPr>
            <p:cNvSpPr/>
            <p:nvPr/>
          </p:nvSpPr>
          <p:spPr>
            <a:xfrm>
              <a:off x="1085850" y="1095089"/>
              <a:ext cx="7162800" cy="32292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762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chuyện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mấy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nhân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vật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Em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ấn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tượng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với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nhân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vật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4D6048DB-FD22-5C52-FEDD-ECA9498C5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37995" y="288120"/>
              <a:ext cx="2030111" cy="1613938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6BAFF833-80EC-B812-2AD1-02A54761C2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91475" y="3265844"/>
            <a:ext cx="3823911" cy="30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srgbClr val="002060"/>
                </a:solidFill>
                <a:latin typeface="Calibri" panose="020F0502020204030204"/>
              </a:rPr>
              <a:t>Ghi</a:t>
            </a:r>
            <a:r>
              <a:rPr lang="en-US" sz="480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srgbClr val="002060"/>
                </a:solidFill>
                <a:latin typeface="Calibri" panose="020F0502020204030204"/>
              </a:rPr>
              <a:t>những</a:t>
            </a:r>
            <a:r>
              <a:rPr lang="en-US" sz="4800" noProof="0" dirty="0">
                <a:solidFill>
                  <a:srgbClr val="002060"/>
                </a:solidFill>
                <a:latin typeface="Calibri" panose="020F0502020204030204"/>
              </a:rPr>
              <a:t> chi </a:t>
            </a:r>
            <a:r>
              <a:rPr lang="en-US" sz="4800" noProof="0" dirty="0" err="1">
                <a:solidFill>
                  <a:srgbClr val="002060"/>
                </a:solidFill>
                <a:latin typeface="Calibri" panose="020F0502020204030204"/>
              </a:rPr>
              <a:t>tiết</a:t>
            </a:r>
            <a:r>
              <a:rPr lang="en-US" sz="480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srgbClr val="002060"/>
                </a:solidFill>
                <a:latin typeface="Calibri" panose="020F0502020204030204"/>
              </a:rPr>
              <a:t>quan</a:t>
            </a:r>
            <a:r>
              <a:rPr lang="en-US" sz="480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srgbClr val="002060"/>
                </a:solidFill>
                <a:latin typeface="Calibri" panose="020F0502020204030204"/>
              </a:rPr>
              <a:t>trọng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B95B735-1DA4-764C-42CD-515D9473FCDF}"/>
              </a:ext>
            </a:extLst>
          </p:cNvPr>
          <p:cNvGrpSpPr/>
          <p:nvPr/>
        </p:nvGrpSpPr>
        <p:grpSpPr>
          <a:xfrm>
            <a:off x="667202" y="1728971"/>
            <a:ext cx="7857674" cy="2004828"/>
            <a:chOff x="6330073" y="2742745"/>
            <a:chExt cx="4557001" cy="2457905"/>
          </a:xfrm>
        </p:grpSpPr>
        <p:grpSp>
          <p:nvGrpSpPr>
            <p:cNvPr id="4" name="Nhóm 31">
              <a:extLst>
                <a:ext uri="{FF2B5EF4-FFF2-40B4-BE49-F238E27FC236}">
                  <a16:creationId xmlns:a16="http://schemas.microsoft.com/office/drawing/2014/main" id="{E7AED128-12FD-DF5F-D749-388484791DDB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8" name="Freeform: Shape 34">
                <a:extLst>
                  <a:ext uri="{FF2B5EF4-FFF2-40B4-BE49-F238E27FC236}">
                    <a16:creationId xmlns:a16="http://schemas.microsoft.com/office/drawing/2014/main" id="{FDCDB82D-1511-3810-3080-D5A03ACC3AC8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35">
                <a:extLst>
                  <a:ext uri="{FF2B5EF4-FFF2-40B4-BE49-F238E27FC236}">
                    <a16:creationId xmlns:a16="http://schemas.microsoft.com/office/drawing/2014/main" id="{E992FF90-AF0E-E5B6-B8FD-464BD4D896BE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4" descr="Colourful ribbons">
              <a:extLst>
                <a:ext uri="{FF2B5EF4-FFF2-40B4-BE49-F238E27FC236}">
                  <a16:creationId xmlns:a16="http://schemas.microsoft.com/office/drawing/2014/main" id="{FF0F2277-7024-026B-A5B0-D94AB61206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D25934-1D88-1F9F-487C-5CCB24397750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169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 tiết 1: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Cẩu Khây căm thù con yêu tinh bắt súc vật, làm cho bản làng tan hoang nên quyết tâm lên đường diệt yêu tinh.</a:t>
              </a:r>
              <a:endParaRPr lang="vi-VN" sz="4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05B2DC-21FA-0F2B-D4E0-BC8DA04B5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49" y="2063816"/>
            <a:ext cx="2352675" cy="168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4EA71E-6213-0A71-3469-674D7074411C}"/>
              </a:ext>
            </a:extLst>
          </p:cNvPr>
          <p:cNvGrpSpPr/>
          <p:nvPr/>
        </p:nvGrpSpPr>
        <p:grpSpPr>
          <a:xfrm>
            <a:off x="705302" y="3805421"/>
            <a:ext cx="7857674" cy="2747778"/>
            <a:chOff x="6330073" y="2742745"/>
            <a:chExt cx="4557001" cy="3368756"/>
          </a:xfrm>
        </p:grpSpPr>
        <p:grpSp>
          <p:nvGrpSpPr>
            <p:cNvPr id="23" name="Nhóm 31">
              <a:extLst>
                <a:ext uri="{FF2B5EF4-FFF2-40B4-BE49-F238E27FC236}">
                  <a16:creationId xmlns:a16="http://schemas.microsoft.com/office/drawing/2014/main" id="{9AB42D37-2C08-0516-3470-2DEFBCA752A2}"/>
                </a:ext>
              </a:extLst>
            </p:cNvPr>
            <p:cNvGrpSpPr/>
            <p:nvPr/>
          </p:nvGrpSpPr>
          <p:grpSpPr>
            <a:xfrm>
              <a:off x="6488431" y="3071818"/>
              <a:ext cx="4398643" cy="3039683"/>
              <a:chOff x="1922830" y="773001"/>
              <a:chExt cx="5400981" cy="1831912"/>
            </a:xfrm>
          </p:grpSpPr>
          <p:sp>
            <p:nvSpPr>
              <p:cNvPr id="26" name="Freeform: Shape 34">
                <a:extLst>
                  <a:ext uri="{FF2B5EF4-FFF2-40B4-BE49-F238E27FC236}">
                    <a16:creationId xmlns:a16="http://schemas.microsoft.com/office/drawing/2014/main" id="{30D9B76A-8D37-31B8-B78D-E69BB7D14CE3}"/>
                  </a:ext>
                </a:extLst>
              </p:cNvPr>
              <p:cNvSpPr/>
              <p:nvPr/>
            </p:nvSpPr>
            <p:spPr>
              <a:xfrm>
                <a:off x="1938635" y="784277"/>
                <a:ext cx="5385176" cy="1771373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5">
                <a:extLst>
                  <a:ext uri="{FF2B5EF4-FFF2-40B4-BE49-F238E27FC236}">
                    <a16:creationId xmlns:a16="http://schemas.microsoft.com/office/drawing/2014/main" id="{345BC002-161F-72E3-FF7E-94870E75652B}"/>
                  </a:ext>
                </a:extLst>
              </p:cNvPr>
              <p:cNvSpPr/>
              <p:nvPr/>
            </p:nvSpPr>
            <p:spPr>
              <a:xfrm>
                <a:off x="1922830" y="773001"/>
                <a:ext cx="5379733" cy="1831912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4" descr="Colourful ribbons">
              <a:extLst>
                <a:ext uri="{FF2B5EF4-FFF2-40B4-BE49-F238E27FC236}">
                  <a16:creationId xmlns:a16="http://schemas.microsoft.com/office/drawing/2014/main" id="{D734A243-7A83-21BB-1E59-867EE7D095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98172B-E6ED-F901-F14B-4B97E683A4DE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275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 tiết 2: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Cẩu Khây gặp những người bạn đáng quý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người bạn dùng tay làm về đóng cọc, người bạn lấy vành tai để tát nước, người bạn lấy móng tay đục lỗ thành lòng máng. </a:t>
              </a:r>
              <a:endParaRPr lang="vi-VN" sz="4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F6D4A3A-E5FC-4069-DCF2-581B75400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00" y="4544482"/>
            <a:ext cx="3248025" cy="164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6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95B735-1DA4-764C-42CD-515D9473FCDF}"/>
              </a:ext>
            </a:extLst>
          </p:cNvPr>
          <p:cNvGrpSpPr/>
          <p:nvPr/>
        </p:nvGrpSpPr>
        <p:grpSpPr>
          <a:xfrm>
            <a:off x="213304" y="471133"/>
            <a:ext cx="7854372" cy="3291242"/>
            <a:chOff x="6331988" y="2913009"/>
            <a:chExt cx="4555086" cy="2619114"/>
          </a:xfrm>
        </p:grpSpPr>
        <p:grpSp>
          <p:nvGrpSpPr>
            <p:cNvPr id="4" name="Nhóm 31">
              <a:extLst>
                <a:ext uri="{FF2B5EF4-FFF2-40B4-BE49-F238E27FC236}">
                  <a16:creationId xmlns:a16="http://schemas.microsoft.com/office/drawing/2014/main" id="{E7AED128-12FD-DF5F-D749-388484791DDB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8" name="Freeform: Shape 34">
                <a:extLst>
                  <a:ext uri="{FF2B5EF4-FFF2-40B4-BE49-F238E27FC236}">
                    <a16:creationId xmlns:a16="http://schemas.microsoft.com/office/drawing/2014/main" id="{FDCDB82D-1511-3810-3080-D5A03ACC3AC8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35">
                <a:extLst>
                  <a:ext uri="{FF2B5EF4-FFF2-40B4-BE49-F238E27FC236}">
                    <a16:creationId xmlns:a16="http://schemas.microsoft.com/office/drawing/2014/main" id="{E992FF90-AF0E-E5B6-B8FD-464BD4D896BE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4" descr="Colourful ribbons">
              <a:extLst>
                <a:ext uri="{FF2B5EF4-FFF2-40B4-BE49-F238E27FC236}">
                  <a16:creationId xmlns:a16="http://schemas.microsoft.com/office/drawing/2014/main" id="{FF0F2277-7024-026B-A5B0-D94AB61206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1988" y="2913009"/>
              <a:ext cx="585223" cy="709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D25934-1D88-1F9F-487C-5CCB24397750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2219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 tiết 3: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Cẩu Khây và những người bạn chiến đấu với yêu tinh: yêu tinh phun nước, Nắm Tay Đóng Cọc đấm yêu tinh, Cẩu Khây nhổ cây đánh yêu tinh, Móng Tay Đục Máng khơi dòng nước.</a:t>
              </a:r>
              <a:endPara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E0D2EA-6357-A3C1-E3BC-26B146C22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5" y="876299"/>
            <a:ext cx="3633787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C6CE85-BC68-5150-1B2B-55736C4DC48B}"/>
              </a:ext>
            </a:extLst>
          </p:cNvPr>
          <p:cNvGrpSpPr/>
          <p:nvPr/>
        </p:nvGrpSpPr>
        <p:grpSpPr>
          <a:xfrm>
            <a:off x="163071" y="3510865"/>
            <a:ext cx="7876029" cy="2013635"/>
            <a:chOff x="6319428" y="2635537"/>
            <a:chExt cx="4567646" cy="2565113"/>
          </a:xfrm>
        </p:grpSpPr>
        <p:grpSp>
          <p:nvGrpSpPr>
            <p:cNvPr id="15" name="Nhóm 31">
              <a:extLst>
                <a:ext uri="{FF2B5EF4-FFF2-40B4-BE49-F238E27FC236}">
                  <a16:creationId xmlns:a16="http://schemas.microsoft.com/office/drawing/2014/main" id="{A9037C2D-8C24-9D63-ED33-DACAA30ADF59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8" name="Freeform: Shape 34">
                <a:extLst>
                  <a:ext uri="{FF2B5EF4-FFF2-40B4-BE49-F238E27FC236}">
                    <a16:creationId xmlns:a16="http://schemas.microsoft.com/office/drawing/2014/main" id="{EAF0C7A7-ABBB-0A72-BF96-D9A0CC8FDD7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5">
                <a:extLst>
                  <a:ext uri="{FF2B5EF4-FFF2-40B4-BE49-F238E27FC236}">
                    <a16:creationId xmlns:a16="http://schemas.microsoft.com/office/drawing/2014/main" id="{1CBD73E7-84D7-71AA-387F-997EB68CE647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4" descr="Colourful ribbons">
              <a:extLst>
                <a:ext uri="{FF2B5EF4-FFF2-40B4-BE49-F238E27FC236}">
                  <a16:creationId xmlns:a16="http://schemas.microsoft.com/office/drawing/2014/main" id="{6E438780-A661-2C87-4D4B-368FEDEE42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19428" y="2635537"/>
              <a:ext cx="585223" cy="989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C8DFEF-A1F9-321F-76E9-9060F768C347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110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 tiết 4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Làng bản yên bình trở lại, Cẩu Khây và những người bạn cùng dân bản mừng chiến thắng.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60FEB9A-985C-E9B5-BEAF-4C8FBB76A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025" y="3800475"/>
            <a:ext cx="3651725" cy="157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577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907176" y="1315406"/>
            <a:ext cx="6919415" cy="212311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5937" y="1437215"/>
            <a:ext cx="6163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3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0" y="5858021"/>
            <a:ext cx="12192000" cy="999978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58D64E-AA39-EC9C-0CE2-C3A591ACA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98" y="3431851"/>
            <a:ext cx="4958366" cy="3426149"/>
          </a:xfrm>
          <a:prstGeom prst="rect">
            <a:avLst/>
          </a:prstGeom>
        </p:spPr>
      </p:pic>
      <p:pic>
        <p:nvPicPr>
          <p:cNvPr id="4098" name="Picture 2" descr="Colorful flowers flat icon pa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t="56247" r="50194" b="995"/>
          <a:stretch/>
        </p:blipFill>
        <p:spPr bwMode="auto">
          <a:xfrm>
            <a:off x="9580307" y="2924798"/>
            <a:ext cx="1569493" cy="17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117518" y="710647"/>
            <a:ext cx="6919415" cy="226552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3127043" y="950110"/>
            <a:ext cx="6919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kể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chuyện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nhóm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CC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0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211</TotalTime>
  <Words>240</Words>
  <Application>Microsoft Office PowerPoint</Application>
  <PresentationFormat>Widescreen</PresentationFormat>
  <Paragraphs>14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#9Slide02 Noi dung dai</vt:lpstr>
      <vt:lpstr>#9Slide02 Tieu de dai</vt:lpstr>
      <vt:lpstr>Arial</vt:lpstr>
      <vt:lpstr>Calibri</vt:lpstr>
      <vt:lpstr>Cambria</vt:lpstr>
      <vt:lpstr>等线</vt:lpstr>
      <vt:lpstr>LNTH-LuoLuoNotangYuanTi 1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56</cp:revision>
  <dcterms:created xsi:type="dcterms:W3CDTF">2023-07-01T06:49:59Z</dcterms:created>
  <dcterms:modified xsi:type="dcterms:W3CDTF">2024-10-01T14:18:36Z</dcterms:modified>
  <cp:category>9Slide.vn</cp:category>
</cp:coreProperties>
</file>