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61" r:id="rId3"/>
    <p:sldId id="272" r:id="rId4"/>
    <p:sldId id="274" r:id="rId5"/>
    <p:sldId id="275" r:id="rId6"/>
    <p:sldId id="276" r:id="rId7"/>
    <p:sldId id="277" r:id="rId8"/>
    <p:sldId id="256" r:id="rId9"/>
    <p:sldId id="278" r:id="rId10"/>
    <p:sldId id="260" r:id="rId11"/>
    <p:sldId id="279" r:id="rId12"/>
    <p:sldId id="313" r:id="rId13"/>
    <p:sldId id="314" r:id="rId14"/>
    <p:sldId id="315" r:id="rId15"/>
    <p:sldId id="317" r:id="rId16"/>
    <p:sldId id="318" r:id="rId17"/>
    <p:sldId id="319" r:id="rId18"/>
    <p:sldId id="321" r:id="rId19"/>
    <p:sldId id="322" r:id="rId20"/>
    <p:sldId id="323" r:id="rId21"/>
    <p:sldId id="324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5" d="100"/>
          <a:sy n="45" d="100"/>
        </p:scale>
        <p:origin x="8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2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jpe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45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502" y="-35068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xmlns="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xmlns="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xmlns="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xmlns="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xmlns="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xmlns="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xmlns="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xmlns="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xmlns="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xmlns="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xmlns="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xmlns="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xmlns="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xmlns="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xmlns="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xmlns="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xmlns="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xmlns="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xmlns="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xmlns="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xmlns="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xmlns="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xmlns="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xmlns="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xmlns="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xmlns="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xmlns="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xmlns="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xmlns="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xmlns="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xmlns="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xmlns="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xmlns="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xmlns="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xmlns="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xmlns="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xmlns="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xmlns="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xmlns="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xmlns="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xmlns="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xmlns="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xmlns="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xmlns="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xmlns="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xmlns="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xmlns="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xmlns="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xmlns="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xmlns="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xmlns="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xmlns="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xmlns="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xmlns="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xmlns="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xmlns="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xmlns="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xmlns="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xmlns="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xmlns="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xmlns="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xmlns="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514</Words>
  <Application>Microsoft Office PowerPoint</Application>
  <PresentationFormat>Custom</PresentationFormat>
  <Paragraphs>107</Paragraphs>
  <Slides>20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Bebas Neue</vt:lpstr>
      <vt:lpstr>Calibri</vt:lpstr>
      <vt:lpstr>Cambria</vt:lpstr>
      <vt:lpstr>Cambria Math</vt:lpstr>
      <vt:lpstr>Happy Monkey</vt:lpstr>
      <vt:lpstr>Roboto Condensed Light</vt:lpstr>
      <vt:lpstr>SVN-Ziclets</vt:lpstr>
      <vt:lpstr>Symbol</vt:lpstr>
      <vt:lpstr>Tahoma</vt:lpstr>
      <vt:lpstr>Times New Roman</vt:lpstr>
      <vt:lpstr>UTM Duepuntozero</vt:lpstr>
      <vt:lpstr>Office Theme</vt:lpstr>
      <vt:lpstr>Math Subject for Elementary - 3rd Grade: Operations and Algebraic Thinking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42</cp:revision>
  <dcterms:created xsi:type="dcterms:W3CDTF">2006-08-16T00:00:00Z</dcterms:created>
  <dcterms:modified xsi:type="dcterms:W3CDTF">2024-10-01T13:34:26Z</dcterms:modified>
  <dc:identifier>DAGJP68S_yM</dc:identifier>
</cp:coreProperties>
</file>