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8" r:id="rId2"/>
    <p:sldId id="488" r:id="rId3"/>
    <p:sldId id="256" r:id="rId4"/>
    <p:sldId id="257" r:id="rId5"/>
    <p:sldId id="1264" r:id="rId6"/>
    <p:sldId id="550" r:id="rId7"/>
    <p:sldId id="549" r:id="rId8"/>
    <p:sldId id="1265" r:id="rId9"/>
    <p:sldId id="551" r:id="rId10"/>
    <p:sldId id="552" r:id="rId11"/>
    <p:sldId id="553" r:id="rId12"/>
    <p:sldId id="554" r:id="rId13"/>
    <p:sldId id="1266" r:id="rId14"/>
    <p:sldId id="357" r:id="rId15"/>
    <p:sldId id="485" r:id="rId16"/>
    <p:sldId id="1175" r:id="rId17"/>
    <p:sldId id="1176" r:id="rId18"/>
    <p:sldId id="487" r:id="rId19"/>
    <p:sldId id="1177" r:id="rId20"/>
    <p:sldId id="1178" r:id="rId21"/>
    <p:sldId id="1262" r:id="rId22"/>
    <p:sldId id="1263" r:id="rId23"/>
    <p:sldId id="1179" r:id="rId24"/>
    <p:sldId id="1267" r:id="rId25"/>
    <p:sldId id="1268" r:id="rId26"/>
    <p:sldId id="1269" r:id="rId27"/>
    <p:sldId id="1270" r:id="rId28"/>
    <p:sldId id="1271" r:id="rId29"/>
    <p:sldId id="556" r:id="rId30"/>
    <p:sldId id="555" r:id="rId31"/>
    <p:sldId id="1259" r:id="rId32"/>
  </p:sldIdLst>
  <p:sldSz cx="18288000" cy="10287000"/>
  <p:notesSz cx="6858000" cy="9144000"/>
  <p:embeddedFontLs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Britannic Bold" panose="020B0604020202020204" charset="0"/>
      <p:regular r:id="rId38"/>
    </p:embeddedFont>
    <p:embeddedFont>
      <p:font typeface="Impact" panose="020B0806030902050204" pitchFamily="34" charset="0"/>
      <p:regular r:id="rId39"/>
    </p:embeddedFont>
    <p:embeddedFont>
      <p:font typeface="Cooper Black" panose="020B0604020202020204" charset="0"/>
      <p:regular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Arial Black" panose="020B0A04020102020204" pitchFamily="34" charset="0"/>
      <p:bold r:id="rId47"/>
    </p:embeddedFont>
    <p:embeddedFont>
      <p:font typeface="Kirang Haerang" panose="020B0604020202020204" charset="0"/>
      <p:regular r:id="rId48"/>
    </p:embeddedFont>
    <p:embeddedFont>
      <p:font typeface="Century Gothic" panose="020B0604020202020204" charset="0"/>
      <p:regular r:id="rId49"/>
      <p:bold r:id="rId50"/>
      <p:italic r:id="rId51"/>
      <p:boldItalic r:id="rId52"/>
    </p:embeddedFont>
    <p:embeddedFont>
      <p:font typeface=".VnAvant" panose="020B7200000000000000"/>
      <p:regular r:id="rId53"/>
      <p:bold r:id="rId54"/>
      <p:italic r:id="rId55"/>
      <p:boldItalic r:id="rId56"/>
    </p:embeddedFont>
    <p:embeddedFont>
      <p:font typeface=".VnCooper" panose="020B720000000000000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CB44"/>
    <a:srgbClr val="040000"/>
    <a:srgbClr val="CC0099"/>
    <a:srgbClr val="F15A12"/>
    <a:srgbClr val="FFFF00"/>
    <a:srgbClr val="FFFF66"/>
    <a:srgbClr val="8ABCEF"/>
    <a:srgbClr val="E6E6E6"/>
    <a:srgbClr val="878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5033" autoAdjust="0"/>
  </p:normalViewPr>
  <p:slideViewPr>
    <p:cSldViewPr>
      <p:cViewPr varScale="1">
        <p:scale>
          <a:sx n="46" d="100"/>
          <a:sy n="46" d="100"/>
        </p:scale>
        <p:origin x="54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62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42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98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46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33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9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99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98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78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706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BB145FF-9B95-A08C-C18F-A7FDC6F6E84E}"/>
              </a:ext>
            </a:extLst>
          </p:cNvPr>
          <p:cNvGrpSpPr/>
          <p:nvPr userDrawn="1"/>
        </p:nvGrpSpPr>
        <p:grpSpPr>
          <a:xfrm>
            <a:off x="0" y="-63359"/>
            <a:ext cx="18546250" cy="10669944"/>
            <a:chOff x="0" y="-63359"/>
            <a:chExt cx="18546250" cy="1066994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F09C7DE-1701-17DF-8C84-4B1AB17D641C}"/>
                </a:ext>
              </a:extLst>
            </p:cNvPr>
            <p:cNvGrpSpPr/>
            <p:nvPr/>
          </p:nvGrpSpPr>
          <p:grpSpPr>
            <a:xfrm>
              <a:off x="0" y="0"/>
              <a:ext cx="18288000" cy="10298441"/>
              <a:chOff x="0" y="0"/>
              <a:chExt cx="18288000" cy="10298441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25D1A4-3893-4A01-4BBD-15D3381C9642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prstGeom prst="rect">
                <a:avLst/>
              </a:prstGeom>
              <a:solidFill>
                <a:srgbClr val="8AB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0B8F0855-ED29-6812-644C-B1A60AB7838B}"/>
                  </a:ext>
                </a:extLst>
              </p:cNvPr>
              <p:cNvSpPr/>
              <p:nvPr/>
            </p:nvSpPr>
            <p:spPr>
              <a:xfrm>
                <a:off x="317090" y="372907"/>
                <a:ext cx="17653820" cy="9925534"/>
              </a:xfrm>
              <a:custGeom>
                <a:avLst/>
                <a:gdLst>
                  <a:gd name="connsiteX0" fmla="*/ 0 w 17653820"/>
                  <a:gd name="connsiteY0" fmla="*/ 490123 h 9925534"/>
                  <a:gd name="connsiteX1" fmla="*/ 490123 w 17653820"/>
                  <a:gd name="connsiteY1" fmla="*/ 0 h 9925534"/>
                  <a:gd name="connsiteX2" fmla="*/ 851384 w 17653820"/>
                  <a:gd name="connsiteY2" fmla="*/ 0 h 9925534"/>
                  <a:gd name="connsiteX3" fmla="*/ 1879588 w 17653820"/>
                  <a:gd name="connsiteY3" fmla="*/ 0 h 9925534"/>
                  <a:gd name="connsiteX4" fmla="*/ 2741055 w 17653820"/>
                  <a:gd name="connsiteY4" fmla="*/ 0 h 9925534"/>
                  <a:gd name="connsiteX5" fmla="*/ 3769259 w 17653820"/>
                  <a:gd name="connsiteY5" fmla="*/ 0 h 9925534"/>
                  <a:gd name="connsiteX6" fmla="*/ 4630727 w 17653820"/>
                  <a:gd name="connsiteY6" fmla="*/ 0 h 9925534"/>
                  <a:gd name="connsiteX7" fmla="*/ 5158724 w 17653820"/>
                  <a:gd name="connsiteY7" fmla="*/ 0 h 9925534"/>
                  <a:gd name="connsiteX8" fmla="*/ 5853456 w 17653820"/>
                  <a:gd name="connsiteY8" fmla="*/ 0 h 9925534"/>
                  <a:gd name="connsiteX9" fmla="*/ 6381452 w 17653820"/>
                  <a:gd name="connsiteY9" fmla="*/ 0 h 9925534"/>
                  <a:gd name="connsiteX10" fmla="*/ 7242920 w 17653820"/>
                  <a:gd name="connsiteY10" fmla="*/ 0 h 9925534"/>
                  <a:gd name="connsiteX11" fmla="*/ 7437446 w 17653820"/>
                  <a:gd name="connsiteY11" fmla="*/ 0 h 9925534"/>
                  <a:gd name="connsiteX12" fmla="*/ 8298913 w 17653820"/>
                  <a:gd name="connsiteY12" fmla="*/ 0 h 9925534"/>
                  <a:gd name="connsiteX13" fmla="*/ 9160381 w 17653820"/>
                  <a:gd name="connsiteY13" fmla="*/ 0 h 9925534"/>
                  <a:gd name="connsiteX14" fmla="*/ 9688378 w 17653820"/>
                  <a:gd name="connsiteY14" fmla="*/ 0 h 9925534"/>
                  <a:gd name="connsiteX15" fmla="*/ 10383110 w 17653820"/>
                  <a:gd name="connsiteY15" fmla="*/ 0 h 9925534"/>
                  <a:gd name="connsiteX16" fmla="*/ 10577635 w 17653820"/>
                  <a:gd name="connsiteY16" fmla="*/ 0 h 9925534"/>
                  <a:gd name="connsiteX17" fmla="*/ 11605839 w 17653820"/>
                  <a:gd name="connsiteY17" fmla="*/ 0 h 9925534"/>
                  <a:gd name="connsiteX18" fmla="*/ 12467307 w 17653820"/>
                  <a:gd name="connsiteY18" fmla="*/ 0 h 9925534"/>
                  <a:gd name="connsiteX19" fmla="*/ 13495511 w 17653820"/>
                  <a:gd name="connsiteY19" fmla="*/ 0 h 9925534"/>
                  <a:gd name="connsiteX20" fmla="*/ 13690036 w 17653820"/>
                  <a:gd name="connsiteY20" fmla="*/ 0 h 9925534"/>
                  <a:gd name="connsiteX21" fmla="*/ 14551504 w 17653820"/>
                  <a:gd name="connsiteY21" fmla="*/ 0 h 9925534"/>
                  <a:gd name="connsiteX22" fmla="*/ 15412972 w 17653820"/>
                  <a:gd name="connsiteY22" fmla="*/ 0 h 9925534"/>
                  <a:gd name="connsiteX23" fmla="*/ 15607497 w 17653820"/>
                  <a:gd name="connsiteY23" fmla="*/ 0 h 9925534"/>
                  <a:gd name="connsiteX24" fmla="*/ 17163697 w 17653820"/>
                  <a:gd name="connsiteY24" fmla="*/ 0 h 9925534"/>
                  <a:gd name="connsiteX25" fmla="*/ 17653820 w 17653820"/>
                  <a:gd name="connsiteY25" fmla="*/ 490123 h 9925534"/>
                  <a:gd name="connsiteX26" fmla="*/ 17653820 w 17653820"/>
                  <a:gd name="connsiteY26" fmla="*/ 1267675 h 9925534"/>
                  <a:gd name="connsiteX27" fmla="*/ 17653820 w 17653820"/>
                  <a:gd name="connsiteY27" fmla="*/ 1955774 h 9925534"/>
                  <a:gd name="connsiteX28" fmla="*/ 17653820 w 17653820"/>
                  <a:gd name="connsiteY28" fmla="*/ 2375514 h 9925534"/>
                  <a:gd name="connsiteX29" fmla="*/ 17653820 w 17653820"/>
                  <a:gd name="connsiteY29" fmla="*/ 3242519 h 9925534"/>
                  <a:gd name="connsiteX30" fmla="*/ 17653820 w 17653820"/>
                  <a:gd name="connsiteY30" fmla="*/ 3662260 h 9925534"/>
                  <a:gd name="connsiteX31" fmla="*/ 17653820 w 17653820"/>
                  <a:gd name="connsiteY31" fmla="*/ 4260906 h 9925534"/>
                  <a:gd name="connsiteX32" fmla="*/ 17653820 w 17653820"/>
                  <a:gd name="connsiteY32" fmla="*/ 4859552 h 9925534"/>
                  <a:gd name="connsiteX33" fmla="*/ 17653820 w 17653820"/>
                  <a:gd name="connsiteY33" fmla="*/ 5279293 h 9925534"/>
                  <a:gd name="connsiteX34" fmla="*/ 17653820 w 17653820"/>
                  <a:gd name="connsiteY34" fmla="*/ 5699033 h 9925534"/>
                  <a:gd name="connsiteX35" fmla="*/ 17653820 w 17653820"/>
                  <a:gd name="connsiteY35" fmla="*/ 6476585 h 9925534"/>
                  <a:gd name="connsiteX36" fmla="*/ 17653820 w 17653820"/>
                  <a:gd name="connsiteY36" fmla="*/ 7254137 h 9925534"/>
                  <a:gd name="connsiteX37" fmla="*/ 17653820 w 17653820"/>
                  <a:gd name="connsiteY37" fmla="*/ 7852783 h 9925534"/>
                  <a:gd name="connsiteX38" fmla="*/ 17653820 w 17653820"/>
                  <a:gd name="connsiteY38" fmla="*/ 8540882 h 9925534"/>
                  <a:gd name="connsiteX39" fmla="*/ 17653820 w 17653820"/>
                  <a:gd name="connsiteY39" fmla="*/ 9435411 h 9925534"/>
                  <a:gd name="connsiteX40" fmla="*/ 17163697 w 17653820"/>
                  <a:gd name="connsiteY40" fmla="*/ 9925534 h 9925534"/>
                  <a:gd name="connsiteX41" fmla="*/ 16802436 w 17653820"/>
                  <a:gd name="connsiteY41" fmla="*/ 9925534 h 9925534"/>
                  <a:gd name="connsiteX42" fmla="*/ 15940968 w 17653820"/>
                  <a:gd name="connsiteY42" fmla="*/ 9925534 h 9925534"/>
                  <a:gd name="connsiteX43" fmla="*/ 15579707 w 17653820"/>
                  <a:gd name="connsiteY43" fmla="*/ 9925534 h 9925534"/>
                  <a:gd name="connsiteX44" fmla="*/ 15385182 w 17653820"/>
                  <a:gd name="connsiteY44" fmla="*/ 9925534 h 9925534"/>
                  <a:gd name="connsiteX45" fmla="*/ 14356979 w 17653820"/>
                  <a:gd name="connsiteY45" fmla="*/ 9925534 h 9925534"/>
                  <a:gd name="connsiteX46" fmla="*/ 14162454 w 17653820"/>
                  <a:gd name="connsiteY46" fmla="*/ 9925534 h 9925534"/>
                  <a:gd name="connsiteX47" fmla="*/ 13300986 w 17653820"/>
                  <a:gd name="connsiteY47" fmla="*/ 9925534 h 9925534"/>
                  <a:gd name="connsiteX48" fmla="*/ 12939725 w 17653820"/>
                  <a:gd name="connsiteY48" fmla="*/ 9925534 h 9925534"/>
                  <a:gd name="connsiteX49" fmla="*/ 11911521 w 17653820"/>
                  <a:gd name="connsiteY49" fmla="*/ 9925534 h 9925534"/>
                  <a:gd name="connsiteX50" fmla="*/ 11216789 w 17653820"/>
                  <a:gd name="connsiteY50" fmla="*/ 9925534 h 9925534"/>
                  <a:gd name="connsiteX51" fmla="*/ 10522057 w 17653820"/>
                  <a:gd name="connsiteY51" fmla="*/ 9925534 h 9925534"/>
                  <a:gd name="connsiteX52" fmla="*/ 9827324 w 17653820"/>
                  <a:gd name="connsiteY52" fmla="*/ 9925534 h 9925534"/>
                  <a:gd name="connsiteX53" fmla="*/ 9632799 w 17653820"/>
                  <a:gd name="connsiteY53" fmla="*/ 9925534 h 9925534"/>
                  <a:gd name="connsiteX54" fmla="*/ 8604596 w 17653820"/>
                  <a:gd name="connsiteY54" fmla="*/ 9925534 h 9925534"/>
                  <a:gd name="connsiteX55" fmla="*/ 7743128 w 17653820"/>
                  <a:gd name="connsiteY55" fmla="*/ 9925534 h 9925534"/>
                  <a:gd name="connsiteX56" fmla="*/ 6881660 w 17653820"/>
                  <a:gd name="connsiteY56" fmla="*/ 9925534 h 9925534"/>
                  <a:gd name="connsiteX57" fmla="*/ 6353663 w 17653820"/>
                  <a:gd name="connsiteY57" fmla="*/ 9925534 h 9925534"/>
                  <a:gd name="connsiteX58" fmla="*/ 5825667 w 17653820"/>
                  <a:gd name="connsiteY58" fmla="*/ 9925534 h 9925534"/>
                  <a:gd name="connsiteX59" fmla="*/ 5464406 w 17653820"/>
                  <a:gd name="connsiteY59" fmla="*/ 9925534 h 9925534"/>
                  <a:gd name="connsiteX60" fmla="*/ 5103145 w 17653820"/>
                  <a:gd name="connsiteY60" fmla="*/ 9925534 h 9925534"/>
                  <a:gd name="connsiteX61" fmla="*/ 4408413 w 17653820"/>
                  <a:gd name="connsiteY61" fmla="*/ 9925534 h 9925534"/>
                  <a:gd name="connsiteX62" fmla="*/ 3380209 w 17653820"/>
                  <a:gd name="connsiteY62" fmla="*/ 9925534 h 9925534"/>
                  <a:gd name="connsiteX63" fmla="*/ 2518741 w 17653820"/>
                  <a:gd name="connsiteY63" fmla="*/ 9925534 h 9925534"/>
                  <a:gd name="connsiteX64" fmla="*/ 1990745 w 17653820"/>
                  <a:gd name="connsiteY64" fmla="*/ 9925534 h 9925534"/>
                  <a:gd name="connsiteX65" fmla="*/ 490123 w 17653820"/>
                  <a:gd name="connsiteY65" fmla="*/ 9925534 h 9925534"/>
                  <a:gd name="connsiteX66" fmla="*/ 0 w 17653820"/>
                  <a:gd name="connsiteY66" fmla="*/ 9435411 h 9925534"/>
                  <a:gd name="connsiteX67" fmla="*/ 0 w 17653820"/>
                  <a:gd name="connsiteY67" fmla="*/ 8657859 h 9925534"/>
                  <a:gd name="connsiteX68" fmla="*/ 0 w 17653820"/>
                  <a:gd name="connsiteY68" fmla="*/ 7880307 h 9925534"/>
                  <a:gd name="connsiteX69" fmla="*/ 0 w 17653820"/>
                  <a:gd name="connsiteY69" fmla="*/ 7102755 h 9925534"/>
                  <a:gd name="connsiteX70" fmla="*/ 0 w 17653820"/>
                  <a:gd name="connsiteY70" fmla="*/ 6325203 h 9925534"/>
                  <a:gd name="connsiteX71" fmla="*/ 0 w 17653820"/>
                  <a:gd name="connsiteY71" fmla="*/ 5458198 h 9925534"/>
                  <a:gd name="connsiteX72" fmla="*/ 0 w 17653820"/>
                  <a:gd name="connsiteY72" fmla="*/ 4591193 h 9925534"/>
                  <a:gd name="connsiteX73" fmla="*/ 0 w 17653820"/>
                  <a:gd name="connsiteY73" fmla="*/ 3813642 h 9925534"/>
                  <a:gd name="connsiteX74" fmla="*/ 0 w 17653820"/>
                  <a:gd name="connsiteY74" fmla="*/ 3304448 h 9925534"/>
                  <a:gd name="connsiteX75" fmla="*/ 0 w 17653820"/>
                  <a:gd name="connsiteY75" fmla="*/ 2795255 h 9925534"/>
                  <a:gd name="connsiteX76" fmla="*/ 0 w 17653820"/>
                  <a:gd name="connsiteY76" fmla="*/ 1928250 h 9925534"/>
                  <a:gd name="connsiteX77" fmla="*/ 0 w 17653820"/>
                  <a:gd name="connsiteY77" fmla="*/ 490123 h 992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17653820" h="9925534" fill="none" extrusionOk="0">
                    <a:moveTo>
                      <a:pt x="0" y="490123"/>
                    </a:moveTo>
                    <a:cubicBezTo>
                      <a:pt x="9430" y="229733"/>
                      <a:pt x="224201" y="29525"/>
                      <a:pt x="490123" y="0"/>
                    </a:cubicBezTo>
                    <a:cubicBezTo>
                      <a:pt x="581749" y="-4907"/>
                      <a:pt x="765237" y="14188"/>
                      <a:pt x="851384" y="0"/>
                    </a:cubicBezTo>
                    <a:cubicBezTo>
                      <a:pt x="937531" y="-14188"/>
                      <a:pt x="1548111" y="27818"/>
                      <a:pt x="1879588" y="0"/>
                    </a:cubicBezTo>
                    <a:cubicBezTo>
                      <a:pt x="2211065" y="-27818"/>
                      <a:pt x="2334958" y="-10236"/>
                      <a:pt x="2741055" y="0"/>
                    </a:cubicBezTo>
                    <a:cubicBezTo>
                      <a:pt x="3147152" y="10236"/>
                      <a:pt x="3362237" y="38325"/>
                      <a:pt x="3769259" y="0"/>
                    </a:cubicBezTo>
                    <a:cubicBezTo>
                      <a:pt x="4176281" y="-38325"/>
                      <a:pt x="4209644" y="30657"/>
                      <a:pt x="4630727" y="0"/>
                    </a:cubicBezTo>
                    <a:cubicBezTo>
                      <a:pt x="5051810" y="-30657"/>
                      <a:pt x="5019551" y="-9749"/>
                      <a:pt x="5158724" y="0"/>
                    </a:cubicBezTo>
                    <a:cubicBezTo>
                      <a:pt x="5297897" y="9749"/>
                      <a:pt x="5543745" y="-27750"/>
                      <a:pt x="5853456" y="0"/>
                    </a:cubicBezTo>
                    <a:cubicBezTo>
                      <a:pt x="6163167" y="27750"/>
                      <a:pt x="6209231" y="-11513"/>
                      <a:pt x="6381452" y="0"/>
                    </a:cubicBezTo>
                    <a:cubicBezTo>
                      <a:pt x="6553673" y="11513"/>
                      <a:pt x="6969316" y="42721"/>
                      <a:pt x="7242920" y="0"/>
                    </a:cubicBezTo>
                    <a:cubicBezTo>
                      <a:pt x="7516524" y="-42721"/>
                      <a:pt x="7367359" y="-6779"/>
                      <a:pt x="7437446" y="0"/>
                    </a:cubicBezTo>
                    <a:cubicBezTo>
                      <a:pt x="7507533" y="6779"/>
                      <a:pt x="8121879" y="-23059"/>
                      <a:pt x="8298913" y="0"/>
                    </a:cubicBezTo>
                    <a:cubicBezTo>
                      <a:pt x="8475947" y="23059"/>
                      <a:pt x="8987735" y="-14909"/>
                      <a:pt x="9160381" y="0"/>
                    </a:cubicBezTo>
                    <a:cubicBezTo>
                      <a:pt x="9333027" y="14909"/>
                      <a:pt x="9448457" y="17840"/>
                      <a:pt x="9688378" y="0"/>
                    </a:cubicBezTo>
                    <a:cubicBezTo>
                      <a:pt x="9928299" y="-17840"/>
                      <a:pt x="10107832" y="19640"/>
                      <a:pt x="10383110" y="0"/>
                    </a:cubicBezTo>
                    <a:cubicBezTo>
                      <a:pt x="10658388" y="-19640"/>
                      <a:pt x="10510786" y="9281"/>
                      <a:pt x="10577635" y="0"/>
                    </a:cubicBezTo>
                    <a:cubicBezTo>
                      <a:pt x="10644484" y="-9281"/>
                      <a:pt x="11338597" y="18850"/>
                      <a:pt x="11605839" y="0"/>
                    </a:cubicBezTo>
                    <a:cubicBezTo>
                      <a:pt x="11873081" y="-18850"/>
                      <a:pt x="12139040" y="33386"/>
                      <a:pt x="12467307" y="0"/>
                    </a:cubicBezTo>
                    <a:cubicBezTo>
                      <a:pt x="12795574" y="-33386"/>
                      <a:pt x="13173303" y="-32229"/>
                      <a:pt x="13495511" y="0"/>
                    </a:cubicBezTo>
                    <a:cubicBezTo>
                      <a:pt x="13817719" y="32229"/>
                      <a:pt x="13599300" y="6915"/>
                      <a:pt x="13690036" y="0"/>
                    </a:cubicBezTo>
                    <a:cubicBezTo>
                      <a:pt x="13780773" y="-6915"/>
                      <a:pt x="14293923" y="-17615"/>
                      <a:pt x="14551504" y="0"/>
                    </a:cubicBezTo>
                    <a:cubicBezTo>
                      <a:pt x="14809085" y="17615"/>
                      <a:pt x="15108412" y="-42858"/>
                      <a:pt x="15412972" y="0"/>
                    </a:cubicBezTo>
                    <a:cubicBezTo>
                      <a:pt x="15717532" y="42858"/>
                      <a:pt x="15540474" y="3633"/>
                      <a:pt x="15607497" y="0"/>
                    </a:cubicBezTo>
                    <a:cubicBezTo>
                      <a:pt x="15674521" y="-3633"/>
                      <a:pt x="16812525" y="68368"/>
                      <a:pt x="17163697" y="0"/>
                    </a:cubicBezTo>
                    <a:cubicBezTo>
                      <a:pt x="17474997" y="-50131"/>
                      <a:pt x="17627329" y="209964"/>
                      <a:pt x="17653820" y="490123"/>
                    </a:cubicBezTo>
                    <a:cubicBezTo>
                      <a:pt x="17677809" y="676649"/>
                      <a:pt x="17624913" y="908697"/>
                      <a:pt x="17653820" y="1267675"/>
                    </a:cubicBezTo>
                    <a:cubicBezTo>
                      <a:pt x="17682727" y="1626653"/>
                      <a:pt x="17678955" y="1799916"/>
                      <a:pt x="17653820" y="1955774"/>
                    </a:cubicBezTo>
                    <a:cubicBezTo>
                      <a:pt x="17628685" y="2111632"/>
                      <a:pt x="17640991" y="2166397"/>
                      <a:pt x="17653820" y="2375514"/>
                    </a:cubicBezTo>
                    <a:cubicBezTo>
                      <a:pt x="17666649" y="2584631"/>
                      <a:pt x="17658505" y="2989381"/>
                      <a:pt x="17653820" y="3242519"/>
                    </a:cubicBezTo>
                    <a:cubicBezTo>
                      <a:pt x="17649135" y="3495657"/>
                      <a:pt x="17647020" y="3506046"/>
                      <a:pt x="17653820" y="3662260"/>
                    </a:cubicBezTo>
                    <a:cubicBezTo>
                      <a:pt x="17660620" y="3818474"/>
                      <a:pt x="17667936" y="4082105"/>
                      <a:pt x="17653820" y="4260906"/>
                    </a:cubicBezTo>
                    <a:cubicBezTo>
                      <a:pt x="17639704" y="4439707"/>
                      <a:pt x="17637833" y="4626852"/>
                      <a:pt x="17653820" y="4859552"/>
                    </a:cubicBezTo>
                    <a:cubicBezTo>
                      <a:pt x="17669807" y="5092252"/>
                      <a:pt x="17666746" y="5106296"/>
                      <a:pt x="17653820" y="5279293"/>
                    </a:cubicBezTo>
                    <a:cubicBezTo>
                      <a:pt x="17640894" y="5452290"/>
                      <a:pt x="17672626" y="5548385"/>
                      <a:pt x="17653820" y="5699033"/>
                    </a:cubicBezTo>
                    <a:cubicBezTo>
                      <a:pt x="17635014" y="5849681"/>
                      <a:pt x="17679867" y="6208316"/>
                      <a:pt x="17653820" y="6476585"/>
                    </a:cubicBezTo>
                    <a:cubicBezTo>
                      <a:pt x="17627773" y="6744854"/>
                      <a:pt x="17662151" y="6982587"/>
                      <a:pt x="17653820" y="7254137"/>
                    </a:cubicBezTo>
                    <a:cubicBezTo>
                      <a:pt x="17645489" y="7525687"/>
                      <a:pt x="17666837" y="7711842"/>
                      <a:pt x="17653820" y="7852783"/>
                    </a:cubicBezTo>
                    <a:cubicBezTo>
                      <a:pt x="17640803" y="7993724"/>
                      <a:pt x="17667921" y="8336346"/>
                      <a:pt x="17653820" y="8540882"/>
                    </a:cubicBezTo>
                    <a:cubicBezTo>
                      <a:pt x="17639719" y="8745418"/>
                      <a:pt x="17650822" y="9078469"/>
                      <a:pt x="17653820" y="9435411"/>
                    </a:cubicBezTo>
                    <a:cubicBezTo>
                      <a:pt x="17650725" y="9661325"/>
                      <a:pt x="17438890" y="9944854"/>
                      <a:pt x="17163697" y="9925534"/>
                    </a:cubicBezTo>
                    <a:cubicBezTo>
                      <a:pt x="17045753" y="9912424"/>
                      <a:pt x="16967862" y="9913833"/>
                      <a:pt x="16802436" y="9925534"/>
                    </a:cubicBezTo>
                    <a:cubicBezTo>
                      <a:pt x="16637010" y="9937235"/>
                      <a:pt x="16342966" y="9965389"/>
                      <a:pt x="15940968" y="9925534"/>
                    </a:cubicBezTo>
                    <a:cubicBezTo>
                      <a:pt x="15538970" y="9885679"/>
                      <a:pt x="15715129" y="9912279"/>
                      <a:pt x="15579707" y="9925534"/>
                    </a:cubicBezTo>
                    <a:cubicBezTo>
                      <a:pt x="15444285" y="9938789"/>
                      <a:pt x="15442549" y="9931878"/>
                      <a:pt x="15385182" y="9925534"/>
                    </a:cubicBezTo>
                    <a:cubicBezTo>
                      <a:pt x="15327816" y="9919190"/>
                      <a:pt x="14615365" y="9927744"/>
                      <a:pt x="14356979" y="9925534"/>
                    </a:cubicBezTo>
                    <a:cubicBezTo>
                      <a:pt x="14098593" y="9923324"/>
                      <a:pt x="14216919" y="9933062"/>
                      <a:pt x="14162454" y="9925534"/>
                    </a:cubicBezTo>
                    <a:cubicBezTo>
                      <a:pt x="14107989" y="9918006"/>
                      <a:pt x="13560055" y="9910631"/>
                      <a:pt x="13300986" y="9925534"/>
                    </a:cubicBezTo>
                    <a:cubicBezTo>
                      <a:pt x="13041917" y="9940437"/>
                      <a:pt x="13038510" y="9935383"/>
                      <a:pt x="12939725" y="9925534"/>
                    </a:cubicBezTo>
                    <a:cubicBezTo>
                      <a:pt x="12840940" y="9915685"/>
                      <a:pt x="12128399" y="9955337"/>
                      <a:pt x="11911521" y="9925534"/>
                    </a:cubicBezTo>
                    <a:cubicBezTo>
                      <a:pt x="11694643" y="9895731"/>
                      <a:pt x="11532859" y="9951542"/>
                      <a:pt x="11216789" y="9925534"/>
                    </a:cubicBezTo>
                    <a:cubicBezTo>
                      <a:pt x="10900719" y="9899526"/>
                      <a:pt x="10854772" y="9905545"/>
                      <a:pt x="10522057" y="9925534"/>
                    </a:cubicBezTo>
                    <a:cubicBezTo>
                      <a:pt x="10189342" y="9945523"/>
                      <a:pt x="9974433" y="9898432"/>
                      <a:pt x="9827324" y="9925534"/>
                    </a:cubicBezTo>
                    <a:cubicBezTo>
                      <a:pt x="9680215" y="9952636"/>
                      <a:pt x="9696868" y="9927028"/>
                      <a:pt x="9632799" y="9925534"/>
                    </a:cubicBezTo>
                    <a:cubicBezTo>
                      <a:pt x="9568731" y="9924040"/>
                      <a:pt x="8925426" y="9957486"/>
                      <a:pt x="8604596" y="9925534"/>
                    </a:cubicBezTo>
                    <a:cubicBezTo>
                      <a:pt x="8283766" y="9893582"/>
                      <a:pt x="7990280" y="9909216"/>
                      <a:pt x="7743128" y="9925534"/>
                    </a:cubicBezTo>
                    <a:cubicBezTo>
                      <a:pt x="7495976" y="9941852"/>
                      <a:pt x="7288627" y="9952071"/>
                      <a:pt x="6881660" y="9925534"/>
                    </a:cubicBezTo>
                    <a:cubicBezTo>
                      <a:pt x="6474693" y="9898997"/>
                      <a:pt x="6482298" y="9934458"/>
                      <a:pt x="6353663" y="9925534"/>
                    </a:cubicBezTo>
                    <a:cubicBezTo>
                      <a:pt x="6225028" y="9916610"/>
                      <a:pt x="5989571" y="9945942"/>
                      <a:pt x="5825667" y="9925534"/>
                    </a:cubicBezTo>
                    <a:cubicBezTo>
                      <a:pt x="5661763" y="9905126"/>
                      <a:pt x="5550090" y="9914419"/>
                      <a:pt x="5464406" y="9925534"/>
                    </a:cubicBezTo>
                    <a:cubicBezTo>
                      <a:pt x="5378722" y="9936649"/>
                      <a:pt x="5193281" y="9912942"/>
                      <a:pt x="5103145" y="9925534"/>
                    </a:cubicBezTo>
                    <a:cubicBezTo>
                      <a:pt x="5013009" y="9938126"/>
                      <a:pt x="4724894" y="9933244"/>
                      <a:pt x="4408413" y="9925534"/>
                    </a:cubicBezTo>
                    <a:cubicBezTo>
                      <a:pt x="4091932" y="9917824"/>
                      <a:pt x="3826677" y="9937508"/>
                      <a:pt x="3380209" y="9925534"/>
                    </a:cubicBezTo>
                    <a:cubicBezTo>
                      <a:pt x="2933741" y="9913560"/>
                      <a:pt x="2919637" y="9893344"/>
                      <a:pt x="2518741" y="9925534"/>
                    </a:cubicBezTo>
                    <a:cubicBezTo>
                      <a:pt x="2117845" y="9957724"/>
                      <a:pt x="2132901" y="9931897"/>
                      <a:pt x="1990745" y="9925534"/>
                    </a:cubicBezTo>
                    <a:cubicBezTo>
                      <a:pt x="1848589" y="9919171"/>
                      <a:pt x="1087742" y="9867189"/>
                      <a:pt x="490123" y="9925534"/>
                    </a:cubicBezTo>
                    <a:cubicBezTo>
                      <a:pt x="222061" y="9919203"/>
                      <a:pt x="55123" y="9670671"/>
                      <a:pt x="0" y="9435411"/>
                    </a:cubicBezTo>
                    <a:cubicBezTo>
                      <a:pt x="-28206" y="9228041"/>
                      <a:pt x="-24735" y="8843249"/>
                      <a:pt x="0" y="8657859"/>
                    </a:cubicBezTo>
                    <a:cubicBezTo>
                      <a:pt x="24735" y="8472469"/>
                      <a:pt x="-17048" y="8176303"/>
                      <a:pt x="0" y="7880307"/>
                    </a:cubicBezTo>
                    <a:cubicBezTo>
                      <a:pt x="17048" y="7584311"/>
                      <a:pt x="15771" y="7300713"/>
                      <a:pt x="0" y="7102755"/>
                    </a:cubicBezTo>
                    <a:cubicBezTo>
                      <a:pt x="-15771" y="6904797"/>
                      <a:pt x="30771" y="6679084"/>
                      <a:pt x="0" y="6325203"/>
                    </a:cubicBezTo>
                    <a:cubicBezTo>
                      <a:pt x="-30771" y="5971322"/>
                      <a:pt x="-10992" y="5683136"/>
                      <a:pt x="0" y="5458198"/>
                    </a:cubicBezTo>
                    <a:cubicBezTo>
                      <a:pt x="10992" y="5233260"/>
                      <a:pt x="12332" y="4798283"/>
                      <a:pt x="0" y="4591193"/>
                    </a:cubicBezTo>
                    <a:cubicBezTo>
                      <a:pt x="-12332" y="4384104"/>
                      <a:pt x="-10347" y="4027614"/>
                      <a:pt x="0" y="3813642"/>
                    </a:cubicBezTo>
                    <a:cubicBezTo>
                      <a:pt x="10347" y="3599670"/>
                      <a:pt x="-20953" y="3489315"/>
                      <a:pt x="0" y="3304448"/>
                    </a:cubicBezTo>
                    <a:cubicBezTo>
                      <a:pt x="20953" y="3119581"/>
                      <a:pt x="21410" y="2957878"/>
                      <a:pt x="0" y="2795255"/>
                    </a:cubicBezTo>
                    <a:cubicBezTo>
                      <a:pt x="-21410" y="2632632"/>
                      <a:pt x="-5600" y="2116260"/>
                      <a:pt x="0" y="1928250"/>
                    </a:cubicBezTo>
                    <a:cubicBezTo>
                      <a:pt x="5600" y="1740240"/>
                      <a:pt x="-54070" y="1146585"/>
                      <a:pt x="0" y="490123"/>
                    </a:cubicBezTo>
                    <a:close/>
                  </a:path>
                  <a:path w="17653820" h="9925534" stroke="0" extrusionOk="0">
                    <a:moveTo>
                      <a:pt x="0" y="490123"/>
                    </a:moveTo>
                    <a:cubicBezTo>
                      <a:pt x="-11668" y="218826"/>
                      <a:pt x="182799" y="-36095"/>
                      <a:pt x="490123" y="0"/>
                    </a:cubicBezTo>
                    <a:cubicBezTo>
                      <a:pt x="576323" y="8949"/>
                      <a:pt x="714271" y="-8947"/>
                      <a:pt x="851384" y="0"/>
                    </a:cubicBezTo>
                    <a:cubicBezTo>
                      <a:pt x="988497" y="8947"/>
                      <a:pt x="1254066" y="12399"/>
                      <a:pt x="1379380" y="0"/>
                    </a:cubicBezTo>
                    <a:cubicBezTo>
                      <a:pt x="1504694" y="-12399"/>
                      <a:pt x="1566498" y="-16580"/>
                      <a:pt x="1740641" y="0"/>
                    </a:cubicBezTo>
                    <a:cubicBezTo>
                      <a:pt x="1914784" y="16580"/>
                      <a:pt x="2347953" y="-34756"/>
                      <a:pt x="2768845" y="0"/>
                    </a:cubicBezTo>
                    <a:cubicBezTo>
                      <a:pt x="3189737" y="34756"/>
                      <a:pt x="3040388" y="-12341"/>
                      <a:pt x="3130106" y="0"/>
                    </a:cubicBezTo>
                    <a:cubicBezTo>
                      <a:pt x="3219824" y="12341"/>
                      <a:pt x="3795996" y="21528"/>
                      <a:pt x="4158309" y="0"/>
                    </a:cubicBezTo>
                    <a:cubicBezTo>
                      <a:pt x="4520622" y="-21528"/>
                      <a:pt x="4809957" y="-43691"/>
                      <a:pt x="5186513" y="0"/>
                    </a:cubicBezTo>
                    <a:cubicBezTo>
                      <a:pt x="5563069" y="43691"/>
                      <a:pt x="5791787" y="-19621"/>
                      <a:pt x="6047981" y="0"/>
                    </a:cubicBezTo>
                    <a:cubicBezTo>
                      <a:pt x="6304175" y="19621"/>
                      <a:pt x="6669709" y="-14519"/>
                      <a:pt x="7076185" y="0"/>
                    </a:cubicBezTo>
                    <a:cubicBezTo>
                      <a:pt x="7482661" y="14519"/>
                      <a:pt x="7262263" y="13388"/>
                      <a:pt x="7437445" y="0"/>
                    </a:cubicBezTo>
                    <a:cubicBezTo>
                      <a:pt x="7612627" y="-13388"/>
                      <a:pt x="8098777" y="20290"/>
                      <a:pt x="8465649" y="0"/>
                    </a:cubicBezTo>
                    <a:cubicBezTo>
                      <a:pt x="8832521" y="-20290"/>
                      <a:pt x="8808818" y="17086"/>
                      <a:pt x="8993646" y="0"/>
                    </a:cubicBezTo>
                    <a:cubicBezTo>
                      <a:pt x="9178474" y="-17086"/>
                      <a:pt x="9271003" y="-4144"/>
                      <a:pt x="9521642" y="0"/>
                    </a:cubicBezTo>
                    <a:cubicBezTo>
                      <a:pt x="9772281" y="4144"/>
                      <a:pt x="9644542" y="-2147"/>
                      <a:pt x="9716167" y="0"/>
                    </a:cubicBezTo>
                    <a:cubicBezTo>
                      <a:pt x="9787793" y="2147"/>
                      <a:pt x="10127392" y="6343"/>
                      <a:pt x="10410900" y="0"/>
                    </a:cubicBezTo>
                    <a:cubicBezTo>
                      <a:pt x="10694408" y="-6343"/>
                      <a:pt x="10879658" y="-3993"/>
                      <a:pt x="11272368" y="0"/>
                    </a:cubicBezTo>
                    <a:cubicBezTo>
                      <a:pt x="11665078" y="3993"/>
                      <a:pt x="11388217" y="-1556"/>
                      <a:pt x="11466893" y="0"/>
                    </a:cubicBezTo>
                    <a:cubicBezTo>
                      <a:pt x="11545569" y="1556"/>
                      <a:pt x="11654101" y="4520"/>
                      <a:pt x="11828153" y="0"/>
                    </a:cubicBezTo>
                    <a:cubicBezTo>
                      <a:pt x="12002205" y="-4520"/>
                      <a:pt x="12309094" y="-38992"/>
                      <a:pt x="12689621" y="0"/>
                    </a:cubicBezTo>
                    <a:cubicBezTo>
                      <a:pt x="13070148" y="38992"/>
                      <a:pt x="13103583" y="22102"/>
                      <a:pt x="13217618" y="0"/>
                    </a:cubicBezTo>
                    <a:cubicBezTo>
                      <a:pt x="13331653" y="-22102"/>
                      <a:pt x="13708380" y="-18815"/>
                      <a:pt x="13912350" y="0"/>
                    </a:cubicBezTo>
                    <a:cubicBezTo>
                      <a:pt x="14116320" y="18815"/>
                      <a:pt x="14464219" y="36083"/>
                      <a:pt x="14773818" y="0"/>
                    </a:cubicBezTo>
                    <a:cubicBezTo>
                      <a:pt x="15083417" y="-36083"/>
                      <a:pt x="14956714" y="-5237"/>
                      <a:pt x="15135079" y="0"/>
                    </a:cubicBezTo>
                    <a:cubicBezTo>
                      <a:pt x="15313444" y="5237"/>
                      <a:pt x="15709990" y="-275"/>
                      <a:pt x="16163283" y="0"/>
                    </a:cubicBezTo>
                    <a:cubicBezTo>
                      <a:pt x="16616576" y="275"/>
                      <a:pt x="16797261" y="-14811"/>
                      <a:pt x="17163697" y="0"/>
                    </a:cubicBezTo>
                    <a:cubicBezTo>
                      <a:pt x="17425144" y="51097"/>
                      <a:pt x="17651643" y="246428"/>
                      <a:pt x="17653820" y="490123"/>
                    </a:cubicBezTo>
                    <a:cubicBezTo>
                      <a:pt x="17675152" y="635086"/>
                      <a:pt x="17675852" y="855934"/>
                      <a:pt x="17653820" y="999316"/>
                    </a:cubicBezTo>
                    <a:cubicBezTo>
                      <a:pt x="17631788" y="1142698"/>
                      <a:pt x="17665855" y="1299704"/>
                      <a:pt x="17653820" y="1508510"/>
                    </a:cubicBezTo>
                    <a:cubicBezTo>
                      <a:pt x="17641785" y="1717316"/>
                      <a:pt x="17678346" y="1985403"/>
                      <a:pt x="17653820" y="2375514"/>
                    </a:cubicBezTo>
                    <a:cubicBezTo>
                      <a:pt x="17629294" y="2765625"/>
                      <a:pt x="17660973" y="2706972"/>
                      <a:pt x="17653820" y="2795255"/>
                    </a:cubicBezTo>
                    <a:cubicBezTo>
                      <a:pt x="17646667" y="2883538"/>
                      <a:pt x="17633482" y="3130828"/>
                      <a:pt x="17653820" y="3214995"/>
                    </a:cubicBezTo>
                    <a:cubicBezTo>
                      <a:pt x="17674158" y="3299162"/>
                      <a:pt x="17669594" y="3451561"/>
                      <a:pt x="17653820" y="3634736"/>
                    </a:cubicBezTo>
                    <a:cubicBezTo>
                      <a:pt x="17638046" y="3817911"/>
                      <a:pt x="17668168" y="4049909"/>
                      <a:pt x="17653820" y="4412288"/>
                    </a:cubicBezTo>
                    <a:cubicBezTo>
                      <a:pt x="17639472" y="4774667"/>
                      <a:pt x="17639302" y="4731821"/>
                      <a:pt x="17653820" y="4921481"/>
                    </a:cubicBezTo>
                    <a:cubicBezTo>
                      <a:pt x="17668338" y="5111141"/>
                      <a:pt x="17671291" y="5481988"/>
                      <a:pt x="17653820" y="5699033"/>
                    </a:cubicBezTo>
                    <a:cubicBezTo>
                      <a:pt x="17636349" y="5916078"/>
                      <a:pt x="17630535" y="6185425"/>
                      <a:pt x="17653820" y="6476585"/>
                    </a:cubicBezTo>
                    <a:cubicBezTo>
                      <a:pt x="17677105" y="6767745"/>
                      <a:pt x="17612241" y="6951910"/>
                      <a:pt x="17653820" y="7343590"/>
                    </a:cubicBezTo>
                    <a:cubicBezTo>
                      <a:pt x="17695399" y="7735270"/>
                      <a:pt x="17630105" y="7708816"/>
                      <a:pt x="17653820" y="7852783"/>
                    </a:cubicBezTo>
                    <a:cubicBezTo>
                      <a:pt x="17677535" y="7996750"/>
                      <a:pt x="17678987" y="8394663"/>
                      <a:pt x="17653820" y="8630335"/>
                    </a:cubicBezTo>
                    <a:cubicBezTo>
                      <a:pt x="17628653" y="8866007"/>
                      <a:pt x="17662518" y="9039536"/>
                      <a:pt x="17653820" y="9435411"/>
                    </a:cubicBezTo>
                    <a:cubicBezTo>
                      <a:pt x="17600227" y="9740563"/>
                      <a:pt x="17397297" y="9926613"/>
                      <a:pt x="17163697" y="9925534"/>
                    </a:cubicBezTo>
                    <a:cubicBezTo>
                      <a:pt x="16746560" y="9939544"/>
                      <a:pt x="16680196" y="9891912"/>
                      <a:pt x="16302229" y="9925534"/>
                    </a:cubicBezTo>
                    <a:cubicBezTo>
                      <a:pt x="15924262" y="9959156"/>
                      <a:pt x="16024669" y="9936947"/>
                      <a:pt x="15940968" y="9925534"/>
                    </a:cubicBezTo>
                    <a:cubicBezTo>
                      <a:pt x="15857267" y="9914121"/>
                      <a:pt x="15812234" y="9925140"/>
                      <a:pt x="15746443" y="9925534"/>
                    </a:cubicBezTo>
                    <a:cubicBezTo>
                      <a:pt x="15680652" y="9925928"/>
                      <a:pt x="15248396" y="9963249"/>
                      <a:pt x="14884975" y="9925534"/>
                    </a:cubicBezTo>
                    <a:cubicBezTo>
                      <a:pt x="14521554" y="9887819"/>
                      <a:pt x="14358421" y="9878364"/>
                      <a:pt x="13856771" y="9925534"/>
                    </a:cubicBezTo>
                    <a:cubicBezTo>
                      <a:pt x="13355121" y="9972704"/>
                      <a:pt x="13299640" y="9880669"/>
                      <a:pt x="12828568" y="9925534"/>
                    </a:cubicBezTo>
                    <a:cubicBezTo>
                      <a:pt x="12357496" y="9970399"/>
                      <a:pt x="12717293" y="9923754"/>
                      <a:pt x="12634043" y="9925534"/>
                    </a:cubicBezTo>
                    <a:cubicBezTo>
                      <a:pt x="12550793" y="9927314"/>
                      <a:pt x="12015884" y="9966632"/>
                      <a:pt x="11605839" y="9925534"/>
                    </a:cubicBezTo>
                    <a:cubicBezTo>
                      <a:pt x="11195794" y="9884436"/>
                      <a:pt x="11232406" y="9950209"/>
                      <a:pt x="11077842" y="9925534"/>
                    </a:cubicBezTo>
                    <a:cubicBezTo>
                      <a:pt x="10923278" y="9900859"/>
                      <a:pt x="10950291" y="9926861"/>
                      <a:pt x="10883317" y="9925534"/>
                    </a:cubicBezTo>
                    <a:cubicBezTo>
                      <a:pt x="10816344" y="9924207"/>
                      <a:pt x="10327762" y="9879215"/>
                      <a:pt x="9855114" y="9925534"/>
                    </a:cubicBezTo>
                    <a:cubicBezTo>
                      <a:pt x="9382466" y="9971853"/>
                      <a:pt x="9428207" y="9892216"/>
                      <a:pt x="9160381" y="9925534"/>
                    </a:cubicBezTo>
                    <a:cubicBezTo>
                      <a:pt x="8892555" y="9958852"/>
                      <a:pt x="8585604" y="9968536"/>
                      <a:pt x="8132178" y="9925534"/>
                    </a:cubicBezTo>
                    <a:cubicBezTo>
                      <a:pt x="7678752" y="9882532"/>
                      <a:pt x="7845828" y="9901038"/>
                      <a:pt x="7604181" y="9925534"/>
                    </a:cubicBezTo>
                    <a:cubicBezTo>
                      <a:pt x="7362534" y="9950030"/>
                      <a:pt x="7477233" y="9916752"/>
                      <a:pt x="7409656" y="9925534"/>
                    </a:cubicBezTo>
                    <a:cubicBezTo>
                      <a:pt x="7342080" y="9934316"/>
                      <a:pt x="7172246" y="9931764"/>
                      <a:pt x="7048395" y="9925534"/>
                    </a:cubicBezTo>
                    <a:cubicBezTo>
                      <a:pt x="6924544" y="9919304"/>
                      <a:pt x="6906226" y="9918980"/>
                      <a:pt x="6853870" y="9925534"/>
                    </a:cubicBezTo>
                    <a:cubicBezTo>
                      <a:pt x="6801515" y="9932088"/>
                      <a:pt x="6516805" y="9951362"/>
                      <a:pt x="6325874" y="9925534"/>
                    </a:cubicBezTo>
                    <a:cubicBezTo>
                      <a:pt x="6134943" y="9899706"/>
                      <a:pt x="5920361" y="9959699"/>
                      <a:pt x="5631142" y="9925534"/>
                    </a:cubicBezTo>
                    <a:cubicBezTo>
                      <a:pt x="5341923" y="9891369"/>
                      <a:pt x="4915031" y="9917984"/>
                      <a:pt x="4602938" y="9925534"/>
                    </a:cubicBezTo>
                    <a:cubicBezTo>
                      <a:pt x="4290845" y="9933084"/>
                      <a:pt x="4470016" y="9921027"/>
                      <a:pt x="4408413" y="9925534"/>
                    </a:cubicBezTo>
                    <a:cubicBezTo>
                      <a:pt x="4346811" y="9930041"/>
                      <a:pt x="4285372" y="9921212"/>
                      <a:pt x="4213888" y="9925534"/>
                    </a:cubicBezTo>
                    <a:cubicBezTo>
                      <a:pt x="4142405" y="9929856"/>
                      <a:pt x="3440808" y="9886363"/>
                      <a:pt x="3185684" y="9925534"/>
                    </a:cubicBezTo>
                    <a:cubicBezTo>
                      <a:pt x="2930560" y="9964705"/>
                      <a:pt x="3063221" y="9922441"/>
                      <a:pt x="2991159" y="9925534"/>
                    </a:cubicBezTo>
                    <a:cubicBezTo>
                      <a:pt x="2919097" y="9928627"/>
                      <a:pt x="2628835" y="9934341"/>
                      <a:pt x="2463163" y="9925534"/>
                    </a:cubicBezTo>
                    <a:cubicBezTo>
                      <a:pt x="2297491" y="9916727"/>
                      <a:pt x="1876093" y="9913543"/>
                      <a:pt x="1601695" y="9925534"/>
                    </a:cubicBezTo>
                    <a:cubicBezTo>
                      <a:pt x="1327297" y="9937525"/>
                      <a:pt x="846070" y="9961913"/>
                      <a:pt x="490123" y="9925534"/>
                    </a:cubicBezTo>
                    <a:cubicBezTo>
                      <a:pt x="201293" y="9898653"/>
                      <a:pt x="20727" y="9703991"/>
                      <a:pt x="0" y="9435411"/>
                    </a:cubicBezTo>
                    <a:cubicBezTo>
                      <a:pt x="-14910" y="9101364"/>
                      <a:pt x="-1353" y="9088712"/>
                      <a:pt x="0" y="8747312"/>
                    </a:cubicBezTo>
                    <a:cubicBezTo>
                      <a:pt x="1353" y="8405912"/>
                      <a:pt x="19031" y="8391806"/>
                      <a:pt x="0" y="8238119"/>
                    </a:cubicBezTo>
                    <a:cubicBezTo>
                      <a:pt x="-19031" y="8084432"/>
                      <a:pt x="-1655" y="7848919"/>
                      <a:pt x="0" y="7728925"/>
                    </a:cubicBezTo>
                    <a:cubicBezTo>
                      <a:pt x="1655" y="7608931"/>
                      <a:pt x="-6069" y="7320287"/>
                      <a:pt x="0" y="7040826"/>
                    </a:cubicBezTo>
                    <a:cubicBezTo>
                      <a:pt x="6069" y="6761365"/>
                      <a:pt x="-29726" y="6529239"/>
                      <a:pt x="0" y="6352727"/>
                    </a:cubicBezTo>
                    <a:cubicBezTo>
                      <a:pt x="29726" y="6176215"/>
                      <a:pt x="12668" y="5916792"/>
                      <a:pt x="0" y="5575175"/>
                    </a:cubicBezTo>
                    <a:cubicBezTo>
                      <a:pt x="-12668" y="5233558"/>
                      <a:pt x="9684" y="5153927"/>
                      <a:pt x="0" y="4976529"/>
                    </a:cubicBezTo>
                    <a:cubicBezTo>
                      <a:pt x="-9684" y="4799131"/>
                      <a:pt x="-31548" y="4532079"/>
                      <a:pt x="0" y="4288430"/>
                    </a:cubicBezTo>
                    <a:cubicBezTo>
                      <a:pt x="31548" y="4044781"/>
                      <a:pt x="16987" y="3807585"/>
                      <a:pt x="0" y="3421425"/>
                    </a:cubicBezTo>
                    <a:cubicBezTo>
                      <a:pt x="-16987" y="3035265"/>
                      <a:pt x="40162" y="2908009"/>
                      <a:pt x="0" y="2554420"/>
                    </a:cubicBezTo>
                    <a:cubicBezTo>
                      <a:pt x="-40162" y="2200831"/>
                      <a:pt x="-10334" y="2116005"/>
                      <a:pt x="0" y="1866321"/>
                    </a:cubicBezTo>
                    <a:cubicBezTo>
                      <a:pt x="10334" y="1616637"/>
                      <a:pt x="-3493" y="850961"/>
                      <a:pt x="0" y="490123"/>
                    </a:cubicBezTo>
                    <a:close/>
                  </a:path>
                </a:pathLst>
              </a:custGeom>
              <a:solidFill>
                <a:srgbClr val="FAFAFA"/>
              </a:solidFill>
              <a:ln w="38100">
                <a:solidFill>
                  <a:srgbClr val="FAFAFA"/>
                </a:solidFill>
                <a:extLst>
                  <a:ext uri="{C807C97D-BFC1-408E-A445-0C87EB9F89A2}">
                    <ask:lineSketchStyleProps xmlns:ask="http://schemas.microsoft.com/office/drawing/2018/sketchyshapes" xmlns="" sd="742643748">
                      <a:prstGeom prst="roundRect">
                        <a:avLst>
                          <a:gd name="adj" fmla="val 493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387D72C-E8F2-B14E-73A1-01F8657E8361}"/>
                </a:ext>
              </a:extLst>
            </p:cNvPr>
            <p:cNvGrpSpPr/>
            <p:nvPr/>
          </p:nvGrpSpPr>
          <p:grpSpPr>
            <a:xfrm>
              <a:off x="0" y="-63359"/>
              <a:ext cx="18546250" cy="10669944"/>
              <a:chOff x="0" y="-63359"/>
              <a:chExt cx="18546250" cy="10669944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DCAA790D-A3C1-0381-4D4E-2241E035B4BB}"/>
                  </a:ext>
                </a:extLst>
              </p:cNvPr>
              <p:cNvSpPr/>
              <p:nvPr/>
            </p:nvSpPr>
            <p:spPr>
              <a:xfrm>
                <a:off x="381000" y="335281"/>
                <a:ext cx="17526000" cy="9796205"/>
              </a:xfrm>
              <a:solidFill>
                <a:schemeClr val="bg1"/>
              </a:solidFill>
              <a:ln w="38100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4" name="Picture 13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C485EFFE-CB0A-09D4-EFD5-3BDE7941E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650846" y="114176"/>
                <a:ext cx="1584844" cy="546771"/>
              </a:xfrm>
              <a:prstGeom prst="rect">
                <a:avLst/>
              </a:prstGeom>
              <a:effectLst>
                <a:glow rad="254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C20E051E-13A3-E941-1EFE-BFE38B9D7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rcRect/>
              <a:stretch>
                <a:fillRect/>
              </a:stretch>
            </p:blipFill>
            <p:spPr>
              <a:xfrm rot="19374540">
                <a:off x="16666222" y="9322300"/>
                <a:ext cx="1279469" cy="1284285"/>
              </a:xfrm>
              <a:prstGeom prst="rect">
                <a:avLst/>
              </a:prstGeom>
            </p:spPr>
          </p:pic>
          <p:pic>
            <p:nvPicPr>
              <p:cNvPr id="27" name="Picture 26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90620BAC-4E57-98EE-2EDB-1A5B3240E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9" t="31321" r="1107" b="39360"/>
              <a:stretch/>
            </p:blipFill>
            <p:spPr>
              <a:xfrm>
                <a:off x="37974" y="-63359"/>
                <a:ext cx="1115738" cy="1242220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28" name="Picture 16">
                <a:extLst>
                  <a:ext uri="{FF2B5EF4-FFF2-40B4-BE49-F238E27FC236}">
                    <a16:creationId xmlns:a16="http://schemas.microsoft.com/office/drawing/2014/main" id="{BD7C6A76-1169-4AD0-12A9-0EAE964B51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/>
              <a:srcRect b="89618"/>
              <a:stretch/>
            </p:blipFill>
            <p:spPr>
              <a:xfrm>
                <a:off x="0" y="9693396"/>
                <a:ext cx="18485889" cy="596535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28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020D0B89-25B5-75C1-17F5-AFC5A1481E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68" t="1795" r="-3982" b="68886"/>
              <a:stretch/>
            </p:blipFill>
            <p:spPr>
              <a:xfrm>
                <a:off x="17267749" y="8820127"/>
                <a:ext cx="1278501" cy="1423434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0F4489-4715-93F0-1750-F233C8BE0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75" y="9693396"/>
                <a:ext cx="850572" cy="55016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79CCD44-BEF9-72A1-5DE2-3CA358502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6305" y="179767"/>
                <a:ext cx="385381" cy="359689"/>
              </a:xfrm>
              <a:prstGeom prst="rect">
                <a:avLst/>
              </a:prstGeom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12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3.sv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audio" Target="../media/audio20.wav"/><Relationship Id="rId7" Type="http://schemas.openxmlformats.org/officeDocument/2006/relationships/image" Target="../media/image23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audio" Target="../media/audio21.wav"/><Relationship Id="rId7" Type="http://schemas.openxmlformats.org/officeDocument/2006/relationships/image" Target="../media/image23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audio" Target="../media/audio22.wav"/><Relationship Id="rId7" Type="http://schemas.openxmlformats.org/officeDocument/2006/relationships/image" Target="../media/image23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4.svg"/><Relationship Id="rId3" Type="http://schemas.openxmlformats.org/officeDocument/2006/relationships/audio" Target="../media/audio23.wav"/><Relationship Id="rId7" Type="http://schemas.openxmlformats.org/officeDocument/2006/relationships/image" Target="../media/image38.tif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audio" Target="../media/audio24.wav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4.svg"/><Relationship Id="rId3" Type="http://schemas.openxmlformats.org/officeDocument/2006/relationships/audio" Target="../media/audio24.wav"/><Relationship Id="rId7" Type="http://schemas.openxmlformats.org/officeDocument/2006/relationships/image" Target="../media/image38.tif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audio" Target="../media/audio23.wav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4.svg"/><Relationship Id="rId3" Type="http://schemas.openxmlformats.org/officeDocument/2006/relationships/audio" Target="../media/audio23.wav"/><Relationship Id="rId7" Type="http://schemas.openxmlformats.org/officeDocument/2006/relationships/image" Target="../media/image38.tif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audio" Target="../media/audio24.wav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4.svg"/><Relationship Id="rId3" Type="http://schemas.openxmlformats.org/officeDocument/2006/relationships/audio" Target="../media/audio24.wav"/><Relationship Id="rId7" Type="http://schemas.openxmlformats.org/officeDocument/2006/relationships/image" Target="../media/image38.tif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audio" Target="../media/audio23.wav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4.svg"/><Relationship Id="rId3" Type="http://schemas.openxmlformats.org/officeDocument/2006/relationships/audio" Target="../media/audio23.wav"/><Relationship Id="rId7" Type="http://schemas.openxmlformats.org/officeDocument/2006/relationships/image" Target="../media/image38.tif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audio" Target="../media/audio24.wav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4.svg"/><Relationship Id="rId3" Type="http://schemas.openxmlformats.org/officeDocument/2006/relationships/audio" Target="../media/audio24.wav"/><Relationship Id="rId7" Type="http://schemas.openxmlformats.org/officeDocument/2006/relationships/image" Target="../media/image38.tif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audio" Target="../media/audio23.wav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4.svg"/><Relationship Id="rId3" Type="http://schemas.openxmlformats.org/officeDocument/2006/relationships/audio" Target="../media/audio23.wav"/><Relationship Id="rId7" Type="http://schemas.openxmlformats.org/officeDocument/2006/relationships/image" Target="../media/image38.tif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audio" Target="../media/audio24.wav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4.svg"/><Relationship Id="rId3" Type="http://schemas.openxmlformats.org/officeDocument/2006/relationships/audio" Target="../media/audio24.wav"/><Relationship Id="rId7" Type="http://schemas.openxmlformats.org/officeDocument/2006/relationships/image" Target="../media/image38.tif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audio" Target="../media/audio23.wav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4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4.png"/><Relationship Id="rId9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0.wav"/><Relationship Id="rId11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4.png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5.wav"/><Relationship Id="rId7" Type="http://schemas.openxmlformats.org/officeDocument/2006/relationships/image" Target="../media/image2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audio" Target="../media/audio19.wav"/><Relationship Id="rId7" Type="http://schemas.openxmlformats.org/officeDocument/2006/relationships/image" Target="../media/image23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4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3D9D19-11DC-2245-E12A-47013AC2D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0" r="50162" b="8542"/>
          <a:stretch/>
        </p:blipFill>
        <p:spPr>
          <a:xfrm rot="21306996" flipH="1">
            <a:off x="12169178" y="6741145"/>
            <a:ext cx="2250122" cy="1428273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7363467" y="7705231"/>
            <a:ext cx="2140005" cy="238260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6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BC2C5C-237E-03E8-BED1-DBD2F07976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8" t="1795" r="-3982" b="68886"/>
          <a:stretch/>
        </p:blipFill>
        <p:spPr>
          <a:xfrm>
            <a:off x="2304957" y="6534296"/>
            <a:ext cx="1921756" cy="213961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3494133" y="3410469"/>
            <a:ext cx="12355584" cy="2452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Time </a:t>
            </a:r>
            <a:r>
              <a:rPr lang="en-GB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and</a:t>
            </a:r>
            <a:r>
              <a:rPr lang="en-GB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 </a:t>
            </a:r>
            <a:endParaRPr lang="en-GB" sz="115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daily routine</a:t>
            </a:r>
            <a:endParaRPr lang="en-US" sz="239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7354B84-D37D-5603-90DA-D509AFA049AF}"/>
              </a:ext>
            </a:extLst>
          </p:cNvPr>
          <p:cNvSpPr txBox="1">
            <a:spLocks/>
          </p:cNvSpPr>
          <p:nvPr/>
        </p:nvSpPr>
        <p:spPr>
          <a:xfrm>
            <a:off x="6144696" y="1828460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2</a:t>
            </a:r>
            <a:endParaRPr lang="en-US" sz="5400" b="1">
              <a:solidFill>
                <a:srgbClr val="F2611C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B1509BA-5C2B-834A-AD60-04432AEC6FC2}"/>
              </a:ext>
            </a:extLst>
          </p:cNvPr>
          <p:cNvSpPr txBox="1">
            <a:spLocks/>
          </p:cNvSpPr>
          <p:nvPr/>
        </p:nvSpPr>
        <p:spPr>
          <a:xfrm>
            <a:off x="4857280" y="6378967"/>
            <a:ext cx="6049244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Period 1</a:t>
            </a: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91C46ADC-4F7D-F146-A531-A222CBC150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20130" y="1243884"/>
            <a:ext cx="1613917" cy="1500943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450382" y="1496865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14148" y="8002550"/>
            <a:ext cx="1719210" cy="1770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4302374" y="7517677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20600" y="8612032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828992" y="7477862"/>
            <a:ext cx="6160271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713579" y="8631494"/>
            <a:ext cx="6160271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r>
              <a:rPr lang="en-US"/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14A171-B563-6270-BDCC-A94312393BE2}"/>
              </a:ext>
            </a:extLst>
          </p:cNvPr>
          <p:cNvGrpSpPr/>
          <p:nvPr/>
        </p:nvGrpSpPr>
        <p:grpSpPr>
          <a:xfrm>
            <a:off x="5490638" y="2121870"/>
            <a:ext cx="6396282" cy="4538689"/>
            <a:chOff x="5490638" y="2121870"/>
            <a:chExt cx="6396282" cy="45386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7824B-FC4B-3DB6-AFEC-964C8AFD7A71}"/>
                </a:ext>
              </a:extLst>
            </p:cNvPr>
            <p:cNvGrpSpPr/>
            <p:nvPr/>
          </p:nvGrpSpPr>
          <p:grpSpPr>
            <a:xfrm>
              <a:off x="5490638" y="2121870"/>
              <a:ext cx="6396282" cy="4306303"/>
              <a:chOff x="2696490" y="7178124"/>
              <a:chExt cx="3740158" cy="251806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91B46B1-4343-1218-461D-C6FDFD0E8BC9}"/>
                  </a:ext>
                </a:extLst>
              </p:cNvPr>
              <p:cNvGrpSpPr/>
              <p:nvPr/>
            </p:nvGrpSpPr>
            <p:grpSpPr>
              <a:xfrm>
                <a:off x="2696490" y="7178124"/>
                <a:ext cx="3740158" cy="2518065"/>
                <a:chOff x="1746242" y="5633967"/>
                <a:chExt cx="6564566" cy="44196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FAF3F0F-114A-4161-6CF4-D1F3A906F550}"/>
                    </a:ext>
                  </a:extLst>
                </p:cNvPr>
                <p:cNvGrpSpPr/>
                <p:nvPr/>
              </p:nvGrpSpPr>
              <p:grpSpPr>
                <a:xfrm>
                  <a:off x="5028525" y="7287631"/>
                  <a:ext cx="1899879" cy="1952061"/>
                  <a:chOff x="4088112" y="3128638"/>
                  <a:chExt cx="830024" cy="852821"/>
                </a:xfrm>
              </p:grpSpPr>
              <p:sp>
                <p:nvSpPr>
                  <p:cNvPr id="24" name="Mspham-0936082789">
                    <a:extLst>
                      <a:ext uri="{FF2B5EF4-FFF2-40B4-BE49-F238E27FC236}">
                        <a16:creationId xmlns:a16="http://schemas.microsoft.com/office/drawing/2014/main" id="{597E7A3C-482F-C83B-CD66-F773BD0D2D8E}"/>
                      </a:ext>
                    </a:extLst>
                  </p:cNvPr>
                  <p:cNvSpPr txBox="1"/>
                  <p:nvPr/>
                </p:nvSpPr>
                <p:spPr>
                  <a:xfrm>
                    <a:off x="4088112" y="3618411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5" name="MsPham-0936082789">
                    <a:extLst>
                      <a:ext uri="{FF2B5EF4-FFF2-40B4-BE49-F238E27FC236}">
                        <a16:creationId xmlns:a16="http://schemas.microsoft.com/office/drawing/2014/main" id="{123375A2-70B6-8B63-8351-A494D7D4EE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12407" y="3128638"/>
                    <a:ext cx="485932" cy="485932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7" name="Mspham-0936082789">
                  <a:extLst>
                    <a:ext uri="{FF2B5EF4-FFF2-40B4-BE49-F238E27FC236}">
                      <a16:creationId xmlns:a16="http://schemas.microsoft.com/office/drawing/2014/main" id="{23D7D815-6CC0-2180-74DC-3E2736BFBE60}"/>
                    </a:ext>
                  </a:extLst>
                </p:cNvPr>
                <p:cNvGrpSpPr/>
                <p:nvPr/>
              </p:nvGrpSpPr>
              <p:grpSpPr>
                <a:xfrm>
                  <a:off x="2797145" y="6679851"/>
                  <a:ext cx="1934591" cy="2765589"/>
                  <a:chOff x="4142213" y="3183324"/>
                  <a:chExt cx="845189" cy="1208237"/>
                </a:xfrm>
              </p:grpSpPr>
              <p:sp>
                <p:nvSpPr>
                  <p:cNvPr id="22" name="Mspham-0936082789">
                    <a:extLst>
                      <a:ext uri="{FF2B5EF4-FFF2-40B4-BE49-F238E27FC236}">
                        <a16:creationId xmlns:a16="http://schemas.microsoft.com/office/drawing/2014/main" id="{7A4E2C64-5320-A694-12B8-14DDDD7D07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49796" y="4028513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3" name="MsPham-0936082789">
                    <a:extLst>
                      <a:ext uri="{FF2B5EF4-FFF2-40B4-BE49-F238E27FC236}">
                        <a16:creationId xmlns:a16="http://schemas.microsoft.com/office/drawing/2014/main" id="{53605A16-24DF-2EDA-9215-8B5A24F0D3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42213" y="3183324"/>
                    <a:ext cx="845189" cy="845189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9" name="Mspham-0936082789">
                  <a:extLst>
                    <a:ext uri="{FF2B5EF4-FFF2-40B4-BE49-F238E27FC236}">
                      <a16:creationId xmlns:a16="http://schemas.microsoft.com/office/drawing/2014/main" id="{726BF1E3-FEFB-C969-B5C4-2328BB521FFB}"/>
                    </a:ext>
                  </a:extLst>
                </p:cNvPr>
                <p:cNvGrpSpPr/>
                <p:nvPr/>
              </p:nvGrpSpPr>
              <p:grpSpPr>
                <a:xfrm>
                  <a:off x="1746242" y="5633967"/>
                  <a:ext cx="6564566" cy="4419600"/>
                  <a:chOff x="1844603" y="3581184"/>
                  <a:chExt cx="6564566" cy="4117774"/>
                </a:xfrm>
              </p:grpSpPr>
              <p:pic>
                <p:nvPicPr>
                  <p:cNvPr id="20" name="Mspham-0936082789">
                    <a:extLst>
                      <a:ext uri="{FF2B5EF4-FFF2-40B4-BE49-F238E27FC236}">
                        <a16:creationId xmlns:a16="http://schemas.microsoft.com/office/drawing/2014/main" id="{DD4845BA-5084-A773-3F6A-2A5D44152B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8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844603" y="3581184"/>
                    <a:ext cx="6564566" cy="4117774"/>
                  </a:xfrm>
                  <a:prstGeom prst="rect">
                    <a:avLst/>
                  </a:prstGeom>
                </p:spPr>
              </p:pic>
              <p:sp>
                <p:nvSpPr>
                  <p:cNvPr id="21" name="Mspham-0936082789">
                    <a:extLst>
                      <a:ext uri="{FF2B5EF4-FFF2-40B4-BE49-F238E27FC236}">
                        <a16:creationId xmlns:a16="http://schemas.microsoft.com/office/drawing/2014/main" id="{69C5BD65-80E6-30A1-9CCE-584DEED0C6C3}"/>
                      </a:ext>
                    </a:extLst>
                  </p:cNvPr>
                  <p:cNvSpPr/>
                  <p:nvPr/>
                </p:nvSpPr>
                <p:spPr>
                  <a:xfrm>
                    <a:off x="2895729" y="4762500"/>
                    <a:ext cx="4414606" cy="19345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Mspham-0936082789">
                <a:extLst>
                  <a:ext uri="{FF2B5EF4-FFF2-40B4-BE49-F238E27FC236}">
                    <a16:creationId xmlns:a16="http://schemas.microsoft.com/office/drawing/2014/main" id="{A43C083F-9C26-98C7-D3F4-9C92EEE6CD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026" y="8056310"/>
                <a:ext cx="3083845" cy="745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5400" b="1" i="0" u="none" strike="noStrike" cap="none">
                    <a:solidFill>
                      <a:srgbClr val="002060"/>
                    </a:solidFill>
                    <a:latin typeface="Impact" panose="020B0806030902050204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96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06 : 15 </a:t>
                </a:r>
              </a:p>
            </p:txBody>
          </p:sp>
          <p:sp>
            <p:nvSpPr>
              <p:cNvPr id="13" name="Mspham-0936082789">
                <a:extLst>
                  <a:ext uri="{FF2B5EF4-FFF2-40B4-BE49-F238E27FC236}">
                    <a16:creationId xmlns:a16="http://schemas.microsoft.com/office/drawing/2014/main" id="{0EB0BC23-B315-D714-4109-0CF33008A9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9201" y="7746977"/>
                <a:ext cx="1044671" cy="61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</a:rPr>
                  <a:t>AM</a:t>
                </a:r>
              </a:p>
            </p:txBody>
          </p:sp>
        </p:grp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63D418DB-00DF-0F92-05C4-48AC8D1FCF4D}"/>
                </a:ext>
              </a:extLst>
            </p:cNvPr>
            <p:cNvSpPr/>
            <p:nvPr/>
          </p:nvSpPr>
          <p:spPr>
            <a:xfrm>
              <a:off x="6487187" y="5850864"/>
              <a:ext cx="4591631" cy="809695"/>
            </a:xfrm>
            <a:prstGeom prst="roundRect">
              <a:avLst>
                <a:gd name="adj" fmla="val 50000"/>
              </a:avLst>
            </a:prstGeom>
            <a:solidFill>
              <a:srgbClr val="FBD26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6000"/>
                </a:lnSpc>
                <a:spcAft>
                  <a:spcPts val="900"/>
                </a:spcAft>
              </a:pPr>
              <a:r>
                <a:rPr lang="en-US"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six fifteen</a:t>
              </a:r>
              <a:endPara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47733FF-A826-A979-3A4B-C04CD9097100}"/>
              </a:ext>
            </a:extLst>
          </p:cNvPr>
          <p:cNvSpPr txBox="1">
            <a:spLocks/>
          </p:cNvSpPr>
          <p:nvPr/>
        </p:nvSpPr>
        <p:spPr>
          <a:xfrm>
            <a:off x="4295447" y="1893270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B5176E1-1ECC-A4EB-8FD8-4C22E15E4A64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CAF6051-9FC7-7BFC-12AD-7A2CE0567554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028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4454774" y="7461505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73000" y="8555860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981392" y="7421690"/>
            <a:ext cx="6160271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865979" y="8575322"/>
            <a:ext cx="6160271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r>
              <a:rPr lang="en-US"/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14A171-B563-6270-BDCC-A94312393BE2}"/>
              </a:ext>
            </a:extLst>
          </p:cNvPr>
          <p:cNvGrpSpPr/>
          <p:nvPr/>
        </p:nvGrpSpPr>
        <p:grpSpPr>
          <a:xfrm>
            <a:off x="5490638" y="2121870"/>
            <a:ext cx="6396282" cy="4538689"/>
            <a:chOff x="5490638" y="2121870"/>
            <a:chExt cx="6396282" cy="45386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7824B-FC4B-3DB6-AFEC-964C8AFD7A71}"/>
                </a:ext>
              </a:extLst>
            </p:cNvPr>
            <p:cNvGrpSpPr/>
            <p:nvPr/>
          </p:nvGrpSpPr>
          <p:grpSpPr>
            <a:xfrm>
              <a:off x="5490638" y="2121870"/>
              <a:ext cx="6396282" cy="4306303"/>
              <a:chOff x="2696490" y="7178124"/>
              <a:chExt cx="3740158" cy="251806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91B46B1-4343-1218-461D-C6FDFD0E8BC9}"/>
                  </a:ext>
                </a:extLst>
              </p:cNvPr>
              <p:cNvGrpSpPr/>
              <p:nvPr/>
            </p:nvGrpSpPr>
            <p:grpSpPr>
              <a:xfrm>
                <a:off x="2696490" y="7178124"/>
                <a:ext cx="3740158" cy="2518065"/>
                <a:chOff x="1746242" y="5633967"/>
                <a:chExt cx="6564566" cy="44196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FAF3F0F-114A-4161-6CF4-D1F3A906F550}"/>
                    </a:ext>
                  </a:extLst>
                </p:cNvPr>
                <p:cNvGrpSpPr/>
                <p:nvPr/>
              </p:nvGrpSpPr>
              <p:grpSpPr>
                <a:xfrm>
                  <a:off x="5028525" y="7287631"/>
                  <a:ext cx="1899879" cy="1952061"/>
                  <a:chOff x="4088112" y="3128638"/>
                  <a:chExt cx="830024" cy="852821"/>
                </a:xfrm>
              </p:grpSpPr>
              <p:sp>
                <p:nvSpPr>
                  <p:cNvPr id="24" name="Mspham-0936082789">
                    <a:extLst>
                      <a:ext uri="{FF2B5EF4-FFF2-40B4-BE49-F238E27FC236}">
                        <a16:creationId xmlns:a16="http://schemas.microsoft.com/office/drawing/2014/main" id="{597E7A3C-482F-C83B-CD66-F773BD0D2D8E}"/>
                      </a:ext>
                    </a:extLst>
                  </p:cNvPr>
                  <p:cNvSpPr txBox="1"/>
                  <p:nvPr/>
                </p:nvSpPr>
                <p:spPr>
                  <a:xfrm>
                    <a:off x="4088112" y="3618411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5" name="MsPham-0936082789">
                    <a:extLst>
                      <a:ext uri="{FF2B5EF4-FFF2-40B4-BE49-F238E27FC236}">
                        <a16:creationId xmlns:a16="http://schemas.microsoft.com/office/drawing/2014/main" id="{123375A2-70B6-8B63-8351-A494D7D4EE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12407" y="3128638"/>
                    <a:ext cx="485932" cy="485932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7" name="Mspham-0936082789">
                  <a:extLst>
                    <a:ext uri="{FF2B5EF4-FFF2-40B4-BE49-F238E27FC236}">
                      <a16:creationId xmlns:a16="http://schemas.microsoft.com/office/drawing/2014/main" id="{23D7D815-6CC0-2180-74DC-3E2736BFBE60}"/>
                    </a:ext>
                  </a:extLst>
                </p:cNvPr>
                <p:cNvGrpSpPr/>
                <p:nvPr/>
              </p:nvGrpSpPr>
              <p:grpSpPr>
                <a:xfrm>
                  <a:off x="2797145" y="6679851"/>
                  <a:ext cx="1934591" cy="2765589"/>
                  <a:chOff x="4142213" y="3183324"/>
                  <a:chExt cx="845189" cy="1208237"/>
                </a:xfrm>
              </p:grpSpPr>
              <p:sp>
                <p:nvSpPr>
                  <p:cNvPr id="22" name="Mspham-0936082789">
                    <a:extLst>
                      <a:ext uri="{FF2B5EF4-FFF2-40B4-BE49-F238E27FC236}">
                        <a16:creationId xmlns:a16="http://schemas.microsoft.com/office/drawing/2014/main" id="{7A4E2C64-5320-A694-12B8-14DDDD7D07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49796" y="4028513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3" name="MsPham-0936082789">
                    <a:extLst>
                      <a:ext uri="{FF2B5EF4-FFF2-40B4-BE49-F238E27FC236}">
                        <a16:creationId xmlns:a16="http://schemas.microsoft.com/office/drawing/2014/main" id="{53605A16-24DF-2EDA-9215-8B5A24F0D3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42213" y="3183324"/>
                    <a:ext cx="845189" cy="845189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9" name="Mspham-0936082789">
                  <a:extLst>
                    <a:ext uri="{FF2B5EF4-FFF2-40B4-BE49-F238E27FC236}">
                      <a16:creationId xmlns:a16="http://schemas.microsoft.com/office/drawing/2014/main" id="{726BF1E3-FEFB-C969-B5C4-2328BB521FFB}"/>
                    </a:ext>
                  </a:extLst>
                </p:cNvPr>
                <p:cNvGrpSpPr/>
                <p:nvPr/>
              </p:nvGrpSpPr>
              <p:grpSpPr>
                <a:xfrm>
                  <a:off x="1746242" y="5633967"/>
                  <a:ext cx="6564566" cy="4419600"/>
                  <a:chOff x="1844603" y="3581184"/>
                  <a:chExt cx="6564566" cy="4117774"/>
                </a:xfrm>
              </p:grpSpPr>
              <p:pic>
                <p:nvPicPr>
                  <p:cNvPr id="20" name="Mspham-0936082789">
                    <a:extLst>
                      <a:ext uri="{FF2B5EF4-FFF2-40B4-BE49-F238E27FC236}">
                        <a16:creationId xmlns:a16="http://schemas.microsoft.com/office/drawing/2014/main" id="{DD4845BA-5084-A773-3F6A-2A5D44152B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8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844603" y="3581184"/>
                    <a:ext cx="6564566" cy="4117774"/>
                  </a:xfrm>
                  <a:prstGeom prst="rect">
                    <a:avLst/>
                  </a:prstGeom>
                </p:spPr>
              </p:pic>
              <p:sp>
                <p:nvSpPr>
                  <p:cNvPr id="21" name="Mspham-0936082789">
                    <a:extLst>
                      <a:ext uri="{FF2B5EF4-FFF2-40B4-BE49-F238E27FC236}">
                        <a16:creationId xmlns:a16="http://schemas.microsoft.com/office/drawing/2014/main" id="{69C5BD65-80E6-30A1-9CCE-584DEED0C6C3}"/>
                      </a:ext>
                    </a:extLst>
                  </p:cNvPr>
                  <p:cNvSpPr/>
                  <p:nvPr/>
                </p:nvSpPr>
                <p:spPr>
                  <a:xfrm>
                    <a:off x="2895729" y="4762500"/>
                    <a:ext cx="4414606" cy="19345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Mspham-0936082789">
                <a:extLst>
                  <a:ext uri="{FF2B5EF4-FFF2-40B4-BE49-F238E27FC236}">
                    <a16:creationId xmlns:a16="http://schemas.microsoft.com/office/drawing/2014/main" id="{A43C083F-9C26-98C7-D3F4-9C92EEE6CD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026" y="8056310"/>
                <a:ext cx="3083845" cy="745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5400" b="1" i="0" u="none" strike="noStrike" cap="none">
                    <a:solidFill>
                      <a:srgbClr val="002060"/>
                    </a:solidFill>
                    <a:latin typeface="Impact" panose="020B0806030902050204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96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06 : 30 </a:t>
                </a:r>
              </a:p>
            </p:txBody>
          </p:sp>
          <p:sp>
            <p:nvSpPr>
              <p:cNvPr id="13" name="Mspham-0936082789">
                <a:extLst>
                  <a:ext uri="{FF2B5EF4-FFF2-40B4-BE49-F238E27FC236}">
                    <a16:creationId xmlns:a16="http://schemas.microsoft.com/office/drawing/2014/main" id="{0EB0BC23-B315-D714-4109-0CF33008A9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9201" y="7746977"/>
                <a:ext cx="1044671" cy="61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</a:rPr>
                  <a:t>AM</a:t>
                </a:r>
              </a:p>
            </p:txBody>
          </p:sp>
        </p:grp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63D418DB-00DF-0F92-05C4-48AC8D1FCF4D}"/>
                </a:ext>
              </a:extLst>
            </p:cNvPr>
            <p:cNvSpPr/>
            <p:nvPr/>
          </p:nvSpPr>
          <p:spPr>
            <a:xfrm>
              <a:off x="6487187" y="5850864"/>
              <a:ext cx="4591631" cy="809695"/>
            </a:xfrm>
            <a:prstGeom prst="roundRect">
              <a:avLst>
                <a:gd name="adj" fmla="val 50000"/>
              </a:avLst>
            </a:prstGeom>
            <a:solidFill>
              <a:srgbClr val="FBD26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6000"/>
                </a:lnSpc>
                <a:spcAft>
                  <a:spcPts val="900"/>
                </a:spcAft>
              </a:pPr>
              <a:r>
                <a:rPr lang="en-US"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six thirty</a:t>
              </a:r>
              <a:endPara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3108813-3056-8332-8B2C-1C8908651AF1}"/>
              </a:ext>
            </a:extLst>
          </p:cNvPr>
          <p:cNvSpPr txBox="1">
            <a:spLocks/>
          </p:cNvSpPr>
          <p:nvPr/>
        </p:nvSpPr>
        <p:spPr>
          <a:xfrm>
            <a:off x="4295447" y="1893270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5CEC21F7-9204-8D6F-C49B-5FEA78EEBB59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0D8ABBC-C24B-197E-2605-3E3039B55A3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78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4378574" y="7628946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96800" y="8723301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905192" y="7589131"/>
            <a:ext cx="6160271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789779" y="8742763"/>
            <a:ext cx="6160271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six forty-five</a:t>
            </a:r>
            <a:r>
              <a:rPr lang="en-US"/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14A171-B563-6270-BDCC-A94312393BE2}"/>
              </a:ext>
            </a:extLst>
          </p:cNvPr>
          <p:cNvGrpSpPr/>
          <p:nvPr/>
        </p:nvGrpSpPr>
        <p:grpSpPr>
          <a:xfrm>
            <a:off x="5490638" y="2121870"/>
            <a:ext cx="6396282" cy="4538689"/>
            <a:chOff x="5490638" y="2121870"/>
            <a:chExt cx="6396282" cy="45386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7824B-FC4B-3DB6-AFEC-964C8AFD7A71}"/>
                </a:ext>
              </a:extLst>
            </p:cNvPr>
            <p:cNvGrpSpPr/>
            <p:nvPr/>
          </p:nvGrpSpPr>
          <p:grpSpPr>
            <a:xfrm>
              <a:off x="5490638" y="2121870"/>
              <a:ext cx="6396282" cy="4306303"/>
              <a:chOff x="2696490" y="7178124"/>
              <a:chExt cx="3740158" cy="251806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91B46B1-4343-1218-461D-C6FDFD0E8BC9}"/>
                  </a:ext>
                </a:extLst>
              </p:cNvPr>
              <p:cNvGrpSpPr/>
              <p:nvPr/>
            </p:nvGrpSpPr>
            <p:grpSpPr>
              <a:xfrm>
                <a:off x="2696490" y="7178124"/>
                <a:ext cx="3740158" cy="2518065"/>
                <a:chOff x="1746242" y="5633967"/>
                <a:chExt cx="6564566" cy="44196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FAF3F0F-114A-4161-6CF4-D1F3A906F550}"/>
                    </a:ext>
                  </a:extLst>
                </p:cNvPr>
                <p:cNvGrpSpPr/>
                <p:nvPr/>
              </p:nvGrpSpPr>
              <p:grpSpPr>
                <a:xfrm>
                  <a:off x="5028525" y="7287631"/>
                  <a:ext cx="1899879" cy="1952061"/>
                  <a:chOff x="4088112" y="3128638"/>
                  <a:chExt cx="830024" cy="852821"/>
                </a:xfrm>
              </p:grpSpPr>
              <p:sp>
                <p:nvSpPr>
                  <p:cNvPr id="24" name="Mspham-0936082789">
                    <a:extLst>
                      <a:ext uri="{FF2B5EF4-FFF2-40B4-BE49-F238E27FC236}">
                        <a16:creationId xmlns:a16="http://schemas.microsoft.com/office/drawing/2014/main" id="{597E7A3C-482F-C83B-CD66-F773BD0D2D8E}"/>
                      </a:ext>
                    </a:extLst>
                  </p:cNvPr>
                  <p:cNvSpPr txBox="1"/>
                  <p:nvPr/>
                </p:nvSpPr>
                <p:spPr>
                  <a:xfrm>
                    <a:off x="4088112" y="3618411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5" name="MsPham-0936082789">
                    <a:extLst>
                      <a:ext uri="{FF2B5EF4-FFF2-40B4-BE49-F238E27FC236}">
                        <a16:creationId xmlns:a16="http://schemas.microsoft.com/office/drawing/2014/main" id="{123375A2-70B6-8B63-8351-A494D7D4EE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12407" y="3128638"/>
                    <a:ext cx="485932" cy="485932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7" name="Mspham-0936082789">
                  <a:extLst>
                    <a:ext uri="{FF2B5EF4-FFF2-40B4-BE49-F238E27FC236}">
                      <a16:creationId xmlns:a16="http://schemas.microsoft.com/office/drawing/2014/main" id="{23D7D815-6CC0-2180-74DC-3E2736BFBE60}"/>
                    </a:ext>
                  </a:extLst>
                </p:cNvPr>
                <p:cNvGrpSpPr/>
                <p:nvPr/>
              </p:nvGrpSpPr>
              <p:grpSpPr>
                <a:xfrm>
                  <a:off x="2797145" y="6679851"/>
                  <a:ext cx="1934591" cy="2765589"/>
                  <a:chOff x="4142213" y="3183324"/>
                  <a:chExt cx="845189" cy="1208237"/>
                </a:xfrm>
              </p:grpSpPr>
              <p:sp>
                <p:nvSpPr>
                  <p:cNvPr id="22" name="Mspham-0936082789">
                    <a:extLst>
                      <a:ext uri="{FF2B5EF4-FFF2-40B4-BE49-F238E27FC236}">
                        <a16:creationId xmlns:a16="http://schemas.microsoft.com/office/drawing/2014/main" id="{7A4E2C64-5320-A694-12B8-14DDDD7D07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49796" y="4028513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3" name="MsPham-0936082789">
                    <a:extLst>
                      <a:ext uri="{FF2B5EF4-FFF2-40B4-BE49-F238E27FC236}">
                        <a16:creationId xmlns:a16="http://schemas.microsoft.com/office/drawing/2014/main" id="{53605A16-24DF-2EDA-9215-8B5A24F0D3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42213" y="3183324"/>
                    <a:ext cx="845189" cy="845189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9" name="Mspham-0936082789">
                  <a:extLst>
                    <a:ext uri="{FF2B5EF4-FFF2-40B4-BE49-F238E27FC236}">
                      <a16:creationId xmlns:a16="http://schemas.microsoft.com/office/drawing/2014/main" id="{726BF1E3-FEFB-C969-B5C4-2328BB521FFB}"/>
                    </a:ext>
                  </a:extLst>
                </p:cNvPr>
                <p:cNvGrpSpPr/>
                <p:nvPr/>
              </p:nvGrpSpPr>
              <p:grpSpPr>
                <a:xfrm>
                  <a:off x="1746242" y="5633967"/>
                  <a:ext cx="6564566" cy="4419600"/>
                  <a:chOff x="1844603" y="3581184"/>
                  <a:chExt cx="6564566" cy="4117774"/>
                </a:xfrm>
              </p:grpSpPr>
              <p:pic>
                <p:nvPicPr>
                  <p:cNvPr id="20" name="Mspham-0936082789">
                    <a:extLst>
                      <a:ext uri="{FF2B5EF4-FFF2-40B4-BE49-F238E27FC236}">
                        <a16:creationId xmlns:a16="http://schemas.microsoft.com/office/drawing/2014/main" id="{DD4845BA-5084-A773-3F6A-2A5D44152B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8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844603" y="3581184"/>
                    <a:ext cx="6564566" cy="4117774"/>
                  </a:xfrm>
                  <a:prstGeom prst="rect">
                    <a:avLst/>
                  </a:prstGeom>
                </p:spPr>
              </p:pic>
              <p:sp>
                <p:nvSpPr>
                  <p:cNvPr id="21" name="Mspham-0936082789">
                    <a:extLst>
                      <a:ext uri="{FF2B5EF4-FFF2-40B4-BE49-F238E27FC236}">
                        <a16:creationId xmlns:a16="http://schemas.microsoft.com/office/drawing/2014/main" id="{69C5BD65-80E6-30A1-9CCE-584DEED0C6C3}"/>
                      </a:ext>
                    </a:extLst>
                  </p:cNvPr>
                  <p:cNvSpPr/>
                  <p:nvPr/>
                </p:nvSpPr>
                <p:spPr>
                  <a:xfrm>
                    <a:off x="2895729" y="4762500"/>
                    <a:ext cx="4414606" cy="19345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Mspham-0936082789">
                <a:extLst>
                  <a:ext uri="{FF2B5EF4-FFF2-40B4-BE49-F238E27FC236}">
                    <a16:creationId xmlns:a16="http://schemas.microsoft.com/office/drawing/2014/main" id="{A43C083F-9C26-98C7-D3F4-9C92EEE6CD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026" y="8056310"/>
                <a:ext cx="3083845" cy="745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5400" b="1" i="0" u="none" strike="noStrike" cap="none">
                    <a:solidFill>
                      <a:srgbClr val="002060"/>
                    </a:solidFill>
                    <a:latin typeface="Impact" panose="020B0806030902050204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96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06 : 45 </a:t>
                </a:r>
              </a:p>
            </p:txBody>
          </p:sp>
          <p:sp>
            <p:nvSpPr>
              <p:cNvPr id="13" name="Mspham-0936082789">
                <a:extLst>
                  <a:ext uri="{FF2B5EF4-FFF2-40B4-BE49-F238E27FC236}">
                    <a16:creationId xmlns:a16="http://schemas.microsoft.com/office/drawing/2014/main" id="{0EB0BC23-B315-D714-4109-0CF33008A9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9201" y="7746977"/>
                <a:ext cx="1044671" cy="61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</a:rPr>
                  <a:t>AM</a:t>
                </a:r>
              </a:p>
            </p:txBody>
          </p:sp>
        </p:grp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63D418DB-00DF-0F92-05C4-48AC8D1FCF4D}"/>
                </a:ext>
              </a:extLst>
            </p:cNvPr>
            <p:cNvSpPr/>
            <p:nvPr/>
          </p:nvSpPr>
          <p:spPr>
            <a:xfrm>
              <a:off x="6487187" y="5850864"/>
              <a:ext cx="4591631" cy="809695"/>
            </a:xfrm>
            <a:prstGeom prst="roundRect">
              <a:avLst>
                <a:gd name="adj" fmla="val 50000"/>
              </a:avLst>
            </a:prstGeom>
            <a:solidFill>
              <a:srgbClr val="FBD26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6000"/>
                </a:lnSpc>
                <a:spcAft>
                  <a:spcPts val="900"/>
                </a:spcAft>
              </a:pPr>
              <a:r>
                <a:rPr lang="en-US"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six forty-five</a:t>
              </a:r>
              <a:endPara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33F0EA-3844-4BB3-0DC3-1ABFE40D26EA}"/>
              </a:ext>
            </a:extLst>
          </p:cNvPr>
          <p:cNvSpPr txBox="1">
            <a:spLocks/>
          </p:cNvSpPr>
          <p:nvPr/>
        </p:nvSpPr>
        <p:spPr>
          <a:xfrm>
            <a:off x="4295447" y="1893270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6600234-F929-3A9E-DCD8-D9991516EDFE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33EAE7E-00E6-2D84-979C-76EF8EE98B39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4021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871B-F3A7-AF9A-0EE3-9DF01F9FE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095500"/>
            <a:ext cx="4477111" cy="2899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45A5B-A5E9-4B64-A722-39051D714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824" y="2099053"/>
            <a:ext cx="4477111" cy="2892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CE1F03-5855-EC68-3753-ED6A84C7B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047" y="6286500"/>
            <a:ext cx="4484217" cy="2892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CE75ED-A3D3-9B30-95B5-315E06C92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824" y="6286499"/>
            <a:ext cx="4477111" cy="2892356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4D614C5-7EE1-EF7A-4437-17014ECF803C}"/>
              </a:ext>
            </a:extLst>
          </p:cNvPr>
          <p:cNvSpPr txBox="1">
            <a:spLocks/>
          </p:cNvSpPr>
          <p:nvPr/>
        </p:nvSpPr>
        <p:spPr>
          <a:xfrm>
            <a:off x="3654047" y="21420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4265E6A-D0DC-2C31-B59A-CD424F02297E}"/>
              </a:ext>
            </a:extLst>
          </p:cNvPr>
          <p:cNvSpPr txBox="1">
            <a:spLocks/>
          </p:cNvSpPr>
          <p:nvPr/>
        </p:nvSpPr>
        <p:spPr>
          <a:xfrm>
            <a:off x="11168024" y="21420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CE79CAB-AAF8-48B9-9643-0A4BDC90AECA}"/>
              </a:ext>
            </a:extLst>
          </p:cNvPr>
          <p:cNvSpPr txBox="1">
            <a:spLocks/>
          </p:cNvSpPr>
          <p:nvPr/>
        </p:nvSpPr>
        <p:spPr>
          <a:xfrm>
            <a:off x="3660974" y="635032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278E1CF-FBAB-CD56-C306-6C6E80BD95F4}"/>
              </a:ext>
            </a:extLst>
          </p:cNvPr>
          <p:cNvSpPr txBox="1">
            <a:spLocks/>
          </p:cNvSpPr>
          <p:nvPr/>
        </p:nvSpPr>
        <p:spPr>
          <a:xfrm>
            <a:off x="11174951" y="635032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9709B2B-314E-A766-F1B4-73F744970BCB}"/>
              </a:ext>
            </a:extLst>
          </p:cNvPr>
          <p:cNvSpPr txBox="1">
            <a:spLocks/>
          </p:cNvSpPr>
          <p:nvPr/>
        </p:nvSpPr>
        <p:spPr>
          <a:xfrm>
            <a:off x="4495800" y="4530840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six o’clock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ADCC394-FD64-B824-1555-366FDF7AB4E1}"/>
              </a:ext>
            </a:extLst>
          </p:cNvPr>
          <p:cNvSpPr txBox="1">
            <a:spLocks/>
          </p:cNvSpPr>
          <p:nvPr/>
        </p:nvSpPr>
        <p:spPr>
          <a:xfrm>
            <a:off x="11932339" y="4530840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4FD049F-0A20-9978-A37B-7003F6E6A66D}"/>
              </a:ext>
            </a:extLst>
          </p:cNvPr>
          <p:cNvSpPr txBox="1">
            <a:spLocks/>
          </p:cNvSpPr>
          <p:nvPr/>
        </p:nvSpPr>
        <p:spPr>
          <a:xfrm>
            <a:off x="4500871" y="8699278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46C80AE-A274-3349-7B54-E480B28DF20F}"/>
              </a:ext>
            </a:extLst>
          </p:cNvPr>
          <p:cNvSpPr txBox="1">
            <a:spLocks/>
          </p:cNvSpPr>
          <p:nvPr/>
        </p:nvSpPr>
        <p:spPr>
          <a:xfrm>
            <a:off x="11932339" y="8699278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forty-five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8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083" y="1815028"/>
            <a:ext cx="3984869" cy="3642416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10" y="1139984"/>
            <a:ext cx="4408700" cy="4408700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14" y="1815027"/>
            <a:ext cx="4746846" cy="448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085" y="-1269701"/>
            <a:ext cx="914400" cy="914400"/>
          </a:xfrm>
          <a:prstGeom prst="rect">
            <a:avLst/>
          </a:prstGeom>
        </p:spPr>
      </p:pic>
      <p:pic>
        <p:nvPicPr>
          <p:cNvPr id="12" name="Imagen 8a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1984280" y="4058724"/>
            <a:ext cx="14285714" cy="403644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7037" y="8095165"/>
            <a:ext cx="2513324" cy="1187105"/>
          </a:xfrm>
          <a:prstGeom prst="rect">
            <a:avLst/>
          </a:prstGeom>
        </p:spPr>
      </p:pic>
      <p:pic>
        <p:nvPicPr>
          <p:cNvPr id="13" name="Picture 12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7037" y="8095165"/>
            <a:ext cx="2513324" cy="118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o’clock six.</a:t>
            </a:r>
          </a:p>
        </p:txBody>
      </p:sp>
      <p:sp>
        <p:nvSpPr>
          <p:cNvPr id="60" name="R.msPham"/>
          <p:cNvSpPr/>
          <p:nvPr/>
        </p:nvSpPr>
        <p:spPr>
          <a:xfrm>
            <a:off x="10564688" y="6668110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fifteen.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o’clock.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91" y="4096646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915086" y="1440377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366211" y="3336792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6" y="6795509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7" y="6035655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0CF0D269-1C05-849F-3B8B-EE3B7AEDB97F}"/>
              </a:ext>
            </a:extLst>
          </p:cNvPr>
          <p:cNvSpPr txBox="1"/>
          <p:nvPr/>
        </p:nvSpPr>
        <p:spPr>
          <a:xfrm>
            <a:off x="2035280" y="1636480"/>
            <a:ext cx="6529755" cy="11848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B341B2-8C9F-E826-848F-C7BC24E6493E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12A8BE7-B701-E82F-2A32-A2F46F124DCE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D09A312-2387-BB69-2127-E52BE1ABB0CC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3" name="Mspham-0936082789">
                  <a:extLst>
                    <a:ext uri="{FF2B5EF4-FFF2-40B4-BE49-F238E27FC236}">
                      <a16:creationId xmlns:a16="http://schemas.microsoft.com/office/drawing/2014/main" id="{BDFD1F11-5D15-70F0-E593-B5300750EF2B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4" name="MsPham-0936082789">
                  <a:extLst>
                    <a:ext uri="{FF2B5EF4-FFF2-40B4-BE49-F238E27FC236}">
                      <a16:creationId xmlns:a16="http://schemas.microsoft.com/office/drawing/2014/main" id="{0193779B-6886-C1AE-8A02-951FE96DFE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2" name="Mspham-0936082789">
                <a:extLst>
                  <a:ext uri="{FF2B5EF4-FFF2-40B4-BE49-F238E27FC236}">
                    <a16:creationId xmlns:a16="http://schemas.microsoft.com/office/drawing/2014/main" id="{1FA8C29D-08B1-EF57-52A9-9FF82A3E37EE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21" name="Mspham-0936082789">
                  <a:extLst>
                    <a:ext uri="{FF2B5EF4-FFF2-40B4-BE49-F238E27FC236}">
                      <a16:creationId xmlns:a16="http://schemas.microsoft.com/office/drawing/2014/main" id="{26C911EC-B66B-F195-8789-714261B7A727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2" name="MsPham-0936082789">
                  <a:extLst>
                    <a:ext uri="{FF2B5EF4-FFF2-40B4-BE49-F238E27FC236}">
                      <a16:creationId xmlns:a16="http://schemas.microsoft.com/office/drawing/2014/main" id="{B7DF393F-C87C-FA13-7B12-547DFC8F1E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8" name="Mspham-0936082789">
                <a:extLst>
                  <a:ext uri="{FF2B5EF4-FFF2-40B4-BE49-F238E27FC236}">
                    <a16:creationId xmlns:a16="http://schemas.microsoft.com/office/drawing/2014/main" id="{CF479373-D6B9-5B04-C5AC-AFB5F6C6F20D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9" name="Mspham-0936082789">
                  <a:extLst>
                    <a:ext uri="{FF2B5EF4-FFF2-40B4-BE49-F238E27FC236}">
                      <a16:creationId xmlns:a16="http://schemas.microsoft.com/office/drawing/2014/main" id="{6C9A0D51-B9D4-E1D3-FC10-E2774FA2AA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20" name="Mspham-0936082789">
                  <a:extLst>
                    <a:ext uri="{FF2B5EF4-FFF2-40B4-BE49-F238E27FC236}">
                      <a16:creationId xmlns:a16="http://schemas.microsoft.com/office/drawing/2014/main" id="{B63ACBE7-5C0F-B5EA-7108-3E3731EE8A71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D38FED0F-55CE-88A0-70E0-9347F1719CB9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06 : 00 </a:t>
              </a:r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7002766-C15D-96EC-9EA9-5CAF35CADA2B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760508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fifteen.</a:t>
            </a:r>
          </a:p>
        </p:txBody>
      </p:sp>
      <p:sp>
        <p:nvSpPr>
          <p:cNvPr id="60" name="R.msPham"/>
          <p:cNvSpPr/>
          <p:nvPr/>
        </p:nvSpPr>
        <p:spPr>
          <a:xfrm>
            <a:off x="10564688" y="6668110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forty-five.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fifteen</a:t>
            </a:r>
          </a:p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o’clock.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23" y="1467612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984620" y="4088822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509743" y="707759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6" y="6795509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7" y="6035655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BC81885-DA7A-AF36-1A1D-3643F0D266CF}"/>
              </a:ext>
            </a:extLst>
          </p:cNvPr>
          <p:cNvSpPr txBox="1"/>
          <p:nvPr/>
        </p:nvSpPr>
        <p:spPr>
          <a:xfrm>
            <a:off x="2035280" y="1636480"/>
            <a:ext cx="6529755" cy="11848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381772-E866-7D69-79C3-DC6268576DB1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88044F9-FACE-C607-1393-95DD28F70FE4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8B518C1-CC58-A831-BC46-7851795BE6C3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2" name="Mspham-0936082789">
                  <a:extLst>
                    <a:ext uri="{FF2B5EF4-FFF2-40B4-BE49-F238E27FC236}">
                      <a16:creationId xmlns:a16="http://schemas.microsoft.com/office/drawing/2014/main" id="{D326613A-DCA5-2484-B1CF-632F8BBFE626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3" name="MsPham-0936082789">
                  <a:extLst>
                    <a:ext uri="{FF2B5EF4-FFF2-40B4-BE49-F238E27FC236}">
                      <a16:creationId xmlns:a16="http://schemas.microsoft.com/office/drawing/2014/main" id="{8A76E266-9460-8DDC-9B07-BF5AB31D0B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0" name="Mspham-0936082789">
                <a:extLst>
                  <a:ext uri="{FF2B5EF4-FFF2-40B4-BE49-F238E27FC236}">
                    <a16:creationId xmlns:a16="http://schemas.microsoft.com/office/drawing/2014/main" id="{E49AC50A-4FDE-23CB-DCCF-3CC7A56F4A8F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20" name="Mspham-0936082789">
                  <a:extLst>
                    <a:ext uri="{FF2B5EF4-FFF2-40B4-BE49-F238E27FC236}">
                      <a16:creationId xmlns:a16="http://schemas.microsoft.com/office/drawing/2014/main" id="{252032B9-6AF3-DA77-19EB-F9D58C698F86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1" name="MsPham-0936082789">
                  <a:extLst>
                    <a:ext uri="{FF2B5EF4-FFF2-40B4-BE49-F238E27FC236}">
                      <a16:creationId xmlns:a16="http://schemas.microsoft.com/office/drawing/2014/main" id="{D31412DE-D68F-ED49-FD74-3A1EF9E61F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" name="Mspham-0936082789">
                <a:extLst>
                  <a:ext uri="{FF2B5EF4-FFF2-40B4-BE49-F238E27FC236}">
                    <a16:creationId xmlns:a16="http://schemas.microsoft.com/office/drawing/2014/main" id="{8A13FE5C-8EE6-6E9D-4236-1E2CE21F26B2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2" name="Mspham-0936082789">
                  <a:extLst>
                    <a:ext uri="{FF2B5EF4-FFF2-40B4-BE49-F238E27FC236}">
                      <a16:creationId xmlns:a16="http://schemas.microsoft.com/office/drawing/2014/main" id="{F24BFAD2-F000-EB68-2B35-AC6AAA6EB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18" name="Mspham-0936082789">
                  <a:extLst>
                    <a:ext uri="{FF2B5EF4-FFF2-40B4-BE49-F238E27FC236}">
                      <a16:creationId xmlns:a16="http://schemas.microsoft.com/office/drawing/2014/main" id="{D19DE5E4-A08F-59B8-3C52-5E92881AD10F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FE4F99B-0286-0E4C-4174-FB64B49EB0A6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06 : 15 </a:t>
              </a:r>
            </a:p>
          </p:txBody>
        </p: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F2DD419F-FC69-B275-8DDB-DF5C4371A45E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14395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fifteen.</a:t>
            </a:r>
          </a:p>
        </p:txBody>
      </p:sp>
      <p:sp>
        <p:nvSpPr>
          <p:cNvPr id="60" name="R.msPham"/>
          <p:cNvSpPr/>
          <p:nvPr/>
        </p:nvSpPr>
        <p:spPr>
          <a:xfrm>
            <a:off x="10564688" y="6668110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forty-five.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thirty.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91" y="4096646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915086" y="1440377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366211" y="3336792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6" y="6795509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7" y="6035655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7FCDA2E-B3BB-E9B9-DC9F-C06CCD97D775}"/>
              </a:ext>
            </a:extLst>
          </p:cNvPr>
          <p:cNvSpPr txBox="1"/>
          <p:nvPr/>
        </p:nvSpPr>
        <p:spPr>
          <a:xfrm>
            <a:off x="2035280" y="1636480"/>
            <a:ext cx="6529755" cy="11848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563D00-4385-CD47-80FB-5F960C510DFB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BC07B7F-4785-9933-7185-833871E2A6D9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887720E-93F3-549B-E928-7AE11B45B78E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2" name="Mspham-0936082789">
                  <a:extLst>
                    <a:ext uri="{FF2B5EF4-FFF2-40B4-BE49-F238E27FC236}">
                      <a16:creationId xmlns:a16="http://schemas.microsoft.com/office/drawing/2014/main" id="{0D48CCF7-0C50-A027-09A7-5900A31B971B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3" name="MsPham-0936082789">
                  <a:extLst>
                    <a:ext uri="{FF2B5EF4-FFF2-40B4-BE49-F238E27FC236}">
                      <a16:creationId xmlns:a16="http://schemas.microsoft.com/office/drawing/2014/main" id="{DA8BAF16-5F00-572C-1EC2-2C757DF5B0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" name="Mspham-0936082789">
                <a:extLst>
                  <a:ext uri="{FF2B5EF4-FFF2-40B4-BE49-F238E27FC236}">
                    <a16:creationId xmlns:a16="http://schemas.microsoft.com/office/drawing/2014/main" id="{9DBB3FC4-673F-12B4-FEA8-6D8745741DE1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20" name="Mspham-0936082789">
                  <a:extLst>
                    <a:ext uri="{FF2B5EF4-FFF2-40B4-BE49-F238E27FC236}">
                      <a16:creationId xmlns:a16="http://schemas.microsoft.com/office/drawing/2014/main" id="{0550B200-B591-E9E4-0542-C33C862FECFB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1" name="MsPham-0936082789">
                  <a:extLst>
                    <a:ext uri="{FF2B5EF4-FFF2-40B4-BE49-F238E27FC236}">
                      <a16:creationId xmlns:a16="http://schemas.microsoft.com/office/drawing/2014/main" id="{CCEE4613-E193-76AE-0AD4-531ED20704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2" name="Mspham-0936082789">
                <a:extLst>
                  <a:ext uri="{FF2B5EF4-FFF2-40B4-BE49-F238E27FC236}">
                    <a16:creationId xmlns:a16="http://schemas.microsoft.com/office/drawing/2014/main" id="{FF9E82DD-0BD2-5CBB-341D-5ED9A2443967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8" name="Mspham-0936082789">
                  <a:extLst>
                    <a:ext uri="{FF2B5EF4-FFF2-40B4-BE49-F238E27FC236}">
                      <a16:creationId xmlns:a16="http://schemas.microsoft.com/office/drawing/2014/main" id="{477D4ABC-E09A-A827-6B88-740ED76D58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19" name="Mspham-0936082789">
                  <a:extLst>
                    <a:ext uri="{FF2B5EF4-FFF2-40B4-BE49-F238E27FC236}">
                      <a16:creationId xmlns:a16="http://schemas.microsoft.com/office/drawing/2014/main" id="{0F07115C-55CA-3D5D-1E2F-2B0E5AD367C5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08E0FECF-FDD0-8704-74A9-CAC2F7FE88CD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06 : 30 </a:t>
              </a:r>
            </a:p>
          </p:txBody>
        </p:sp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B3A79138-3077-5E68-00AB-1277C26CC0B6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95358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forty-five.</a:t>
            </a:r>
          </a:p>
        </p:txBody>
      </p:sp>
      <p:sp>
        <p:nvSpPr>
          <p:cNvPr id="60" name="R.msPham"/>
          <p:cNvSpPr/>
          <p:nvPr/>
        </p:nvSpPr>
        <p:spPr>
          <a:xfrm>
            <a:off x="10564688" y="6668110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thirty.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fifteen.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23" y="1467612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984620" y="4088822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509743" y="707759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6" y="6795509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7" y="6035655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CCA317A-7302-C5C8-F4B2-BEAEFA8818A2}"/>
              </a:ext>
            </a:extLst>
          </p:cNvPr>
          <p:cNvSpPr txBox="1"/>
          <p:nvPr/>
        </p:nvSpPr>
        <p:spPr>
          <a:xfrm>
            <a:off x="2035280" y="1636480"/>
            <a:ext cx="6529755" cy="11848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D4CF80-BFD9-452D-51AC-3384A7FE3F7B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005B24C-FAE5-B86A-B908-5612D834A9EB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DFC128-2132-492D-C2CE-FF45C39E8244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2" name="Mspham-0936082789">
                  <a:extLst>
                    <a:ext uri="{FF2B5EF4-FFF2-40B4-BE49-F238E27FC236}">
                      <a16:creationId xmlns:a16="http://schemas.microsoft.com/office/drawing/2014/main" id="{EAAFB5B7-C061-042F-A6C4-CF1B5090C21A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3" name="MsPham-0936082789">
                  <a:extLst>
                    <a:ext uri="{FF2B5EF4-FFF2-40B4-BE49-F238E27FC236}">
                      <a16:creationId xmlns:a16="http://schemas.microsoft.com/office/drawing/2014/main" id="{DF880F2B-FB84-49D3-43B8-6BA29C3760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" name="Mspham-0936082789">
                <a:extLst>
                  <a:ext uri="{FF2B5EF4-FFF2-40B4-BE49-F238E27FC236}">
                    <a16:creationId xmlns:a16="http://schemas.microsoft.com/office/drawing/2014/main" id="{12FC39E6-AA47-0FBF-DC7E-17F5D3FC99FA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20" name="Mspham-0936082789">
                  <a:extLst>
                    <a:ext uri="{FF2B5EF4-FFF2-40B4-BE49-F238E27FC236}">
                      <a16:creationId xmlns:a16="http://schemas.microsoft.com/office/drawing/2014/main" id="{EAAB9169-70F3-9936-AFA7-3372ED9563EA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1" name="MsPham-0936082789">
                  <a:extLst>
                    <a:ext uri="{FF2B5EF4-FFF2-40B4-BE49-F238E27FC236}">
                      <a16:creationId xmlns:a16="http://schemas.microsoft.com/office/drawing/2014/main" id="{28EA8007-60CF-37D3-6E35-01E22A1AA7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2" name="Mspham-0936082789">
                <a:extLst>
                  <a:ext uri="{FF2B5EF4-FFF2-40B4-BE49-F238E27FC236}">
                    <a16:creationId xmlns:a16="http://schemas.microsoft.com/office/drawing/2014/main" id="{7A6E7C28-A9A8-600B-1F4C-0695A98F9EBD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8" name="Mspham-0936082789">
                  <a:extLst>
                    <a:ext uri="{FF2B5EF4-FFF2-40B4-BE49-F238E27FC236}">
                      <a16:creationId xmlns:a16="http://schemas.microsoft.com/office/drawing/2014/main" id="{48C70674-F9C2-2825-FE15-3D89752D86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19" name="Mspham-0936082789">
                  <a:extLst>
                    <a:ext uri="{FF2B5EF4-FFF2-40B4-BE49-F238E27FC236}">
                      <a16:creationId xmlns:a16="http://schemas.microsoft.com/office/drawing/2014/main" id="{E9AB83ED-F5E4-FA9C-291D-7B240FAFDDCE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76FF3ED8-2161-748C-BEB9-6A817E6DC4EB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06 : 45 </a:t>
              </a:r>
            </a:p>
          </p:txBody>
        </p:sp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30974D8E-6371-E65B-00E0-873ABCF54B2B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234548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ten eight.</a:t>
            </a:r>
          </a:p>
        </p:txBody>
      </p:sp>
      <p:sp>
        <p:nvSpPr>
          <p:cNvPr id="60" name="R.msPham"/>
          <p:cNvSpPr/>
          <p:nvPr/>
        </p:nvSpPr>
        <p:spPr>
          <a:xfrm>
            <a:off x="10564688" y="6668110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eight o’clock.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eight ten.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91" y="4096646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915086" y="1440377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366211" y="3336792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6" y="6795509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7" y="6035655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B3BC5BF-33CF-83D6-6D50-0857DD8DCE1B}"/>
              </a:ext>
            </a:extLst>
          </p:cNvPr>
          <p:cNvSpPr txBox="1"/>
          <p:nvPr/>
        </p:nvSpPr>
        <p:spPr>
          <a:xfrm>
            <a:off x="2035280" y="1636480"/>
            <a:ext cx="6529755" cy="11848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C9E877-59EB-749F-B3CC-E423B24F01A1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8B15BB-1A66-B77B-261D-206A1E6D0C23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6706F96-E3B6-7214-D0CC-BF9D55660AE4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2" name="Mspham-0936082789">
                  <a:extLst>
                    <a:ext uri="{FF2B5EF4-FFF2-40B4-BE49-F238E27FC236}">
                      <a16:creationId xmlns:a16="http://schemas.microsoft.com/office/drawing/2014/main" id="{4412AED7-3677-91D9-8B4A-68DB273832CE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3" name="MsPham-0936082789">
                  <a:extLst>
                    <a:ext uri="{FF2B5EF4-FFF2-40B4-BE49-F238E27FC236}">
                      <a16:creationId xmlns:a16="http://schemas.microsoft.com/office/drawing/2014/main" id="{360A92F1-AF3F-E2D3-EBA6-A5F7FFA800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" name="Mspham-0936082789">
                <a:extLst>
                  <a:ext uri="{FF2B5EF4-FFF2-40B4-BE49-F238E27FC236}">
                    <a16:creationId xmlns:a16="http://schemas.microsoft.com/office/drawing/2014/main" id="{0C5297BD-AC7D-3971-A0DC-4BC51B3D7344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20" name="Mspham-0936082789">
                  <a:extLst>
                    <a:ext uri="{FF2B5EF4-FFF2-40B4-BE49-F238E27FC236}">
                      <a16:creationId xmlns:a16="http://schemas.microsoft.com/office/drawing/2014/main" id="{0F8A0A79-7F99-6937-2E0C-68D1AF832E19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1" name="MsPham-0936082789">
                  <a:extLst>
                    <a:ext uri="{FF2B5EF4-FFF2-40B4-BE49-F238E27FC236}">
                      <a16:creationId xmlns:a16="http://schemas.microsoft.com/office/drawing/2014/main" id="{BE0BDB3F-018D-2358-A454-36BE0EFD75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2" name="Mspham-0936082789">
                <a:extLst>
                  <a:ext uri="{FF2B5EF4-FFF2-40B4-BE49-F238E27FC236}">
                    <a16:creationId xmlns:a16="http://schemas.microsoft.com/office/drawing/2014/main" id="{A41F0D2C-1E25-D5DC-38D6-70326A9D9AE1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8" name="Mspham-0936082789">
                  <a:extLst>
                    <a:ext uri="{FF2B5EF4-FFF2-40B4-BE49-F238E27FC236}">
                      <a16:creationId xmlns:a16="http://schemas.microsoft.com/office/drawing/2014/main" id="{244DD907-0C5A-82D1-512E-D2CE2E04D8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19" name="Mspham-0936082789">
                  <a:extLst>
                    <a:ext uri="{FF2B5EF4-FFF2-40B4-BE49-F238E27FC236}">
                      <a16:creationId xmlns:a16="http://schemas.microsoft.com/office/drawing/2014/main" id="{12E6FBFB-20F1-38FD-6E47-5AF54E30A7C8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900DE473-94AE-EC8B-FA71-57D487682E3C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08 : 10 </a:t>
              </a:r>
            </a:p>
          </p:txBody>
        </p:sp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3726077-1B96-EAFD-D7D3-790E26B04F1E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14360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340408A6-5D98-E17D-4CB1-B23CC6C50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364907" cy="10553700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2265430" y="4076700"/>
            <a:ext cx="13834044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99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eight forty.</a:t>
            </a:r>
          </a:p>
        </p:txBody>
      </p:sp>
      <p:sp>
        <p:nvSpPr>
          <p:cNvPr id="60" name="R.msPham"/>
          <p:cNvSpPr/>
          <p:nvPr/>
        </p:nvSpPr>
        <p:spPr>
          <a:xfrm>
            <a:off x="10564688" y="6668110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eight fifty.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eight fifteen.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23" y="1467612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868474" y="6757928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509743" y="707759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5" y="4215194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5" y="3455340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8EA7D3A-A184-B033-B6BC-4D2229B35901}"/>
              </a:ext>
            </a:extLst>
          </p:cNvPr>
          <p:cNvSpPr txBox="1"/>
          <p:nvPr/>
        </p:nvSpPr>
        <p:spPr>
          <a:xfrm>
            <a:off x="2035280" y="1636480"/>
            <a:ext cx="6529755" cy="11848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58469F-65C7-9307-48A6-BC5D6EB8006F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AFBA78-6E65-7AA1-56B9-AC19B34E3006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4E4CFB8-9C76-EFAE-A941-CE9404FA3AC8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2" name="Mspham-0936082789">
                  <a:extLst>
                    <a:ext uri="{FF2B5EF4-FFF2-40B4-BE49-F238E27FC236}">
                      <a16:creationId xmlns:a16="http://schemas.microsoft.com/office/drawing/2014/main" id="{E7A90530-CF9B-1775-B4A7-7C605146B0DF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3" name="MsPham-0936082789">
                  <a:extLst>
                    <a:ext uri="{FF2B5EF4-FFF2-40B4-BE49-F238E27FC236}">
                      <a16:creationId xmlns:a16="http://schemas.microsoft.com/office/drawing/2014/main" id="{EA865E95-F5AD-03AB-1C28-C612AE8AA8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" name="Mspham-0936082789">
                <a:extLst>
                  <a:ext uri="{FF2B5EF4-FFF2-40B4-BE49-F238E27FC236}">
                    <a16:creationId xmlns:a16="http://schemas.microsoft.com/office/drawing/2014/main" id="{DF55BF1C-D229-0962-12E7-4661509B7029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20" name="Mspham-0936082789">
                  <a:extLst>
                    <a:ext uri="{FF2B5EF4-FFF2-40B4-BE49-F238E27FC236}">
                      <a16:creationId xmlns:a16="http://schemas.microsoft.com/office/drawing/2014/main" id="{FC8018C3-6B46-E505-CD24-84FEACCF4AE3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1" name="MsPham-0936082789">
                  <a:extLst>
                    <a:ext uri="{FF2B5EF4-FFF2-40B4-BE49-F238E27FC236}">
                      <a16:creationId xmlns:a16="http://schemas.microsoft.com/office/drawing/2014/main" id="{EEE3081D-73F8-6289-3FB9-8238553F93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2" name="Mspham-0936082789">
                <a:extLst>
                  <a:ext uri="{FF2B5EF4-FFF2-40B4-BE49-F238E27FC236}">
                    <a16:creationId xmlns:a16="http://schemas.microsoft.com/office/drawing/2014/main" id="{8D071071-4857-8AC4-4563-8D60B8444341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8" name="Mspham-0936082789">
                  <a:extLst>
                    <a:ext uri="{FF2B5EF4-FFF2-40B4-BE49-F238E27FC236}">
                      <a16:creationId xmlns:a16="http://schemas.microsoft.com/office/drawing/2014/main" id="{519E1CB9-6490-3A52-F4E4-3724136ABF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19" name="Mspham-0936082789">
                  <a:extLst>
                    <a:ext uri="{FF2B5EF4-FFF2-40B4-BE49-F238E27FC236}">
                      <a16:creationId xmlns:a16="http://schemas.microsoft.com/office/drawing/2014/main" id="{45EEAD46-E9B4-AD35-9104-9F496C9B56B1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5F59F537-508F-7F6E-C685-600CA495B24E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08 : 50 </a:t>
              </a:r>
            </a:p>
          </p:txBody>
        </p:sp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ED20E1D5-FE8D-5BE6-0DC4-EE093E2317EE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829915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twenty eight.</a:t>
            </a:r>
          </a:p>
        </p:txBody>
      </p:sp>
      <p:sp>
        <p:nvSpPr>
          <p:cNvPr id="60" name="R.msPham"/>
          <p:cNvSpPr/>
          <p:nvPr/>
        </p:nvSpPr>
        <p:spPr>
          <a:xfrm>
            <a:off x="10611301" y="6665457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eight twelve.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eight twenty.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91" y="4096646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915086" y="1440377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366211" y="3336792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6" y="6795509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7" y="6035655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B3BC5BF-33CF-83D6-6D50-0857DD8DCE1B}"/>
              </a:ext>
            </a:extLst>
          </p:cNvPr>
          <p:cNvSpPr txBox="1"/>
          <p:nvPr/>
        </p:nvSpPr>
        <p:spPr>
          <a:xfrm>
            <a:off x="2035280" y="1636480"/>
            <a:ext cx="6529755" cy="11848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81D2BC-ADFF-BD0D-BDC6-B9DA5EB76E54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B6CAB53-168A-0013-52D9-F3B7619C7980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9E8C503-DFF5-BC2F-7ABE-03D73D0D4E9A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1" name="Mspham-0936082789">
                  <a:extLst>
                    <a:ext uri="{FF2B5EF4-FFF2-40B4-BE49-F238E27FC236}">
                      <a16:creationId xmlns:a16="http://schemas.microsoft.com/office/drawing/2014/main" id="{7CB652A5-51D1-F0EE-B162-BAB8379F1292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2" name="MsPham-0936082789">
                  <a:extLst>
                    <a:ext uri="{FF2B5EF4-FFF2-40B4-BE49-F238E27FC236}">
                      <a16:creationId xmlns:a16="http://schemas.microsoft.com/office/drawing/2014/main" id="{D773A859-8998-2D5A-0FD2-640AF5BB10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0" name="Mspham-0936082789">
                <a:extLst>
                  <a:ext uri="{FF2B5EF4-FFF2-40B4-BE49-F238E27FC236}">
                    <a16:creationId xmlns:a16="http://schemas.microsoft.com/office/drawing/2014/main" id="{35D9DA06-F810-FBD7-864F-D88E3596E676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19" name="Mspham-0936082789">
                  <a:extLst>
                    <a:ext uri="{FF2B5EF4-FFF2-40B4-BE49-F238E27FC236}">
                      <a16:creationId xmlns:a16="http://schemas.microsoft.com/office/drawing/2014/main" id="{FE528C30-F6D6-B807-4F7A-1EAD915C9BD0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0" name="MsPham-0936082789">
                  <a:extLst>
                    <a:ext uri="{FF2B5EF4-FFF2-40B4-BE49-F238E27FC236}">
                      <a16:creationId xmlns:a16="http://schemas.microsoft.com/office/drawing/2014/main" id="{9EBDA1AC-1659-300F-9406-22E7DAA711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" name="Mspham-0936082789">
                <a:extLst>
                  <a:ext uri="{FF2B5EF4-FFF2-40B4-BE49-F238E27FC236}">
                    <a16:creationId xmlns:a16="http://schemas.microsoft.com/office/drawing/2014/main" id="{DCEF0EFE-D3D3-B6EF-3774-49C2186198CB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2" name="Mspham-0936082789">
                  <a:extLst>
                    <a:ext uri="{FF2B5EF4-FFF2-40B4-BE49-F238E27FC236}">
                      <a16:creationId xmlns:a16="http://schemas.microsoft.com/office/drawing/2014/main" id="{059EA703-E514-5BDF-6F72-33E6968782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18" name="Mspham-0936082789">
                  <a:extLst>
                    <a:ext uri="{FF2B5EF4-FFF2-40B4-BE49-F238E27FC236}">
                      <a16:creationId xmlns:a16="http://schemas.microsoft.com/office/drawing/2014/main" id="{3CE99411-5F5A-4A08-4217-FE32DF57B817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03E29DD9-6F45-6F8B-2EDF-A0B2B745F342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08 : 20 </a:t>
              </a:r>
            </a:p>
          </p:txBody>
        </p: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5A10F6B4-B214-265C-8C16-732C715593DD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37800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time it?</a:t>
            </a:r>
            <a:endParaRPr lang="en-US" sz="2400" b="1">
              <a:solidFill>
                <a:srgbClr val="0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0564688" y="6668110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400" b="1">
              <a:solidFill>
                <a:srgbClr val="0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it is?</a:t>
            </a:r>
            <a:endParaRPr lang="en-US" sz="2400" b="1">
              <a:solidFill>
                <a:srgbClr val="0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23" y="1467612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868474" y="6757928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509743" y="707759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5" y="4215194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5" y="3455340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8EA7D3A-A184-B033-B6BC-4D2229B35901}"/>
              </a:ext>
            </a:extLst>
          </p:cNvPr>
          <p:cNvSpPr txBox="1"/>
          <p:nvPr/>
        </p:nvSpPr>
        <p:spPr>
          <a:xfrm>
            <a:off x="2035280" y="1636480"/>
            <a:ext cx="6529755" cy="175432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____________?</a:t>
            </a:r>
          </a:p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nine o’clock.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7B30B1-56FF-E54D-1F4E-7FF2BEF00454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BEA5298-551D-BEA1-2B1B-6EE6BD169E1F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381E408-FC53-372F-C78F-EAEDDE5B2FD3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1" name="Mspham-0936082789">
                  <a:extLst>
                    <a:ext uri="{FF2B5EF4-FFF2-40B4-BE49-F238E27FC236}">
                      <a16:creationId xmlns:a16="http://schemas.microsoft.com/office/drawing/2014/main" id="{39DA94F6-B99D-4922-E248-F6547E320EEE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2" name="MsPham-0936082789">
                  <a:extLst>
                    <a:ext uri="{FF2B5EF4-FFF2-40B4-BE49-F238E27FC236}">
                      <a16:creationId xmlns:a16="http://schemas.microsoft.com/office/drawing/2014/main" id="{CC88D6BB-9582-7949-B6E5-165C366BE9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0" name="Mspham-0936082789">
                <a:extLst>
                  <a:ext uri="{FF2B5EF4-FFF2-40B4-BE49-F238E27FC236}">
                    <a16:creationId xmlns:a16="http://schemas.microsoft.com/office/drawing/2014/main" id="{0C0BB401-7617-45AD-ECB3-8785E9EE73CD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19" name="Mspham-0936082789">
                  <a:extLst>
                    <a:ext uri="{FF2B5EF4-FFF2-40B4-BE49-F238E27FC236}">
                      <a16:creationId xmlns:a16="http://schemas.microsoft.com/office/drawing/2014/main" id="{EE778E61-A062-B259-A2CC-F6699F09F4DE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0" name="MsPham-0936082789">
                  <a:extLst>
                    <a:ext uri="{FF2B5EF4-FFF2-40B4-BE49-F238E27FC236}">
                      <a16:creationId xmlns:a16="http://schemas.microsoft.com/office/drawing/2014/main" id="{A13057E6-072A-1188-FFA7-C8876553B4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" name="Mspham-0936082789">
                <a:extLst>
                  <a:ext uri="{FF2B5EF4-FFF2-40B4-BE49-F238E27FC236}">
                    <a16:creationId xmlns:a16="http://schemas.microsoft.com/office/drawing/2014/main" id="{5C6B9845-D945-0603-A96B-161FA1C7CD31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2" name="Mspham-0936082789">
                  <a:extLst>
                    <a:ext uri="{FF2B5EF4-FFF2-40B4-BE49-F238E27FC236}">
                      <a16:creationId xmlns:a16="http://schemas.microsoft.com/office/drawing/2014/main" id="{E5765A02-3101-CC6A-3270-7DF69F5B7A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18" name="Mspham-0936082789">
                  <a:extLst>
                    <a:ext uri="{FF2B5EF4-FFF2-40B4-BE49-F238E27FC236}">
                      <a16:creationId xmlns:a16="http://schemas.microsoft.com/office/drawing/2014/main" id="{5C9EE450-7C81-D159-59AD-1F19616EC99C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76F5D8A3-C434-DE9E-6523-E9A580A17114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09 : 00 </a:t>
              </a:r>
            </a:p>
          </p:txBody>
        </p: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319FC310-F8D4-48C8-0C8D-A04A0A3F4205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8904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90" y="5792095"/>
            <a:ext cx="2197704" cy="2008838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89051" y="5580788"/>
            <a:ext cx="2431452" cy="2431452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19" y="3476814"/>
            <a:ext cx="1997732" cy="188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085" y="-1269701"/>
            <a:ext cx="914400" cy="914400"/>
          </a:xfrm>
          <a:prstGeom prst="rect">
            <a:avLst/>
          </a:prstGeom>
        </p:spPr>
      </p:pic>
      <p:sp>
        <p:nvSpPr>
          <p:cNvPr id="11" name="MsPham"/>
          <p:cNvSpPr/>
          <p:nvPr/>
        </p:nvSpPr>
        <p:spPr>
          <a:xfrm>
            <a:off x="5175226" y="3021806"/>
            <a:ext cx="7917869" cy="2481000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7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MsPham">
            <a:hlinkClick r:id="" action="ppaction://hlinkshowjump?jump=nextslide"/>
          </p:cNvPr>
          <p:cNvSpPr/>
          <p:nvPr/>
        </p:nvSpPr>
        <p:spPr>
          <a:xfrm>
            <a:off x="9727736" y="8012240"/>
            <a:ext cx="2572419" cy="125386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75964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7994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8494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8994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A3DDEB-2B07-2D78-2BC6-BDCFC1C6135F}"/>
              </a:ext>
            </a:extLst>
          </p:cNvPr>
          <p:cNvGrpSpPr/>
          <p:nvPr/>
        </p:nvGrpSpPr>
        <p:grpSpPr>
          <a:xfrm>
            <a:off x="838200" y="3567817"/>
            <a:ext cx="9672249" cy="3657600"/>
            <a:chOff x="1914525" y="3543300"/>
            <a:chExt cx="6881471" cy="26022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554381-3EF4-5767-C54D-B5D557AE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912" r="41667"/>
            <a:stretch/>
          </p:blipFill>
          <p:spPr>
            <a:xfrm>
              <a:off x="1914525" y="4216414"/>
              <a:ext cx="6881471" cy="19291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8627C6-30DC-E7AB-6BF4-5D5931B03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668" y="3543300"/>
              <a:ext cx="1424660" cy="7501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D5AA78-7585-100F-A186-30F266981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1535" y="3543300"/>
              <a:ext cx="1424660" cy="7501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0727C48-3D4D-F48A-B664-1049715B1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0402" y="3543302"/>
              <a:ext cx="1424660" cy="7501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0F98B4-4FD3-53CA-C8AB-D2F12457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9269" y="3587645"/>
              <a:ext cx="1424660" cy="75018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8F62275-3C70-29A4-A970-6D5C345A3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3971" y="4356500"/>
            <a:ext cx="3819437" cy="5930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A4F6CE-FC82-4690-2200-3ABEC2BEE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7549" y="4304212"/>
            <a:ext cx="4209923" cy="6235567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56E5B1E-DD34-43D3-970A-F1EBDAA27AF5}"/>
              </a:ext>
            </a:extLst>
          </p:cNvPr>
          <p:cNvSpPr txBox="1">
            <a:spLocks/>
          </p:cNvSpPr>
          <p:nvPr/>
        </p:nvSpPr>
        <p:spPr>
          <a:xfrm>
            <a:off x="4674423" y="8218661"/>
            <a:ext cx="6160271" cy="841535"/>
          </a:xfrm>
          <a:prstGeom prst="wedgeRoundRectCallout">
            <a:avLst>
              <a:gd name="adj1" fmla="val 58316"/>
              <a:gd name="adj2" fmla="val -36070"/>
              <a:gd name="adj3" fmla="val 16667"/>
            </a:avLst>
          </a:pr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389854B-722B-9BFB-F78D-822BC9F3B070}"/>
              </a:ext>
            </a:extLst>
          </p:cNvPr>
          <p:cNvSpPr txBox="1">
            <a:spLocks/>
          </p:cNvSpPr>
          <p:nvPr/>
        </p:nvSpPr>
        <p:spPr>
          <a:xfrm>
            <a:off x="10834694" y="3068054"/>
            <a:ext cx="6160271" cy="1755963"/>
          </a:xfrm>
          <a:custGeom>
            <a:avLst/>
            <a:gdLst>
              <a:gd name="connsiteX0" fmla="*/ 0 w 6160271"/>
              <a:gd name="connsiteY0" fmla="*/ 140259 h 841535"/>
              <a:gd name="connsiteX1" fmla="*/ 140259 w 6160271"/>
              <a:gd name="connsiteY1" fmla="*/ 0 h 841535"/>
              <a:gd name="connsiteX2" fmla="*/ 1026712 w 6160271"/>
              <a:gd name="connsiteY2" fmla="*/ 0 h 841535"/>
              <a:gd name="connsiteX3" fmla="*/ 1026712 w 6160271"/>
              <a:gd name="connsiteY3" fmla="*/ 0 h 841535"/>
              <a:gd name="connsiteX4" fmla="*/ 2566780 w 6160271"/>
              <a:gd name="connsiteY4" fmla="*/ 0 h 841535"/>
              <a:gd name="connsiteX5" fmla="*/ 6020012 w 6160271"/>
              <a:gd name="connsiteY5" fmla="*/ 0 h 841535"/>
              <a:gd name="connsiteX6" fmla="*/ 6160271 w 6160271"/>
              <a:gd name="connsiteY6" fmla="*/ 140259 h 841535"/>
              <a:gd name="connsiteX7" fmla="*/ 6160271 w 6160271"/>
              <a:gd name="connsiteY7" fmla="*/ 490895 h 841535"/>
              <a:gd name="connsiteX8" fmla="*/ 6160271 w 6160271"/>
              <a:gd name="connsiteY8" fmla="*/ 490895 h 841535"/>
              <a:gd name="connsiteX9" fmla="*/ 6160271 w 6160271"/>
              <a:gd name="connsiteY9" fmla="*/ 701279 h 841535"/>
              <a:gd name="connsiteX10" fmla="*/ 6160271 w 6160271"/>
              <a:gd name="connsiteY10" fmla="*/ 701276 h 841535"/>
              <a:gd name="connsiteX11" fmla="*/ 6020012 w 6160271"/>
              <a:gd name="connsiteY11" fmla="*/ 841535 h 841535"/>
              <a:gd name="connsiteX12" fmla="*/ 2566780 w 6160271"/>
              <a:gd name="connsiteY12" fmla="*/ 841535 h 841535"/>
              <a:gd name="connsiteX13" fmla="*/ 2885841 w 6160271"/>
              <a:gd name="connsiteY13" fmla="*/ 1922217 h 841535"/>
              <a:gd name="connsiteX14" fmla="*/ 1026712 w 6160271"/>
              <a:gd name="connsiteY14" fmla="*/ 841535 h 841535"/>
              <a:gd name="connsiteX15" fmla="*/ 140259 w 6160271"/>
              <a:gd name="connsiteY15" fmla="*/ 841535 h 841535"/>
              <a:gd name="connsiteX16" fmla="*/ 0 w 6160271"/>
              <a:gd name="connsiteY16" fmla="*/ 701276 h 841535"/>
              <a:gd name="connsiteX17" fmla="*/ 0 w 6160271"/>
              <a:gd name="connsiteY17" fmla="*/ 701279 h 841535"/>
              <a:gd name="connsiteX18" fmla="*/ 0 w 6160271"/>
              <a:gd name="connsiteY18" fmla="*/ 490895 h 841535"/>
              <a:gd name="connsiteX19" fmla="*/ 0 w 6160271"/>
              <a:gd name="connsiteY19" fmla="*/ 490895 h 841535"/>
              <a:gd name="connsiteX20" fmla="*/ 0 w 6160271"/>
              <a:gd name="connsiteY20" fmla="*/ 140259 h 841535"/>
              <a:gd name="connsiteX0" fmla="*/ 0 w 6160271"/>
              <a:gd name="connsiteY0" fmla="*/ 140259 h 1922217"/>
              <a:gd name="connsiteX1" fmla="*/ 140259 w 6160271"/>
              <a:gd name="connsiteY1" fmla="*/ 0 h 1922217"/>
              <a:gd name="connsiteX2" fmla="*/ 1026712 w 6160271"/>
              <a:gd name="connsiteY2" fmla="*/ 0 h 1922217"/>
              <a:gd name="connsiteX3" fmla="*/ 1026712 w 6160271"/>
              <a:gd name="connsiteY3" fmla="*/ 0 h 1922217"/>
              <a:gd name="connsiteX4" fmla="*/ 2566780 w 6160271"/>
              <a:gd name="connsiteY4" fmla="*/ 0 h 1922217"/>
              <a:gd name="connsiteX5" fmla="*/ 6020012 w 6160271"/>
              <a:gd name="connsiteY5" fmla="*/ 0 h 1922217"/>
              <a:gd name="connsiteX6" fmla="*/ 6160271 w 6160271"/>
              <a:gd name="connsiteY6" fmla="*/ 140259 h 1922217"/>
              <a:gd name="connsiteX7" fmla="*/ 6160271 w 6160271"/>
              <a:gd name="connsiteY7" fmla="*/ 490895 h 1922217"/>
              <a:gd name="connsiteX8" fmla="*/ 6160271 w 6160271"/>
              <a:gd name="connsiteY8" fmla="*/ 490895 h 1922217"/>
              <a:gd name="connsiteX9" fmla="*/ 6160271 w 6160271"/>
              <a:gd name="connsiteY9" fmla="*/ 701279 h 1922217"/>
              <a:gd name="connsiteX10" fmla="*/ 6160271 w 6160271"/>
              <a:gd name="connsiteY10" fmla="*/ 701276 h 1922217"/>
              <a:gd name="connsiteX11" fmla="*/ 6020012 w 6160271"/>
              <a:gd name="connsiteY11" fmla="*/ 841535 h 1922217"/>
              <a:gd name="connsiteX12" fmla="*/ 2566780 w 6160271"/>
              <a:gd name="connsiteY12" fmla="*/ 841535 h 1922217"/>
              <a:gd name="connsiteX13" fmla="*/ 2885841 w 6160271"/>
              <a:gd name="connsiteY13" fmla="*/ 1922217 h 1922217"/>
              <a:gd name="connsiteX14" fmla="*/ 2232057 w 6160271"/>
              <a:gd name="connsiteY14" fmla="*/ 869244 h 1922217"/>
              <a:gd name="connsiteX15" fmla="*/ 140259 w 6160271"/>
              <a:gd name="connsiteY15" fmla="*/ 841535 h 1922217"/>
              <a:gd name="connsiteX16" fmla="*/ 0 w 6160271"/>
              <a:gd name="connsiteY16" fmla="*/ 701276 h 1922217"/>
              <a:gd name="connsiteX17" fmla="*/ 0 w 6160271"/>
              <a:gd name="connsiteY17" fmla="*/ 701279 h 1922217"/>
              <a:gd name="connsiteX18" fmla="*/ 0 w 6160271"/>
              <a:gd name="connsiteY18" fmla="*/ 490895 h 1922217"/>
              <a:gd name="connsiteX19" fmla="*/ 0 w 6160271"/>
              <a:gd name="connsiteY19" fmla="*/ 490895 h 1922217"/>
              <a:gd name="connsiteX20" fmla="*/ 0 w 6160271"/>
              <a:gd name="connsiteY20" fmla="*/ 140259 h 1922217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2566780 w 6160271"/>
              <a:gd name="connsiteY12" fmla="*/ 841535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5169221 w 6160271"/>
              <a:gd name="connsiteY14" fmla="*/ 855389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755963"/>
              <a:gd name="connsiteX1" fmla="*/ 140259 w 6160271"/>
              <a:gd name="connsiteY1" fmla="*/ 0 h 1755963"/>
              <a:gd name="connsiteX2" fmla="*/ 1026712 w 6160271"/>
              <a:gd name="connsiteY2" fmla="*/ 0 h 1755963"/>
              <a:gd name="connsiteX3" fmla="*/ 1026712 w 6160271"/>
              <a:gd name="connsiteY3" fmla="*/ 0 h 1755963"/>
              <a:gd name="connsiteX4" fmla="*/ 2566780 w 6160271"/>
              <a:gd name="connsiteY4" fmla="*/ 0 h 1755963"/>
              <a:gd name="connsiteX5" fmla="*/ 6020012 w 6160271"/>
              <a:gd name="connsiteY5" fmla="*/ 0 h 1755963"/>
              <a:gd name="connsiteX6" fmla="*/ 6160271 w 6160271"/>
              <a:gd name="connsiteY6" fmla="*/ 140259 h 1755963"/>
              <a:gd name="connsiteX7" fmla="*/ 6160271 w 6160271"/>
              <a:gd name="connsiteY7" fmla="*/ 490895 h 1755963"/>
              <a:gd name="connsiteX8" fmla="*/ 6160271 w 6160271"/>
              <a:gd name="connsiteY8" fmla="*/ 490895 h 1755963"/>
              <a:gd name="connsiteX9" fmla="*/ 6160271 w 6160271"/>
              <a:gd name="connsiteY9" fmla="*/ 701279 h 1755963"/>
              <a:gd name="connsiteX10" fmla="*/ 6160271 w 6160271"/>
              <a:gd name="connsiteY10" fmla="*/ 701276 h 1755963"/>
              <a:gd name="connsiteX11" fmla="*/ 6020012 w 6160271"/>
              <a:gd name="connsiteY11" fmla="*/ 841535 h 1755963"/>
              <a:gd name="connsiteX12" fmla="*/ 5490089 w 6160271"/>
              <a:gd name="connsiteY12" fmla="*/ 855389 h 1755963"/>
              <a:gd name="connsiteX13" fmla="*/ 4451403 w 6160271"/>
              <a:gd name="connsiteY13" fmla="*/ 1755963 h 1755963"/>
              <a:gd name="connsiteX14" fmla="*/ 5169221 w 6160271"/>
              <a:gd name="connsiteY14" fmla="*/ 855389 h 1755963"/>
              <a:gd name="connsiteX15" fmla="*/ 140259 w 6160271"/>
              <a:gd name="connsiteY15" fmla="*/ 841535 h 1755963"/>
              <a:gd name="connsiteX16" fmla="*/ 0 w 6160271"/>
              <a:gd name="connsiteY16" fmla="*/ 701276 h 1755963"/>
              <a:gd name="connsiteX17" fmla="*/ 0 w 6160271"/>
              <a:gd name="connsiteY17" fmla="*/ 701279 h 1755963"/>
              <a:gd name="connsiteX18" fmla="*/ 0 w 6160271"/>
              <a:gd name="connsiteY18" fmla="*/ 490895 h 1755963"/>
              <a:gd name="connsiteX19" fmla="*/ 0 w 6160271"/>
              <a:gd name="connsiteY19" fmla="*/ 490895 h 1755963"/>
              <a:gd name="connsiteX20" fmla="*/ 0 w 6160271"/>
              <a:gd name="connsiteY20" fmla="*/ 140259 h 17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60271" h="1755963">
                <a:moveTo>
                  <a:pt x="0" y="140259"/>
                </a:moveTo>
                <a:cubicBezTo>
                  <a:pt x="0" y="62796"/>
                  <a:pt x="62796" y="0"/>
                  <a:pt x="140259" y="0"/>
                </a:cubicBezTo>
                <a:lnTo>
                  <a:pt x="1026712" y="0"/>
                </a:lnTo>
                <a:lnTo>
                  <a:pt x="1026712" y="0"/>
                </a:lnTo>
                <a:lnTo>
                  <a:pt x="2566780" y="0"/>
                </a:lnTo>
                <a:lnTo>
                  <a:pt x="6020012" y="0"/>
                </a:lnTo>
                <a:cubicBezTo>
                  <a:pt x="6097475" y="0"/>
                  <a:pt x="6160271" y="62796"/>
                  <a:pt x="6160271" y="140259"/>
                </a:cubicBezTo>
                <a:lnTo>
                  <a:pt x="6160271" y="490895"/>
                </a:lnTo>
                <a:lnTo>
                  <a:pt x="6160271" y="490895"/>
                </a:lnTo>
                <a:lnTo>
                  <a:pt x="6160271" y="701279"/>
                </a:lnTo>
                <a:lnTo>
                  <a:pt x="6160271" y="701276"/>
                </a:lnTo>
                <a:cubicBezTo>
                  <a:pt x="6160271" y="778739"/>
                  <a:pt x="6097475" y="841535"/>
                  <a:pt x="6020012" y="841535"/>
                </a:cubicBezTo>
                <a:lnTo>
                  <a:pt x="5490089" y="855389"/>
                </a:lnTo>
                <a:lnTo>
                  <a:pt x="4451403" y="1755963"/>
                </a:lnTo>
                <a:lnTo>
                  <a:pt x="5169221" y="855389"/>
                </a:lnTo>
                <a:lnTo>
                  <a:pt x="140259" y="841535"/>
                </a:lnTo>
                <a:cubicBezTo>
                  <a:pt x="62796" y="841535"/>
                  <a:pt x="0" y="778739"/>
                  <a:pt x="0" y="701276"/>
                </a:cubicBezTo>
                <a:lnTo>
                  <a:pt x="0" y="701279"/>
                </a:lnTo>
                <a:lnTo>
                  <a:pt x="0" y="490895"/>
                </a:lnTo>
                <a:lnTo>
                  <a:pt x="0" y="490895"/>
                </a:lnTo>
                <a:lnTo>
                  <a:pt x="0" y="140259"/>
                </a:lnTo>
                <a:close/>
              </a:path>
            </a:pathLst>
          </a:cu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seven o’clock</a:t>
            </a:r>
            <a:r>
              <a:rPr lang="en-US"/>
              <a:t>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FE53550-1629-C5FD-CDD8-05EEAFB95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41712">
            <a:off x="2653764" y="2539097"/>
            <a:ext cx="1189746" cy="14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6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A3DDEB-2B07-2D78-2BC6-BDCFC1C6135F}"/>
              </a:ext>
            </a:extLst>
          </p:cNvPr>
          <p:cNvGrpSpPr/>
          <p:nvPr/>
        </p:nvGrpSpPr>
        <p:grpSpPr>
          <a:xfrm>
            <a:off x="838200" y="3567817"/>
            <a:ext cx="9672249" cy="3657600"/>
            <a:chOff x="1914525" y="3543300"/>
            <a:chExt cx="6881471" cy="26022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554381-3EF4-5767-C54D-B5D557AE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912" r="41667"/>
            <a:stretch/>
          </p:blipFill>
          <p:spPr>
            <a:xfrm>
              <a:off x="1914525" y="4216414"/>
              <a:ext cx="6881471" cy="19291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8627C6-30DC-E7AB-6BF4-5D5931B03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668" y="3543300"/>
              <a:ext cx="1424660" cy="7501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D5AA78-7585-100F-A186-30F266981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1535" y="3543300"/>
              <a:ext cx="1424660" cy="7501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0727C48-3D4D-F48A-B664-1049715B1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0402" y="3543302"/>
              <a:ext cx="1424660" cy="7501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0F98B4-4FD3-53CA-C8AB-D2F12457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9269" y="3587645"/>
              <a:ext cx="1424660" cy="75018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8F62275-3C70-29A4-A970-6D5C345A3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3971" y="4356500"/>
            <a:ext cx="3819437" cy="5930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A4F6CE-FC82-4690-2200-3ABEC2BEE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7549" y="4304212"/>
            <a:ext cx="4209923" cy="6235567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56E5B1E-DD34-43D3-970A-F1EBDAA27AF5}"/>
              </a:ext>
            </a:extLst>
          </p:cNvPr>
          <p:cNvSpPr txBox="1">
            <a:spLocks/>
          </p:cNvSpPr>
          <p:nvPr/>
        </p:nvSpPr>
        <p:spPr>
          <a:xfrm>
            <a:off x="4674423" y="8218661"/>
            <a:ext cx="6160271" cy="841535"/>
          </a:xfrm>
          <a:prstGeom prst="wedgeRoundRectCallout">
            <a:avLst>
              <a:gd name="adj1" fmla="val 58316"/>
              <a:gd name="adj2" fmla="val -36070"/>
              <a:gd name="adj3" fmla="val 16667"/>
            </a:avLst>
          </a:pr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389854B-722B-9BFB-F78D-822BC9F3B070}"/>
              </a:ext>
            </a:extLst>
          </p:cNvPr>
          <p:cNvSpPr txBox="1">
            <a:spLocks/>
          </p:cNvSpPr>
          <p:nvPr/>
        </p:nvSpPr>
        <p:spPr>
          <a:xfrm>
            <a:off x="10834694" y="3068054"/>
            <a:ext cx="6160271" cy="1755963"/>
          </a:xfrm>
          <a:custGeom>
            <a:avLst/>
            <a:gdLst>
              <a:gd name="connsiteX0" fmla="*/ 0 w 6160271"/>
              <a:gd name="connsiteY0" fmla="*/ 140259 h 841535"/>
              <a:gd name="connsiteX1" fmla="*/ 140259 w 6160271"/>
              <a:gd name="connsiteY1" fmla="*/ 0 h 841535"/>
              <a:gd name="connsiteX2" fmla="*/ 1026712 w 6160271"/>
              <a:gd name="connsiteY2" fmla="*/ 0 h 841535"/>
              <a:gd name="connsiteX3" fmla="*/ 1026712 w 6160271"/>
              <a:gd name="connsiteY3" fmla="*/ 0 h 841535"/>
              <a:gd name="connsiteX4" fmla="*/ 2566780 w 6160271"/>
              <a:gd name="connsiteY4" fmla="*/ 0 h 841535"/>
              <a:gd name="connsiteX5" fmla="*/ 6020012 w 6160271"/>
              <a:gd name="connsiteY5" fmla="*/ 0 h 841535"/>
              <a:gd name="connsiteX6" fmla="*/ 6160271 w 6160271"/>
              <a:gd name="connsiteY6" fmla="*/ 140259 h 841535"/>
              <a:gd name="connsiteX7" fmla="*/ 6160271 w 6160271"/>
              <a:gd name="connsiteY7" fmla="*/ 490895 h 841535"/>
              <a:gd name="connsiteX8" fmla="*/ 6160271 w 6160271"/>
              <a:gd name="connsiteY8" fmla="*/ 490895 h 841535"/>
              <a:gd name="connsiteX9" fmla="*/ 6160271 w 6160271"/>
              <a:gd name="connsiteY9" fmla="*/ 701279 h 841535"/>
              <a:gd name="connsiteX10" fmla="*/ 6160271 w 6160271"/>
              <a:gd name="connsiteY10" fmla="*/ 701276 h 841535"/>
              <a:gd name="connsiteX11" fmla="*/ 6020012 w 6160271"/>
              <a:gd name="connsiteY11" fmla="*/ 841535 h 841535"/>
              <a:gd name="connsiteX12" fmla="*/ 2566780 w 6160271"/>
              <a:gd name="connsiteY12" fmla="*/ 841535 h 841535"/>
              <a:gd name="connsiteX13" fmla="*/ 2885841 w 6160271"/>
              <a:gd name="connsiteY13" fmla="*/ 1922217 h 841535"/>
              <a:gd name="connsiteX14" fmla="*/ 1026712 w 6160271"/>
              <a:gd name="connsiteY14" fmla="*/ 841535 h 841535"/>
              <a:gd name="connsiteX15" fmla="*/ 140259 w 6160271"/>
              <a:gd name="connsiteY15" fmla="*/ 841535 h 841535"/>
              <a:gd name="connsiteX16" fmla="*/ 0 w 6160271"/>
              <a:gd name="connsiteY16" fmla="*/ 701276 h 841535"/>
              <a:gd name="connsiteX17" fmla="*/ 0 w 6160271"/>
              <a:gd name="connsiteY17" fmla="*/ 701279 h 841535"/>
              <a:gd name="connsiteX18" fmla="*/ 0 w 6160271"/>
              <a:gd name="connsiteY18" fmla="*/ 490895 h 841535"/>
              <a:gd name="connsiteX19" fmla="*/ 0 w 6160271"/>
              <a:gd name="connsiteY19" fmla="*/ 490895 h 841535"/>
              <a:gd name="connsiteX20" fmla="*/ 0 w 6160271"/>
              <a:gd name="connsiteY20" fmla="*/ 140259 h 841535"/>
              <a:gd name="connsiteX0" fmla="*/ 0 w 6160271"/>
              <a:gd name="connsiteY0" fmla="*/ 140259 h 1922217"/>
              <a:gd name="connsiteX1" fmla="*/ 140259 w 6160271"/>
              <a:gd name="connsiteY1" fmla="*/ 0 h 1922217"/>
              <a:gd name="connsiteX2" fmla="*/ 1026712 w 6160271"/>
              <a:gd name="connsiteY2" fmla="*/ 0 h 1922217"/>
              <a:gd name="connsiteX3" fmla="*/ 1026712 w 6160271"/>
              <a:gd name="connsiteY3" fmla="*/ 0 h 1922217"/>
              <a:gd name="connsiteX4" fmla="*/ 2566780 w 6160271"/>
              <a:gd name="connsiteY4" fmla="*/ 0 h 1922217"/>
              <a:gd name="connsiteX5" fmla="*/ 6020012 w 6160271"/>
              <a:gd name="connsiteY5" fmla="*/ 0 h 1922217"/>
              <a:gd name="connsiteX6" fmla="*/ 6160271 w 6160271"/>
              <a:gd name="connsiteY6" fmla="*/ 140259 h 1922217"/>
              <a:gd name="connsiteX7" fmla="*/ 6160271 w 6160271"/>
              <a:gd name="connsiteY7" fmla="*/ 490895 h 1922217"/>
              <a:gd name="connsiteX8" fmla="*/ 6160271 w 6160271"/>
              <a:gd name="connsiteY8" fmla="*/ 490895 h 1922217"/>
              <a:gd name="connsiteX9" fmla="*/ 6160271 w 6160271"/>
              <a:gd name="connsiteY9" fmla="*/ 701279 h 1922217"/>
              <a:gd name="connsiteX10" fmla="*/ 6160271 w 6160271"/>
              <a:gd name="connsiteY10" fmla="*/ 701276 h 1922217"/>
              <a:gd name="connsiteX11" fmla="*/ 6020012 w 6160271"/>
              <a:gd name="connsiteY11" fmla="*/ 841535 h 1922217"/>
              <a:gd name="connsiteX12" fmla="*/ 2566780 w 6160271"/>
              <a:gd name="connsiteY12" fmla="*/ 841535 h 1922217"/>
              <a:gd name="connsiteX13" fmla="*/ 2885841 w 6160271"/>
              <a:gd name="connsiteY13" fmla="*/ 1922217 h 1922217"/>
              <a:gd name="connsiteX14" fmla="*/ 2232057 w 6160271"/>
              <a:gd name="connsiteY14" fmla="*/ 869244 h 1922217"/>
              <a:gd name="connsiteX15" fmla="*/ 140259 w 6160271"/>
              <a:gd name="connsiteY15" fmla="*/ 841535 h 1922217"/>
              <a:gd name="connsiteX16" fmla="*/ 0 w 6160271"/>
              <a:gd name="connsiteY16" fmla="*/ 701276 h 1922217"/>
              <a:gd name="connsiteX17" fmla="*/ 0 w 6160271"/>
              <a:gd name="connsiteY17" fmla="*/ 701279 h 1922217"/>
              <a:gd name="connsiteX18" fmla="*/ 0 w 6160271"/>
              <a:gd name="connsiteY18" fmla="*/ 490895 h 1922217"/>
              <a:gd name="connsiteX19" fmla="*/ 0 w 6160271"/>
              <a:gd name="connsiteY19" fmla="*/ 490895 h 1922217"/>
              <a:gd name="connsiteX20" fmla="*/ 0 w 6160271"/>
              <a:gd name="connsiteY20" fmla="*/ 140259 h 1922217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2566780 w 6160271"/>
              <a:gd name="connsiteY12" fmla="*/ 841535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5169221 w 6160271"/>
              <a:gd name="connsiteY14" fmla="*/ 855389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755963"/>
              <a:gd name="connsiteX1" fmla="*/ 140259 w 6160271"/>
              <a:gd name="connsiteY1" fmla="*/ 0 h 1755963"/>
              <a:gd name="connsiteX2" fmla="*/ 1026712 w 6160271"/>
              <a:gd name="connsiteY2" fmla="*/ 0 h 1755963"/>
              <a:gd name="connsiteX3" fmla="*/ 1026712 w 6160271"/>
              <a:gd name="connsiteY3" fmla="*/ 0 h 1755963"/>
              <a:gd name="connsiteX4" fmla="*/ 2566780 w 6160271"/>
              <a:gd name="connsiteY4" fmla="*/ 0 h 1755963"/>
              <a:gd name="connsiteX5" fmla="*/ 6020012 w 6160271"/>
              <a:gd name="connsiteY5" fmla="*/ 0 h 1755963"/>
              <a:gd name="connsiteX6" fmla="*/ 6160271 w 6160271"/>
              <a:gd name="connsiteY6" fmla="*/ 140259 h 1755963"/>
              <a:gd name="connsiteX7" fmla="*/ 6160271 w 6160271"/>
              <a:gd name="connsiteY7" fmla="*/ 490895 h 1755963"/>
              <a:gd name="connsiteX8" fmla="*/ 6160271 w 6160271"/>
              <a:gd name="connsiteY8" fmla="*/ 490895 h 1755963"/>
              <a:gd name="connsiteX9" fmla="*/ 6160271 w 6160271"/>
              <a:gd name="connsiteY9" fmla="*/ 701279 h 1755963"/>
              <a:gd name="connsiteX10" fmla="*/ 6160271 w 6160271"/>
              <a:gd name="connsiteY10" fmla="*/ 701276 h 1755963"/>
              <a:gd name="connsiteX11" fmla="*/ 6020012 w 6160271"/>
              <a:gd name="connsiteY11" fmla="*/ 841535 h 1755963"/>
              <a:gd name="connsiteX12" fmla="*/ 5490089 w 6160271"/>
              <a:gd name="connsiteY12" fmla="*/ 855389 h 1755963"/>
              <a:gd name="connsiteX13" fmla="*/ 4451403 w 6160271"/>
              <a:gd name="connsiteY13" fmla="*/ 1755963 h 1755963"/>
              <a:gd name="connsiteX14" fmla="*/ 5169221 w 6160271"/>
              <a:gd name="connsiteY14" fmla="*/ 855389 h 1755963"/>
              <a:gd name="connsiteX15" fmla="*/ 140259 w 6160271"/>
              <a:gd name="connsiteY15" fmla="*/ 841535 h 1755963"/>
              <a:gd name="connsiteX16" fmla="*/ 0 w 6160271"/>
              <a:gd name="connsiteY16" fmla="*/ 701276 h 1755963"/>
              <a:gd name="connsiteX17" fmla="*/ 0 w 6160271"/>
              <a:gd name="connsiteY17" fmla="*/ 701279 h 1755963"/>
              <a:gd name="connsiteX18" fmla="*/ 0 w 6160271"/>
              <a:gd name="connsiteY18" fmla="*/ 490895 h 1755963"/>
              <a:gd name="connsiteX19" fmla="*/ 0 w 6160271"/>
              <a:gd name="connsiteY19" fmla="*/ 490895 h 1755963"/>
              <a:gd name="connsiteX20" fmla="*/ 0 w 6160271"/>
              <a:gd name="connsiteY20" fmla="*/ 140259 h 17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60271" h="1755963">
                <a:moveTo>
                  <a:pt x="0" y="140259"/>
                </a:moveTo>
                <a:cubicBezTo>
                  <a:pt x="0" y="62796"/>
                  <a:pt x="62796" y="0"/>
                  <a:pt x="140259" y="0"/>
                </a:cubicBezTo>
                <a:lnTo>
                  <a:pt x="1026712" y="0"/>
                </a:lnTo>
                <a:lnTo>
                  <a:pt x="1026712" y="0"/>
                </a:lnTo>
                <a:lnTo>
                  <a:pt x="2566780" y="0"/>
                </a:lnTo>
                <a:lnTo>
                  <a:pt x="6020012" y="0"/>
                </a:lnTo>
                <a:cubicBezTo>
                  <a:pt x="6097475" y="0"/>
                  <a:pt x="6160271" y="62796"/>
                  <a:pt x="6160271" y="140259"/>
                </a:cubicBezTo>
                <a:lnTo>
                  <a:pt x="6160271" y="490895"/>
                </a:lnTo>
                <a:lnTo>
                  <a:pt x="6160271" y="490895"/>
                </a:lnTo>
                <a:lnTo>
                  <a:pt x="6160271" y="701279"/>
                </a:lnTo>
                <a:lnTo>
                  <a:pt x="6160271" y="701276"/>
                </a:lnTo>
                <a:cubicBezTo>
                  <a:pt x="6160271" y="778739"/>
                  <a:pt x="6097475" y="841535"/>
                  <a:pt x="6020012" y="841535"/>
                </a:cubicBezTo>
                <a:lnTo>
                  <a:pt x="5490089" y="855389"/>
                </a:lnTo>
                <a:lnTo>
                  <a:pt x="4451403" y="1755963"/>
                </a:lnTo>
                <a:lnTo>
                  <a:pt x="5169221" y="855389"/>
                </a:lnTo>
                <a:lnTo>
                  <a:pt x="140259" y="841535"/>
                </a:lnTo>
                <a:cubicBezTo>
                  <a:pt x="62796" y="841535"/>
                  <a:pt x="0" y="778739"/>
                  <a:pt x="0" y="701276"/>
                </a:cubicBezTo>
                <a:lnTo>
                  <a:pt x="0" y="701279"/>
                </a:lnTo>
                <a:lnTo>
                  <a:pt x="0" y="490895"/>
                </a:lnTo>
                <a:lnTo>
                  <a:pt x="0" y="490895"/>
                </a:lnTo>
                <a:lnTo>
                  <a:pt x="0" y="140259"/>
                </a:lnTo>
                <a:close/>
              </a:path>
            </a:pathLst>
          </a:cu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eight fifteen</a:t>
            </a:r>
            <a:r>
              <a:rPr lang="en-US"/>
              <a:t>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FE53550-1629-C5FD-CDD8-05EEAFB95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41712">
            <a:off x="4534639" y="2476403"/>
            <a:ext cx="1189746" cy="14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A3DDEB-2B07-2D78-2BC6-BDCFC1C6135F}"/>
              </a:ext>
            </a:extLst>
          </p:cNvPr>
          <p:cNvGrpSpPr/>
          <p:nvPr/>
        </p:nvGrpSpPr>
        <p:grpSpPr>
          <a:xfrm>
            <a:off x="838200" y="3567817"/>
            <a:ext cx="9672249" cy="3657600"/>
            <a:chOff x="1914525" y="3543300"/>
            <a:chExt cx="6881471" cy="26022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554381-3EF4-5767-C54D-B5D557AE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912" r="41667"/>
            <a:stretch/>
          </p:blipFill>
          <p:spPr>
            <a:xfrm>
              <a:off x="1914525" y="4216414"/>
              <a:ext cx="6881471" cy="19291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8627C6-30DC-E7AB-6BF4-5D5931B03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668" y="3543300"/>
              <a:ext cx="1424660" cy="7501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D5AA78-7585-100F-A186-30F266981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1535" y="3543300"/>
              <a:ext cx="1424660" cy="7501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0727C48-3D4D-F48A-B664-1049715B1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0402" y="3543302"/>
              <a:ext cx="1424660" cy="7501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0F98B4-4FD3-53CA-C8AB-D2F12457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9269" y="3587645"/>
              <a:ext cx="1424660" cy="75018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8F62275-3C70-29A4-A970-6D5C345A3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3971" y="4356500"/>
            <a:ext cx="3819437" cy="5930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A4F6CE-FC82-4690-2200-3ABEC2BEE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7549" y="4304212"/>
            <a:ext cx="4209923" cy="6235567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56E5B1E-DD34-43D3-970A-F1EBDAA27AF5}"/>
              </a:ext>
            </a:extLst>
          </p:cNvPr>
          <p:cNvSpPr txBox="1">
            <a:spLocks/>
          </p:cNvSpPr>
          <p:nvPr/>
        </p:nvSpPr>
        <p:spPr>
          <a:xfrm>
            <a:off x="4674423" y="8218661"/>
            <a:ext cx="6160271" cy="841535"/>
          </a:xfrm>
          <a:prstGeom prst="wedgeRoundRectCallout">
            <a:avLst>
              <a:gd name="adj1" fmla="val 58316"/>
              <a:gd name="adj2" fmla="val -36070"/>
              <a:gd name="adj3" fmla="val 16667"/>
            </a:avLst>
          </a:pr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389854B-722B-9BFB-F78D-822BC9F3B070}"/>
              </a:ext>
            </a:extLst>
          </p:cNvPr>
          <p:cNvSpPr txBox="1">
            <a:spLocks/>
          </p:cNvSpPr>
          <p:nvPr/>
        </p:nvSpPr>
        <p:spPr>
          <a:xfrm>
            <a:off x="10834694" y="3068054"/>
            <a:ext cx="6160271" cy="1755963"/>
          </a:xfrm>
          <a:custGeom>
            <a:avLst/>
            <a:gdLst>
              <a:gd name="connsiteX0" fmla="*/ 0 w 6160271"/>
              <a:gd name="connsiteY0" fmla="*/ 140259 h 841535"/>
              <a:gd name="connsiteX1" fmla="*/ 140259 w 6160271"/>
              <a:gd name="connsiteY1" fmla="*/ 0 h 841535"/>
              <a:gd name="connsiteX2" fmla="*/ 1026712 w 6160271"/>
              <a:gd name="connsiteY2" fmla="*/ 0 h 841535"/>
              <a:gd name="connsiteX3" fmla="*/ 1026712 w 6160271"/>
              <a:gd name="connsiteY3" fmla="*/ 0 h 841535"/>
              <a:gd name="connsiteX4" fmla="*/ 2566780 w 6160271"/>
              <a:gd name="connsiteY4" fmla="*/ 0 h 841535"/>
              <a:gd name="connsiteX5" fmla="*/ 6020012 w 6160271"/>
              <a:gd name="connsiteY5" fmla="*/ 0 h 841535"/>
              <a:gd name="connsiteX6" fmla="*/ 6160271 w 6160271"/>
              <a:gd name="connsiteY6" fmla="*/ 140259 h 841535"/>
              <a:gd name="connsiteX7" fmla="*/ 6160271 w 6160271"/>
              <a:gd name="connsiteY7" fmla="*/ 490895 h 841535"/>
              <a:gd name="connsiteX8" fmla="*/ 6160271 w 6160271"/>
              <a:gd name="connsiteY8" fmla="*/ 490895 h 841535"/>
              <a:gd name="connsiteX9" fmla="*/ 6160271 w 6160271"/>
              <a:gd name="connsiteY9" fmla="*/ 701279 h 841535"/>
              <a:gd name="connsiteX10" fmla="*/ 6160271 w 6160271"/>
              <a:gd name="connsiteY10" fmla="*/ 701276 h 841535"/>
              <a:gd name="connsiteX11" fmla="*/ 6020012 w 6160271"/>
              <a:gd name="connsiteY11" fmla="*/ 841535 h 841535"/>
              <a:gd name="connsiteX12" fmla="*/ 2566780 w 6160271"/>
              <a:gd name="connsiteY12" fmla="*/ 841535 h 841535"/>
              <a:gd name="connsiteX13" fmla="*/ 2885841 w 6160271"/>
              <a:gd name="connsiteY13" fmla="*/ 1922217 h 841535"/>
              <a:gd name="connsiteX14" fmla="*/ 1026712 w 6160271"/>
              <a:gd name="connsiteY14" fmla="*/ 841535 h 841535"/>
              <a:gd name="connsiteX15" fmla="*/ 140259 w 6160271"/>
              <a:gd name="connsiteY15" fmla="*/ 841535 h 841535"/>
              <a:gd name="connsiteX16" fmla="*/ 0 w 6160271"/>
              <a:gd name="connsiteY16" fmla="*/ 701276 h 841535"/>
              <a:gd name="connsiteX17" fmla="*/ 0 w 6160271"/>
              <a:gd name="connsiteY17" fmla="*/ 701279 h 841535"/>
              <a:gd name="connsiteX18" fmla="*/ 0 w 6160271"/>
              <a:gd name="connsiteY18" fmla="*/ 490895 h 841535"/>
              <a:gd name="connsiteX19" fmla="*/ 0 w 6160271"/>
              <a:gd name="connsiteY19" fmla="*/ 490895 h 841535"/>
              <a:gd name="connsiteX20" fmla="*/ 0 w 6160271"/>
              <a:gd name="connsiteY20" fmla="*/ 140259 h 841535"/>
              <a:gd name="connsiteX0" fmla="*/ 0 w 6160271"/>
              <a:gd name="connsiteY0" fmla="*/ 140259 h 1922217"/>
              <a:gd name="connsiteX1" fmla="*/ 140259 w 6160271"/>
              <a:gd name="connsiteY1" fmla="*/ 0 h 1922217"/>
              <a:gd name="connsiteX2" fmla="*/ 1026712 w 6160271"/>
              <a:gd name="connsiteY2" fmla="*/ 0 h 1922217"/>
              <a:gd name="connsiteX3" fmla="*/ 1026712 w 6160271"/>
              <a:gd name="connsiteY3" fmla="*/ 0 h 1922217"/>
              <a:gd name="connsiteX4" fmla="*/ 2566780 w 6160271"/>
              <a:gd name="connsiteY4" fmla="*/ 0 h 1922217"/>
              <a:gd name="connsiteX5" fmla="*/ 6020012 w 6160271"/>
              <a:gd name="connsiteY5" fmla="*/ 0 h 1922217"/>
              <a:gd name="connsiteX6" fmla="*/ 6160271 w 6160271"/>
              <a:gd name="connsiteY6" fmla="*/ 140259 h 1922217"/>
              <a:gd name="connsiteX7" fmla="*/ 6160271 w 6160271"/>
              <a:gd name="connsiteY7" fmla="*/ 490895 h 1922217"/>
              <a:gd name="connsiteX8" fmla="*/ 6160271 w 6160271"/>
              <a:gd name="connsiteY8" fmla="*/ 490895 h 1922217"/>
              <a:gd name="connsiteX9" fmla="*/ 6160271 w 6160271"/>
              <a:gd name="connsiteY9" fmla="*/ 701279 h 1922217"/>
              <a:gd name="connsiteX10" fmla="*/ 6160271 w 6160271"/>
              <a:gd name="connsiteY10" fmla="*/ 701276 h 1922217"/>
              <a:gd name="connsiteX11" fmla="*/ 6020012 w 6160271"/>
              <a:gd name="connsiteY11" fmla="*/ 841535 h 1922217"/>
              <a:gd name="connsiteX12" fmla="*/ 2566780 w 6160271"/>
              <a:gd name="connsiteY12" fmla="*/ 841535 h 1922217"/>
              <a:gd name="connsiteX13" fmla="*/ 2885841 w 6160271"/>
              <a:gd name="connsiteY13" fmla="*/ 1922217 h 1922217"/>
              <a:gd name="connsiteX14" fmla="*/ 2232057 w 6160271"/>
              <a:gd name="connsiteY14" fmla="*/ 869244 h 1922217"/>
              <a:gd name="connsiteX15" fmla="*/ 140259 w 6160271"/>
              <a:gd name="connsiteY15" fmla="*/ 841535 h 1922217"/>
              <a:gd name="connsiteX16" fmla="*/ 0 w 6160271"/>
              <a:gd name="connsiteY16" fmla="*/ 701276 h 1922217"/>
              <a:gd name="connsiteX17" fmla="*/ 0 w 6160271"/>
              <a:gd name="connsiteY17" fmla="*/ 701279 h 1922217"/>
              <a:gd name="connsiteX18" fmla="*/ 0 w 6160271"/>
              <a:gd name="connsiteY18" fmla="*/ 490895 h 1922217"/>
              <a:gd name="connsiteX19" fmla="*/ 0 w 6160271"/>
              <a:gd name="connsiteY19" fmla="*/ 490895 h 1922217"/>
              <a:gd name="connsiteX20" fmla="*/ 0 w 6160271"/>
              <a:gd name="connsiteY20" fmla="*/ 140259 h 1922217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2566780 w 6160271"/>
              <a:gd name="connsiteY12" fmla="*/ 841535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5169221 w 6160271"/>
              <a:gd name="connsiteY14" fmla="*/ 855389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755963"/>
              <a:gd name="connsiteX1" fmla="*/ 140259 w 6160271"/>
              <a:gd name="connsiteY1" fmla="*/ 0 h 1755963"/>
              <a:gd name="connsiteX2" fmla="*/ 1026712 w 6160271"/>
              <a:gd name="connsiteY2" fmla="*/ 0 h 1755963"/>
              <a:gd name="connsiteX3" fmla="*/ 1026712 w 6160271"/>
              <a:gd name="connsiteY3" fmla="*/ 0 h 1755963"/>
              <a:gd name="connsiteX4" fmla="*/ 2566780 w 6160271"/>
              <a:gd name="connsiteY4" fmla="*/ 0 h 1755963"/>
              <a:gd name="connsiteX5" fmla="*/ 6020012 w 6160271"/>
              <a:gd name="connsiteY5" fmla="*/ 0 h 1755963"/>
              <a:gd name="connsiteX6" fmla="*/ 6160271 w 6160271"/>
              <a:gd name="connsiteY6" fmla="*/ 140259 h 1755963"/>
              <a:gd name="connsiteX7" fmla="*/ 6160271 w 6160271"/>
              <a:gd name="connsiteY7" fmla="*/ 490895 h 1755963"/>
              <a:gd name="connsiteX8" fmla="*/ 6160271 w 6160271"/>
              <a:gd name="connsiteY8" fmla="*/ 490895 h 1755963"/>
              <a:gd name="connsiteX9" fmla="*/ 6160271 w 6160271"/>
              <a:gd name="connsiteY9" fmla="*/ 701279 h 1755963"/>
              <a:gd name="connsiteX10" fmla="*/ 6160271 w 6160271"/>
              <a:gd name="connsiteY10" fmla="*/ 701276 h 1755963"/>
              <a:gd name="connsiteX11" fmla="*/ 6020012 w 6160271"/>
              <a:gd name="connsiteY11" fmla="*/ 841535 h 1755963"/>
              <a:gd name="connsiteX12" fmla="*/ 5490089 w 6160271"/>
              <a:gd name="connsiteY12" fmla="*/ 855389 h 1755963"/>
              <a:gd name="connsiteX13" fmla="*/ 4451403 w 6160271"/>
              <a:gd name="connsiteY13" fmla="*/ 1755963 h 1755963"/>
              <a:gd name="connsiteX14" fmla="*/ 5169221 w 6160271"/>
              <a:gd name="connsiteY14" fmla="*/ 855389 h 1755963"/>
              <a:gd name="connsiteX15" fmla="*/ 140259 w 6160271"/>
              <a:gd name="connsiteY15" fmla="*/ 841535 h 1755963"/>
              <a:gd name="connsiteX16" fmla="*/ 0 w 6160271"/>
              <a:gd name="connsiteY16" fmla="*/ 701276 h 1755963"/>
              <a:gd name="connsiteX17" fmla="*/ 0 w 6160271"/>
              <a:gd name="connsiteY17" fmla="*/ 701279 h 1755963"/>
              <a:gd name="connsiteX18" fmla="*/ 0 w 6160271"/>
              <a:gd name="connsiteY18" fmla="*/ 490895 h 1755963"/>
              <a:gd name="connsiteX19" fmla="*/ 0 w 6160271"/>
              <a:gd name="connsiteY19" fmla="*/ 490895 h 1755963"/>
              <a:gd name="connsiteX20" fmla="*/ 0 w 6160271"/>
              <a:gd name="connsiteY20" fmla="*/ 140259 h 17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60271" h="1755963">
                <a:moveTo>
                  <a:pt x="0" y="140259"/>
                </a:moveTo>
                <a:cubicBezTo>
                  <a:pt x="0" y="62796"/>
                  <a:pt x="62796" y="0"/>
                  <a:pt x="140259" y="0"/>
                </a:cubicBezTo>
                <a:lnTo>
                  <a:pt x="1026712" y="0"/>
                </a:lnTo>
                <a:lnTo>
                  <a:pt x="1026712" y="0"/>
                </a:lnTo>
                <a:lnTo>
                  <a:pt x="2566780" y="0"/>
                </a:lnTo>
                <a:lnTo>
                  <a:pt x="6020012" y="0"/>
                </a:lnTo>
                <a:cubicBezTo>
                  <a:pt x="6097475" y="0"/>
                  <a:pt x="6160271" y="62796"/>
                  <a:pt x="6160271" y="140259"/>
                </a:cubicBezTo>
                <a:lnTo>
                  <a:pt x="6160271" y="490895"/>
                </a:lnTo>
                <a:lnTo>
                  <a:pt x="6160271" y="490895"/>
                </a:lnTo>
                <a:lnTo>
                  <a:pt x="6160271" y="701279"/>
                </a:lnTo>
                <a:lnTo>
                  <a:pt x="6160271" y="701276"/>
                </a:lnTo>
                <a:cubicBezTo>
                  <a:pt x="6160271" y="778739"/>
                  <a:pt x="6097475" y="841535"/>
                  <a:pt x="6020012" y="841535"/>
                </a:cubicBezTo>
                <a:lnTo>
                  <a:pt x="5490089" y="855389"/>
                </a:lnTo>
                <a:lnTo>
                  <a:pt x="4451403" y="1755963"/>
                </a:lnTo>
                <a:lnTo>
                  <a:pt x="5169221" y="855389"/>
                </a:lnTo>
                <a:lnTo>
                  <a:pt x="140259" y="841535"/>
                </a:lnTo>
                <a:cubicBezTo>
                  <a:pt x="62796" y="841535"/>
                  <a:pt x="0" y="778739"/>
                  <a:pt x="0" y="701276"/>
                </a:cubicBezTo>
                <a:lnTo>
                  <a:pt x="0" y="701279"/>
                </a:lnTo>
                <a:lnTo>
                  <a:pt x="0" y="490895"/>
                </a:lnTo>
                <a:lnTo>
                  <a:pt x="0" y="490895"/>
                </a:lnTo>
                <a:lnTo>
                  <a:pt x="0" y="140259"/>
                </a:lnTo>
                <a:close/>
              </a:path>
            </a:pathLst>
          </a:cu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two thirty</a:t>
            </a:r>
            <a:r>
              <a:rPr lang="en-US"/>
              <a:t>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FE53550-1629-C5FD-CDD8-05EEAFB95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41712">
            <a:off x="7064006" y="2514868"/>
            <a:ext cx="1189746" cy="14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3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A3DDEB-2B07-2D78-2BC6-BDCFC1C6135F}"/>
              </a:ext>
            </a:extLst>
          </p:cNvPr>
          <p:cNvGrpSpPr/>
          <p:nvPr/>
        </p:nvGrpSpPr>
        <p:grpSpPr>
          <a:xfrm>
            <a:off x="838200" y="3567817"/>
            <a:ext cx="9672249" cy="3657600"/>
            <a:chOff x="1914525" y="3543300"/>
            <a:chExt cx="6881471" cy="26022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554381-3EF4-5767-C54D-B5D557AE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912" r="41667"/>
            <a:stretch/>
          </p:blipFill>
          <p:spPr>
            <a:xfrm>
              <a:off x="1914525" y="4216414"/>
              <a:ext cx="6881471" cy="19291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8627C6-30DC-E7AB-6BF4-5D5931B03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668" y="3543300"/>
              <a:ext cx="1424660" cy="7501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D5AA78-7585-100F-A186-30F266981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1535" y="3543300"/>
              <a:ext cx="1424660" cy="7501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0727C48-3D4D-F48A-B664-1049715B1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0402" y="3543302"/>
              <a:ext cx="1424660" cy="7501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0F98B4-4FD3-53CA-C8AB-D2F12457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9269" y="3587645"/>
              <a:ext cx="1424660" cy="75018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8F62275-3C70-29A4-A970-6D5C345A3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3971" y="4356500"/>
            <a:ext cx="3819437" cy="5930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A4F6CE-FC82-4690-2200-3ABEC2BEE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7549" y="4304212"/>
            <a:ext cx="4209923" cy="6235567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56E5B1E-DD34-43D3-970A-F1EBDAA27AF5}"/>
              </a:ext>
            </a:extLst>
          </p:cNvPr>
          <p:cNvSpPr txBox="1">
            <a:spLocks/>
          </p:cNvSpPr>
          <p:nvPr/>
        </p:nvSpPr>
        <p:spPr>
          <a:xfrm>
            <a:off x="4674423" y="8218661"/>
            <a:ext cx="6160271" cy="841535"/>
          </a:xfrm>
          <a:prstGeom prst="wedgeRoundRectCallout">
            <a:avLst>
              <a:gd name="adj1" fmla="val 58316"/>
              <a:gd name="adj2" fmla="val -36070"/>
              <a:gd name="adj3" fmla="val 16667"/>
            </a:avLst>
          </a:pr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389854B-722B-9BFB-F78D-822BC9F3B070}"/>
              </a:ext>
            </a:extLst>
          </p:cNvPr>
          <p:cNvSpPr txBox="1">
            <a:spLocks/>
          </p:cNvSpPr>
          <p:nvPr/>
        </p:nvSpPr>
        <p:spPr>
          <a:xfrm>
            <a:off x="10834694" y="3068054"/>
            <a:ext cx="6160271" cy="1755963"/>
          </a:xfrm>
          <a:custGeom>
            <a:avLst/>
            <a:gdLst>
              <a:gd name="connsiteX0" fmla="*/ 0 w 6160271"/>
              <a:gd name="connsiteY0" fmla="*/ 140259 h 841535"/>
              <a:gd name="connsiteX1" fmla="*/ 140259 w 6160271"/>
              <a:gd name="connsiteY1" fmla="*/ 0 h 841535"/>
              <a:gd name="connsiteX2" fmla="*/ 1026712 w 6160271"/>
              <a:gd name="connsiteY2" fmla="*/ 0 h 841535"/>
              <a:gd name="connsiteX3" fmla="*/ 1026712 w 6160271"/>
              <a:gd name="connsiteY3" fmla="*/ 0 h 841535"/>
              <a:gd name="connsiteX4" fmla="*/ 2566780 w 6160271"/>
              <a:gd name="connsiteY4" fmla="*/ 0 h 841535"/>
              <a:gd name="connsiteX5" fmla="*/ 6020012 w 6160271"/>
              <a:gd name="connsiteY5" fmla="*/ 0 h 841535"/>
              <a:gd name="connsiteX6" fmla="*/ 6160271 w 6160271"/>
              <a:gd name="connsiteY6" fmla="*/ 140259 h 841535"/>
              <a:gd name="connsiteX7" fmla="*/ 6160271 w 6160271"/>
              <a:gd name="connsiteY7" fmla="*/ 490895 h 841535"/>
              <a:gd name="connsiteX8" fmla="*/ 6160271 w 6160271"/>
              <a:gd name="connsiteY8" fmla="*/ 490895 h 841535"/>
              <a:gd name="connsiteX9" fmla="*/ 6160271 w 6160271"/>
              <a:gd name="connsiteY9" fmla="*/ 701279 h 841535"/>
              <a:gd name="connsiteX10" fmla="*/ 6160271 w 6160271"/>
              <a:gd name="connsiteY10" fmla="*/ 701276 h 841535"/>
              <a:gd name="connsiteX11" fmla="*/ 6020012 w 6160271"/>
              <a:gd name="connsiteY11" fmla="*/ 841535 h 841535"/>
              <a:gd name="connsiteX12" fmla="*/ 2566780 w 6160271"/>
              <a:gd name="connsiteY12" fmla="*/ 841535 h 841535"/>
              <a:gd name="connsiteX13" fmla="*/ 2885841 w 6160271"/>
              <a:gd name="connsiteY13" fmla="*/ 1922217 h 841535"/>
              <a:gd name="connsiteX14" fmla="*/ 1026712 w 6160271"/>
              <a:gd name="connsiteY14" fmla="*/ 841535 h 841535"/>
              <a:gd name="connsiteX15" fmla="*/ 140259 w 6160271"/>
              <a:gd name="connsiteY15" fmla="*/ 841535 h 841535"/>
              <a:gd name="connsiteX16" fmla="*/ 0 w 6160271"/>
              <a:gd name="connsiteY16" fmla="*/ 701276 h 841535"/>
              <a:gd name="connsiteX17" fmla="*/ 0 w 6160271"/>
              <a:gd name="connsiteY17" fmla="*/ 701279 h 841535"/>
              <a:gd name="connsiteX18" fmla="*/ 0 w 6160271"/>
              <a:gd name="connsiteY18" fmla="*/ 490895 h 841535"/>
              <a:gd name="connsiteX19" fmla="*/ 0 w 6160271"/>
              <a:gd name="connsiteY19" fmla="*/ 490895 h 841535"/>
              <a:gd name="connsiteX20" fmla="*/ 0 w 6160271"/>
              <a:gd name="connsiteY20" fmla="*/ 140259 h 841535"/>
              <a:gd name="connsiteX0" fmla="*/ 0 w 6160271"/>
              <a:gd name="connsiteY0" fmla="*/ 140259 h 1922217"/>
              <a:gd name="connsiteX1" fmla="*/ 140259 w 6160271"/>
              <a:gd name="connsiteY1" fmla="*/ 0 h 1922217"/>
              <a:gd name="connsiteX2" fmla="*/ 1026712 w 6160271"/>
              <a:gd name="connsiteY2" fmla="*/ 0 h 1922217"/>
              <a:gd name="connsiteX3" fmla="*/ 1026712 w 6160271"/>
              <a:gd name="connsiteY3" fmla="*/ 0 h 1922217"/>
              <a:gd name="connsiteX4" fmla="*/ 2566780 w 6160271"/>
              <a:gd name="connsiteY4" fmla="*/ 0 h 1922217"/>
              <a:gd name="connsiteX5" fmla="*/ 6020012 w 6160271"/>
              <a:gd name="connsiteY5" fmla="*/ 0 h 1922217"/>
              <a:gd name="connsiteX6" fmla="*/ 6160271 w 6160271"/>
              <a:gd name="connsiteY6" fmla="*/ 140259 h 1922217"/>
              <a:gd name="connsiteX7" fmla="*/ 6160271 w 6160271"/>
              <a:gd name="connsiteY7" fmla="*/ 490895 h 1922217"/>
              <a:gd name="connsiteX8" fmla="*/ 6160271 w 6160271"/>
              <a:gd name="connsiteY8" fmla="*/ 490895 h 1922217"/>
              <a:gd name="connsiteX9" fmla="*/ 6160271 w 6160271"/>
              <a:gd name="connsiteY9" fmla="*/ 701279 h 1922217"/>
              <a:gd name="connsiteX10" fmla="*/ 6160271 w 6160271"/>
              <a:gd name="connsiteY10" fmla="*/ 701276 h 1922217"/>
              <a:gd name="connsiteX11" fmla="*/ 6020012 w 6160271"/>
              <a:gd name="connsiteY11" fmla="*/ 841535 h 1922217"/>
              <a:gd name="connsiteX12" fmla="*/ 2566780 w 6160271"/>
              <a:gd name="connsiteY12" fmla="*/ 841535 h 1922217"/>
              <a:gd name="connsiteX13" fmla="*/ 2885841 w 6160271"/>
              <a:gd name="connsiteY13" fmla="*/ 1922217 h 1922217"/>
              <a:gd name="connsiteX14" fmla="*/ 2232057 w 6160271"/>
              <a:gd name="connsiteY14" fmla="*/ 869244 h 1922217"/>
              <a:gd name="connsiteX15" fmla="*/ 140259 w 6160271"/>
              <a:gd name="connsiteY15" fmla="*/ 841535 h 1922217"/>
              <a:gd name="connsiteX16" fmla="*/ 0 w 6160271"/>
              <a:gd name="connsiteY16" fmla="*/ 701276 h 1922217"/>
              <a:gd name="connsiteX17" fmla="*/ 0 w 6160271"/>
              <a:gd name="connsiteY17" fmla="*/ 701279 h 1922217"/>
              <a:gd name="connsiteX18" fmla="*/ 0 w 6160271"/>
              <a:gd name="connsiteY18" fmla="*/ 490895 h 1922217"/>
              <a:gd name="connsiteX19" fmla="*/ 0 w 6160271"/>
              <a:gd name="connsiteY19" fmla="*/ 490895 h 1922217"/>
              <a:gd name="connsiteX20" fmla="*/ 0 w 6160271"/>
              <a:gd name="connsiteY20" fmla="*/ 140259 h 1922217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2566780 w 6160271"/>
              <a:gd name="connsiteY12" fmla="*/ 841535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5169221 w 6160271"/>
              <a:gd name="connsiteY14" fmla="*/ 855389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755963"/>
              <a:gd name="connsiteX1" fmla="*/ 140259 w 6160271"/>
              <a:gd name="connsiteY1" fmla="*/ 0 h 1755963"/>
              <a:gd name="connsiteX2" fmla="*/ 1026712 w 6160271"/>
              <a:gd name="connsiteY2" fmla="*/ 0 h 1755963"/>
              <a:gd name="connsiteX3" fmla="*/ 1026712 w 6160271"/>
              <a:gd name="connsiteY3" fmla="*/ 0 h 1755963"/>
              <a:gd name="connsiteX4" fmla="*/ 2566780 w 6160271"/>
              <a:gd name="connsiteY4" fmla="*/ 0 h 1755963"/>
              <a:gd name="connsiteX5" fmla="*/ 6020012 w 6160271"/>
              <a:gd name="connsiteY5" fmla="*/ 0 h 1755963"/>
              <a:gd name="connsiteX6" fmla="*/ 6160271 w 6160271"/>
              <a:gd name="connsiteY6" fmla="*/ 140259 h 1755963"/>
              <a:gd name="connsiteX7" fmla="*/ 6160271 w 6160271"/>
              <a:gd name="connsiteY7" fmla="*/ 490895 h 1755963"/>
              <a:gd name="connsiteX8" fmla="*/ 6160271 w 6160271"/>
              <a:gd name="connsiteY8" fmla="*/ 490895 h 1755963"/>
              <a:gd name="connsiteX9" fmla="*/ 6160271 w 6160271"/>
              <a:gd name="connsiteY9" fmla="*/ 701279 h 1755963"/>
              <a:gd name="connsiteX10" fmla="*/ 6160271 w 6160271"/>
              <a:gd name="connsiteY10" fmla="*/ 701276 h 1755963"/>
              <a:gd name="connsiteX11" fmla="*/ 6020012 w 6160271"/>
              <a:gd name="connsiteY11" fmla="*/ 841535 h 1755963"/>
              <a:gd name="connsiteX12" fmla="*/ 5490089 w 6160271"/>
              <a:gd name="connsiteY12" fmla="*/ 855389 h 1755963"/>
              <a:gd name="connsiteX13" fmla="*/ 4451403 w 6160271"/>
              <a:gd name="connsiteY13" fmla="*/ 1755963 h 1755963"/>
              <a:gd name="connsiteX14" fmla="*/ 5169221 w 6160271"/>
              <a:gd name="connsiteY14" fmla="*/ 855389 h 1755963"/>
              <a:gd name="connsiteX15" fmla="*/ 140259 w 6160271"/>
              <a:gd name="connsiteY15" fmla="*/ 841535 h 1755963"/>
              <a:gd name="connsiteX16" fmla="*/ 0 w 6160271"/>
              <a:gd name="connsiteY16" fmla="*/ 701276 h 1755963"/>
              <a:gd name="connsiteX17" fmla="*/ 0 w 6160271"/>
              <a:gd name="connsiteY17" fmla="*/ 701279 h 1755963"/>
              <a:gd name="connsiteX18" fmla="*/ 0 w 6160271"/>
              <a:gd name="connsiteY18" fmla="*/ 490895 h 1755963"/>
              <a:gd name="connsiteX19" fmla="*/ 0 w 6160271"/>
              <a:gd name="connsiteY19" fmla="*/ 490895 h 1755963"/>
              <a:gd name="connsiteX20" fmla="*/ 0 w 6160271"/>
              <a:gd name="connsiteY20" fmla="*/ 140259 h 17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60271" h="1755963">
                <a:moveTo>
                  <a:pt x="0" y="140259"/>
                </a:moveTo>
                <a:cubicBezTo>
                  <a:pt x="0" y="62796"/>
                  <a:pt x="62796" y="0"/>
                  <a:pt x="140259" y="0"/>
                </a:cubicBezTo>
                <a:lnTo>
                  <a:pt x="1026712" y="0"/>
                </a:lnTo>
                <a:lnTo>
                  <a:pt x="1026712" y="0"/>
                </a:lnTo>
                <a:lnTo>
                  <a:pt x="2566780" y="0"/>
                </a:lnTo>
                <a:lnTo>
                  <a:pt x="6020012" y="0"/>
                </a:lnTo>
                <a:cubicBezTo>
                  <a:pt x="6097475" y="0"/>
                  <a:pt x="6160271" y="62796"/>
                  <a:pt x="6160271" y="140259"/>
                </a:cubicBezTo>
                <a:lnTo>
                  <a:pt x="6160271" y="490895"/>
                </a:lnTo>
                <a:lnTo>
                  <a:pt x="6160271" y="490895"/>
                </a:lnTo>
                <a:lnTo>
                  <a:pt x="6160271" y="701279"/>
                </a:lnTo>
                <a:lnTo>
                  <a:pt x="6160271" y="701276"/>
                </a:lnTo>
                <a:cubicBezTo>
                  <a:pt x="6160271" y="778739"/>
                  <a:pt x="6097475" y="841535"/>
                  <a:pt x="6020012" y="841535"/>
                </a:cubicBezTo>
                <a:lnTo>
                  <a:pt x="5490089" y="855389"/>
                </a:lnTo>
                <a:lnTo>
                  <a:pt x="4451403" y="1755963"/>
                </a:lnTo>
                <a:lnTo>
                  <a:pt x="5169221" y="855389"/>
                </a:lnTo>
                <a:lnTo>
                  <a:pt x="140259" y="841535"/>
                </a:lnTo>
                <a:cubicBezTo>
                  <a:pt x="62796" y="841535"/>
                  <a:pt x="0" y="778739"/>
                  <a:pt x="0" y="701276"/>
                </a:cubicBezTo>
                <a:lnTo>
                  <a:pt x="0" y="701279"/>
                </a:lnTo>
                <a:lnTo>
                  <a:pt x="0" y="490895"/>
                </a:lnTo>
                <a:lnTo>
                  <a:pt x="0" y="490895"/>
                </a:lnTo>
                <a:lnTo>
                  <a:pt x="0" y="140259"/>
                </a:lnTo>
                <a:close/>
              </a:path>
            </a:pathLst>
          </a:cu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four forty-five</a:t>
            </a:r>
            <a:r>
              <a:rPr lang="en-US"/>
              <a:t>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FE53550-1629-C5FD-CDD8-05EEAFB95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41712">
            <a:off x="9168045" y="2539096"/>
            <a:ext cx="1189746" cy="14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2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A3DDEB-2B07-2D78-2BC6-BDCFC1C6135F}"/>
              </a:ext>
            </a:extLst>
          </p:cNvPr>
          <p:cNvGrpSpPr/>
          <p:nvPr/>
        </p:nvGrpSpPr>
        <p:grpSpPr>
          <a:xfrm>
            <a:off x="838200" y="3567817"/>
            <a:ext cx="9672249" cy="3657600"/>
            <a:chOff x="1914525" y="3543300"/>
            <a:chExt cx="6881471" cy="26022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554381-3EF4-5767-C54D-B5D557AE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912" r="41667"/>
            <a:stretch/>
          </p:blipFill>
          <p:spPr>
            <a:xfrm>
              <a:off x="1914525" y="4216414"/>
              <a:ext cx="6881471" cy="19291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8627C6-30DC-E7AB-6BF4-5D5931B03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668" y="3543300"/>
              <a:ext cx="1424660" cy="7501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D5AA78-7585-100F-A186-30F266981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1535" y="3543300"/>
              <a:ext cx="1424660" cy="7501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0727C48-3D4D-F48A-B664-1049715B1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0402" y="3543302"/>
              <a:ext cx="1424660" cy="7501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0F98B4-4FD3-53CA-C8AB-D2F12457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9269" y="3587645"/>
              <a:ext cx="1424660" cy="75018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8F62275-3C70-29A4-A970-6D5C345A3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3971" y="4356500"/>
            <a:ext cx="3819437" cy="5930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A4F6CE-FC82-4690-2200-3ABEC2BEE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7549" y="4304212"/>
            <a:ext cx="4209923" cy="6235567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56E5B1E-DD34-43D3-970A-F1EBDAA27AF5}"/>
              </a:ext>
            </a:extLst>
          </p:cNvPr>
          <p:cNvSpPr txBox="1">
            <a:spLocks/>
          </p:cNvSpPr>
          <p:nvPr/>
        </p:nvSpPr>
        <p:spPr>
          <a:xfrm>
            <a:off x="4674423" y="8218661"/>
            <a:ext cx="6160271" cy="841535"/>
          </a:xfrm>
          <a:prstGeom prst="wedgeRoundRectCallout">
            <a:avLst>
              <a:gd name="adj1" fmla="val 58316"/>
              <a:gd name="adj2" fmla="val -36070"/>
              <a:gd name="adj3" fmla="val 16667"/>
            </a:avLst>
          </a:pr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389854B-722B-9BFB-F78D-822BC9F3B070}"/>
              </a:ext>
            </a:extLst>
          </p:cNvPr>
          <p:cNvSpPr txBox="1">
            <a:spLocks/>
          </p:cNvSpPr>
          <p:nvPr/>
        </p:nvSpPr>
        <p:spPr>
          <a:xfrm>
            <a:off x="10834694" y="3068054"/>
            <a:ext cx="6160271" cy="1755963"/>
          </a:xfrm>
          <a:custGeom>
            <a:avLst/>
            <a:gdLst>
              <a:gd name="connsiteX0" fmla="*/ 0 w 6160271"/>
              <a:gd name="connsiteY0" fmla="*/ 140259 h 841535"/>
              <a:gd name="connsiteX1" fmla="*/ 140259 w 6160271"/>
              <a:gd name="connsiteY1" fmla="*/ 0 h 841535"/>
              <a:gd name="connsiteX2" fmla="*/ 1026712 w 6160271"/>
              <a:gd name="connsiteY2" fmla="*/ 0 h 841535"/>
              <a:gd name="connsiteX3" fmla="*/ 1026712 w 6160271"/>
              <a:gd name="connsiteY3" fmla="*/ 0 h 841535"/>
              <a:gd name="connsiteX4" fmla="*/ 2566780 w 6160271"/>
              <a:gd name="connsiteY4" fmla="*/ 0 h 841535"/>
              <a:gd name="connsiteX5" fmla="*/ 6020012 w 6160271"/>
              <a:gd name="connsiteY5" fmla="*/ 0 h 841535"/>
              <a:gd name="connsiteX6" fmla="*/ 6160271 w 6160271"/>
              <a:gd name="connsiteY6" fmla="*/ 140259 h 841535"/>
              <a:gd name="connsiteX7" fmla="*/ 6160271 w 6160271"/>
              <a:gd name="connsiteY7" fmla="*/ 490895 h 841535"/>
              <a:gd name="connsiteX8" fmla="*/ 6160271 w 6160271"/>
              <a:gd name="connsiteY8" fmla="*/ 490895 h 841535"/>
              <a:gd name="connsiteX9" fmla="*/ 6160271 w 6160271"/>
              <a:gd name="connsiteY9" fmla="*/ 701279 h 841535"/>
              <a:gd name="connsiteX10" fmla="*/ 6160271 w 6160271"/>
              <a:gd name="connsiteY10" fmla="*/ 701276 h 841535"/>
              <a:gd name="connsiteX11" fmla="*/ 6020012 w 6160271"/>
              <a:gd name="connsiteY11" fmla="*/ 841535 h 841535"/>
              <a:gd name="connsiteX12" fmla="*/ 2566780 w 6160271"/>
              <a:gd name="connsiteY12" fmla="*/ 841535 h 841535"/>
              <a:gd name="connsiteX13" fmla="*/ 2885841 w 6160271"/>
              <a:gd name="connsiteY13" fmla="*/ 1922217 h 841535"/>
              <a:gd name="connsiteX14" fmla="*/ 1026712 w 6160271"/>
              <a:gd name="connsiteY14" fmla="*/ 841535 h 841535"/>
              <a:gd name="connsiteX15" fmla="*/ 140259 w 6160271"/>
              <a:gd name="connsiteY15" fmla="*/ 841535 h 841535"/>
              <a:gd name="connsiteX16" fmla="*/ 0 w 6160271"/>
              <a:gd name="connsiteY16" fmla="*/ 701276 h 841535"/>
              <a:gd name="connsiteX17" fmla="*/ 0 w 6160271"/>
              <a:gd name="connsiteY17" fmla="*/ 701279 h 841535"/>
              <a:gd name="connsiteX18" fmla="*/ 0 w 6160271"/>
              <a:gd name="connsiteY18" fmla="*/ 490895 h 841535"/>
              <a:gd name="connsiteX19" fmla="*/ 0 w 6160271"/>
              <a:gd name="connsiteY19" fmla="*/ 490895 h 841535"/>
              <a:gd name="connsiteX20" fmla="*/ 0 w 6160271"/>
              <a:gd name="connsiteY20" fmla="*/ 140259 h 841535"/>
              <a:gd name="connsiteX0" fmla="*/ 0 w 6160271"/>
              <a:gd name="connsiteY0" fmla="*/ 140259 h 1922217"/>
              <a:gd name="connsiteX1" fmla="*/ 140259 w 6160271"/>
              <a:gd name="connsiteY1" fmla="*/ 0 h 1922217"/>
              <a:gd name="connsiteX2" fmla="*/ 1026712 w 6160271"/>
              <a:gd name="connsiteY2" fmla="*/ 0 h 1922217"/>
              <a:gd name="connsiteX3" fmla="*/ 1026712 w 6160271"/>
              <a:gd name="connsiteY3" fmla="*/ 0 h 1922217"/>
              <a:gd name="connsiteX4" fmla="*/ 2566780 w 6160271"/>
              <a:gd name="connsiteY4" fmla="*/ 0 h 1922217"/>
              <a:gd name="connsiteX5" fmla="*/ 6020012 w 6160271"/>
              <a:gd name="connsiteY5" fmla="*/ 0 h 1922217"/>
              <a:gd name="connsiteX6" fmla="*/ 6160271 w 6160271"/>
              <a:gd name="connsiteY6" fmla="*/ 140259 h 1922217"/>
              <a:gd name="connsiteX7" fmla="*/ 6160271 w 6160271"/>
              <a:gd name="connsiteY7" fmla="*/ 490895 h 1922217"/>
              <a:gd name="connsiteX8" fmla="*/ 6160271 w 6160271"/>
              <a:gd name="connsiteY8" fmla="*/ 490895 h 1922217"/>
              <a:gd name="connsiteX9" fmla="*/ 6160271 w 6160271"/>
              <a:gd name="connsiteY9" fmla="*/ 701279 h 1922217"/>
              <a:gd name="connsiteX10" fmla="*/ 6160271 w 6160271"/>
              <a:gd name="connsiteY10" fmla="*/ 701276 h 1922217"/>
              <a:gd name="connsiteX11" fmla="*/ 6020012 w 6160271"/>
              <a:gd name="connsiteY11" fmla="*/ 841535 h 1922217"/>
              <a:gd name="connsiteX12" fmla="*/ 2566780 w 6160271"/>
              <a:gd name="connsiteY12" fmla="*/ 841535 h 1922217"/>
              <a:gd name="connsiteX13" fmla="*/ 2885841 w 6160271"/>
              <a:gd name="connsiteY13" fmla="*/ 1922217 h 1922217"/>
              <a:gd name="connsiteX14" fmla="*/ 2232057 w 6160271"/>
              <a:gd name="connsiteY14" fmla="*/ 869244 h 1922217"/>
              <a:gd name="connsiteX15" fmla="*/ 140259 w 6160271"/>
              <a:gd name="connsiteY15" fmla="*/ 841535 h 1922217"/>
              <a:gd name="connsiteX16" fmla="*/ 0 w 6160271"/>
              <a:gd name="connsiteY16" fmla="*/ 701276 h 1922217"/>
              <a:gd name="connsiteX17" fmla="*/ 0 w 6160271"/>
              <a:gd name="connsiteY17" fmla="*/ 701279 h 1922217"/>
              <a:gd name="connsiteX18" fmla="*/ 0 w 6160271"/>
              <a:gd name="connsiteY18" fmla="*/ 490895 h 1922217"/>
              <a:gd name="connsiteX19" fmla="*/ 0 w 6160271"/>
              <a:gd name="connsiteY19" fmla="*/ 490895 h 1922217"/>
              <a:gd name="connsiteX20" fmla="*/ 0 w 6160271"/>
              <a:gd name="connsiteY20" fmla="*/ 140259 h 1922217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2566780 w 6160271"/>
              <a:gd name="connsiteY12" fmla="*/ 841535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5169221 w 6160271"/>
              <a:gd name="connsiteY14" fmla="*/ 855389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755963"/>
              <a:gd name="connsiteX1" fmla="*/ 140259 w 6160271"/>
              <a:gd name="connsiteY1" fmla="*/ 0 h 1755963"/>
              <a:gd name="connsiteX2" fmla="*/ 1026712 w 6160271"/>
              <a:gd name="connsiteY2" fmla="*/ 0 h 1755963"/>
              <a:gd name="connsiteX3" fmla="*/ 1026712 w 6160271"/>
              <a:gd name="connsiteY3" fmla="*/ 0 h 1755963"/>
              <a:gd name="connsiteX4" fmla="*/ 2566780 w 6160271"/>
              <a:gd name="connsiteY4" fmla="*/ 0 h 1755963"/>
              <a:gd name="connsiteX5" fmla="*/ 6020012 w 6160271"/>
              <a:gd name="connsiteY5" fmla="*/ 0 h 1755963"/>
              <a:gd name="connsiteX6" fmla="*/ 6160271 w 6160271"/>
              <a:gd name="connsiteY6" fmla="*/ 140259 h 1755963"/>
              <a:gd name="connsiteX7" fmla="*/ 6160271 w 6160271"/>
              <a:gd name="connsiteY7" fmla="*/ 490895 h 1755963"/>
              <a:gd name="connsiteX8" fmla="*/ 6160271 w 6160271"/>
              <a:gd name="connsiteY8" fmla="*/ 490895 h 1755963"/>
              <a:gd name="connsiteX9" fmla="*/ 6160271 w 6160271"/>
              <a:gd name="connsiteY9" fmla="*/ 701279 h 1755963"/>
              <a:gd name="connsiteX10" fmla="*/ 6160271 w 6160271"/>
              <a:gd name="connsiteY10" fmla="*/ 701276 h 1755963"/>
              <a:gd name="connsiteX11" fmla="*/ 6020012 w 6160271"/>
              <a:gd name="connsiteY11" fmla="*/ 841535 h 1755963"/>
              <a:gd name="connsiteX12" fmla="*/ 5490089 w 6160271"/>
              <a:gd name="connsiteY12" fmla="*/ 855389 h 1755963"/>
              <a:gd name="connsiteX13" fmla="*/ 4451403 w 6160271"/>
              <a:gd name="connsiteY13" fmla="*/ 1755963 h 1755963"/>
              <a:gd name="connsiteX14" fmla="*/ 5169221 w 6160271"/>
              <a:gd name="connsiteY14" fmla="*/ 855389 h 1755963"/>
              <a:gd name="connsiteX15" fmla="*/ 140259 w 6160271"/>
              <a:gd name="connsiteY15" fmla="*/ 841535 h 1755963"/>
              <a:gd name="connsiteX16" fmla="*/ 0 w 6160271"/>
              <a:gd name="connsiteY16" fmla="*/ 701276 h 1755963"/>
              <a:gd name="connsiteX17" fmla="*/ 0 w 6160271"/>
              <a:gd name="connsiteY17" fmla="*/ 701279 h 1755963"/>
              <a:gd name="connsiteX18" fmla="*/ 0 w 6160271"/>
              <a:gd name="connsiteY18" fmla="*/ 490895 h 1755963"/>
              <a:gd name="connsiteX19" fmla="*/ 0 w 6160271"/>
              <a:gd name="connsiteY19" fmla="*/ 490895 h 1755963"/>
              <a:gd name="connsiteX20" fmla="*/ 0 w 6160271"/>
              <a:gd name="connsiteY20" fmla="*/ 140259 h 17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60271" h="1755963">
                <a:moveTo>
                  <a:pt x="0" y="140259"/>
                </a:moveTo>
                <a:cubicBezTo>
                  <a:pt x="0" y="62796"/>
                  <a:pt x="62796" y="0"/>
                  <a:pt x="140259" y="0"/>
                </a:cubicBezTo>
                <a:lnTo>
                  <a:pt x="1026712" y="0"/>
                </a:lnTo>
                <a:lnTo>
                  <a:pt x="1026712" y="0"/>
                </a:lnTo>
                <a:lnTo>
                  <a:pt x="2566780" y="0"/>
                </a:lnTo>
                <a:lnTo>
                  <a:pt x="6020012" y="0"/>
                </a:lnTo>
                <a:cubicBezTo>
                  <a:pt x="6097475" y="0"/>
                  <a:pt x="6160271" y="62796"/>
                  <a:pt x="6160271" y="140259"/>
                </a:cubicBezTo>
                <a:lnTo>
                  <a:pt x="6160271" y="490895"/>
                </a:lnTo>
                <a:lnTo>
                  <a:pt x="6160271" y="490895"/>
                </a:lnTo>
                <a:lnTo>
                  <a:pt x="6160271" y="701279"/>
                </a:lnTo>
                <a:lnTo>
                  <a:pt x="6160271" y="701276"/>
                </a:lnTo>
                <a:cubicBezTo>
                  <a:pt x="6160271" y="778739"/>
                  <a:pt x="6097475" y="841535"/>
                  <a:pt x="6020012" y="841535"/>
                </a:cubicBezTo>
                <a:lnTo>
                  <a:pt x="5490089" y="855389"/>
                </a:lnTo>
                <a:lnTo>
                  <a:pt x="4451403" y="1755963"/>
                </a:lnTo>
                <a:lnTo>
                  <a:pt x="5169221" y="855389"/>
                </a:lnTo>
                <a:lnTo>
                  <a:pt x="140259" y="841535"/>
                </a:lnTo>
                <a:cubicBezTo>
                  <a:pt x="62796" y="841535"/>
                  <a:pt x="0" y="778739"/>
                  <a:pt x="0" y="701276"/>
                </a:cubicBezTo>
                <a:lnTo>
                  <a:pt x="0" y="701279"/>
                </a:lnTo>
                <a:lnTo>
                  <a:pt x="0" y="490895"/>
                </a:lnTo>
                <a:lnTo>
                  <a:pt x="0" y="490895"/>
                </a:lnTo>
                <a:lnTo>
                  <a:pt x="0" y="140259"/>
                </a:lnTo>
                <a:close/>
              </a:path>
            </a:pathLst>
          </a:cu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It’s </a:t>
            </a: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r>
              <a:rPr lang="en-US"/>
              <a:t>.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E0C6940-7D29-91A8-526B-566F1EF42338}"/>
              </a:ext>
            </a:extLst>
          </p:cNvPr>
          <p:cNvSpPr txBox="1">
            <a:spLocks/>
          </p:cNvSpPr>
          <p:nvPr/>
        </p:nvSpPr>
        <p:spPr>
          <a:xfrm>
            <a:off x="1082040" y="4464202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seven o’clock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56D536A8-27ED-68A3-1A17-D3DCF4B28362}"/>
              </a:ext>
            </a:extLst>
          </p:cNvPr>
          <p:cNvSpPr txBox="1">
            <a:spLocks/>
          </p:cNvSpPr>
          <p:nvPr/>
        </p:nvSpPr>
        <p:spPr>
          <a:xfrm>
            <a:off x="3340950" y="3114101"/>
            <a:ext cx="2666945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 fifteen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D53CF39-AEFA-EA31-E484-14A428450266}"/>
              </a:ext>
            </a:extLst>
          </p:cNvPr>
          <p:cNvSpPr txBox="1">
            <a:spLocks/>
          </p:cNvSpPr>
          <p:nvPr/>
        </p:nvSpPr>
        <p:spPr>
          <a:xfrm>
            <a:off x="5749160" y="4459957"/>
            <a:ext cx="2246796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thirty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88E77E3-F27F-93CE-95BA-7593AEE81E8F}"/>
              </a:ext>
            </a:extLst>
          </p:cNvPr>
          <p:cNvSpPr txBox="1">
            <a:spLocks/>
          </p:cNvSpPr>
          <p:nvPr/>
        </p:nvSpPr>
        <p:spPr>
          <a:xfrm>
            <a:off x="7754558" y="3238389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forty-five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79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Review 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8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678530" y="6134890"/>
            <a:ext cx="6474870" cy="3037007"/>
            <a:chOff x="4142213" y="3183324"/>
            <a:chExt cx="4596762" cy="2478644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188395" y="4983752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079969" y="838649"/>
            <a:ext cx="670244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153" y="796938"/>
            <a:ext cx="1060614" cy="1060614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514812" y="796938"/>
            <a:ext cx="6175546" cy="817245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What time is it?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810000" y="2629879"/>
            <a:ext cx="4792585" cy="32608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7092107" y="2629879"/>
            <a:ext cx="1510478" cy="41853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8602585" y="2629879"/>
            <a:ext cx="2427904" cy="400149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8602585" y="2629879"/>
            <a:ext cx="5389063" cy="350501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5514811" y="1812634"/>
            <a:ext cx="6175547" cy="817245"/>
          </a:xfrm>
          <a:prstGeom prst="wedgeRoundRectCallout">
            <a:avLst>
              <a:gd name="adj1" fmla="val 53941"/>
              <a:gd name="adj2" fmla="val -41929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It’s </a:t>
            </a:r>
            <a:r>
              <a:rPr lang="en-US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12976260" y="679313"/>
            <a:ext cx="486289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(Mấy giờ rồi?)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13258800" y="1914343"/>
            <a:ext cx="3960655" cy="8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(____)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84200" y="1094393"/>
            <a:ext cx="898217" cy="89821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1060">
            <a:extLst>
              <a:ext uri="{FF2B5EF4-FFF2-40B4-BE49-F238E27FC236}">
                <a16:creationId xmlns:a16="http://schemas.microsoft.com/office/drawing/2014/main" id="{F1C44F57-55B9-D7DD-D8EE-587E32E94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9556" y="5890726"/>
            <a:ext cx="3504380" cy="2706716"/>
          </a:xfrm>
          <a:prstGeom prst="rect">
            <a:avLst/>
          </a:prstGeom>
        </p:spPr>
      </p:pic>
      <p:pic>
        <p:nvPicPr>
          <p:cNvPr id="1062" name="Picture 1061">
            <a:extLst>
              <a:ext uri="{FF2B5EF4-FFF2-40B4-BE49-F238E27FC236}">
                <a16:creationId xmlns:a16="http://schemas.microsoft.com/office/drawing/2014/main" id="{EEBE336A-2FFF-4B91-693F-723C463D2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926" y="6838124"/>
            <a:ext cx="3504380" cy="2706716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79142260-B823-A6F8-298C-414E8D580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244" y="6912670"/>
            <a:ext cx="3501043" cy="2706717"/>
          </a:xfrm>
          <a:prstGeom prst="rect">
            <a:avLst/>
          </a:prstGeom>
        </p:spPr>
      </p:pic>
      <p:pic>
        <p:nvPicPr>
          <p:cNvPr id="1065" name="Picture 1064">
            <a:extLst>
              <a:ext uri="{FF2B5EF4-FFF2-40B4-BE49-F238E27FC236}">
                <a16:creationId xmlns:a16="http://schemas.microsoft.com/office/drawing/2014/main" id="{93EA4A6B-9EA8-AC2A-5B84-1A43DFB28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395" y="5638797"/>
            <a:ext cx="3501043" cy="27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  <p:bldP spid="8" grpId="0" animBg="1"/>
      <p:bldP spid="10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1244017" y="6823281"/>
            <a:ext cx="2693950" cy="2999341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2684225" y="4222445"/>
            <a:ext cx="12355584" cy="1154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87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86706" y="265851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67217" y="7539500"/>
            <a:ext cx="1719210" cy="17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894653" y="1622536"/>
            <a:ext cx="1899878" cy="1569135"/>
            <a:chOff x="4372293" y="3304722"/>
            <a:chExt cx="1513988" cy="1250423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72293" y="3892935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452970" y="2210942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o’clock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343400" y="3774339"/>
            <a:ext cx="463585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What time</a:t>
            </a:r>
          </a:p>
        </p:txBody>
      </p:sp>
      <p:sp>
        <p:nvSpPr>
          <p:cNvPr id="14" name="Mspham-0936082789Title 4">
            <a:extLst>
              <a:ext uri="{FF2B5EF4-FFF2-40B4-BE49-F238E27FC236}">
                <a16:creationId xmlns:a16="http://schemas.microsoft.com/office/drawing/2014/main" id="{1F98C004-E30B-92B7-86CF-66924C9CCABF}"/>
              </a:ext>
            </a:extLst>
          </p:cNvPr>
          <p:cNvSpPr txBox="1">
            <a:spLocks/>
          </p:cNvSpPr>
          <p:nvPr/>
        </p:nvSpPr>
        <p:spPr>
          <a:xfrm>
            <a:off x="7546690" y="2210942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/əˈklɒk/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60BF77C-4D59-7CF1-6EE5-1C9727BF2906}"/>
              </a:ext>
            </a:extLst>
          </p:cNvPr>
          <p:cNvSpPr txBox="1">
            <a:spLocks/>
          </p:cNvSpPr>
          <p:nvPr/>
        </p:nvSpPr>
        <p:spPr>
          <a:xfrm>
            <a:off x="7589520" y="3774339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/wɒt taɪm/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11265250" y="2210942"/>
            <a:ext cx="49987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giờ (đúng)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11308080" y="3774339"/>
            <a:ext cx="49987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Mấy giờ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1844603" y="168326"/>
            <a:ext cx="13820172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8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D5F570C-3D32-F900-632A-FB6C7D8F89BE}"/>
              </a:ext>
            </a:extLst>
          </p:cNvPr>
          <p:cNvSpPr txBox="1"/>
          <p:nvPr/>
        </p:nvSpPr>
        <p:spPr>
          <a:xfrm>
            <a:off x="4452970" y="6901133"/>
            <a:ext cx="36576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thirty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633A253-1ED2-DC71-A52F-5DEA487D42E0}"/>
              </a:ext>
            </a:extLst>
          </p:cNvPr>
          <p:cNvSpPr txBox="1"/>
          <p:nvPr/>
        </p:nvSpPr>
        <p:spPr>
          <a:xfrm>
            <a:off x="4452970" y="8464532"/>
            <a:ext cx="5833044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forty-five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F52297BA-A576-09BA-7091-4BE0CD6CBAD2}"/>
              </a:ext>
            </a:extLst>
          </p:cNvPr>
          <p:cNvSpPr txBox="1"/>
          <p:nvPr/>
        </p:nvSpPr>
        <p:spPr>
          <a:xfrm>
            <a:off x="4452970" y="5337736"/>
            <a:ext cx="4522540" cy="109728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fifteen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109BE0B-C1A3-BC89-4A48-4AEF9619BFCA}"/>
              </a:ext>
            </a:extLst>
          </p:cNvPr>
          <p:cNvSpPr txBox="1">
            <a:spLocks/>
          </p:cNvSpPr>
          <p:nvPr/>
        </p:nvSpPr>
        <p:spPr>
          <a:xfrm>
            <a:off x="7589520" y="5337736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/ˌfɪfˈtiːn/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43EFA68-9099-85EE-C1BF-563919E49B8F}"/>
              </a:ext>
            </a:extLst>
          </p:cNvPr>
          <p:cNvSpPr txBox="1">
            <a:spLocks/>
          </p:cNvSpPr>
          <p:nvPr/>
        </p:nvSpPr>
        <p:spPr>
          <a:xfrm>
            <a:off x="7589520" y="6901133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l-GR"/>
              <a:t>/ˈθ</a:t>
            </a:r>
            <a:r>
              <a:rPr lang="en-US"/>
              <a:t>ɜːti/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C785253-FF8F-F112-6A2C-3D49FB58DE61}"/>
              </a:ext>
            </a:extLst>
          </p:cNvPr>
          <p:cNvSpPr txBox="1">
            <a:spLocks/>
          </p:cNvSpPr>
          <p:nvPr/>
        </p:nvSpPr>
        <p:spPr>
          <a:xfrm>
            <a:off x="7589520" y="8464532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/fɔːti ˈfaɪv/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0840058-5216-B1EF-839D-B261058059E3}"/>
              </a:ext>
            </a:extLst>
          </p:cNvPr>
          <p:cNvSpPr txBox="1">
            <a:spLocks/>
          </p:cNvSpPr>
          <p:nvPr/>
        </p:nvSpPr>
        <p:spPr>
          <a:xfrm>
            <a:off x="11308080" y="5337736"/>
            <a:ext cx="49987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A52FB30-204B-2FD7-C5CC-AA4E0D78D975}"/>
              </a:ext>
            </a:extLst>
          </p:cNvPr>
          <p:cNvSpPr txBox="1">
            <a:spLocks/>
          </p:cNvSpPr>
          <p:nvPr/>
        </p:nvSpPr>
        <p:spPr>
          <a:xfrm>
            <a:off x="11308080" y="6901133"/>
            <a:ext cx="49987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1FD33F28-17FD-3668-4126-6AB4C30FA71E}"/>
              </a:ext>
            </a:extLst>
          </p:cNvPr>
          <p:cNvSpPr txBox="1">
            <a:spLocks/>
          </p:cNvSpPr>
          <p:nvPr/>
        </p:nvSpPr>
        <p:spPr>
          <a:xfrm>
            <a:off x="11308080" y="8464532"/>
            <a:ext cx="49987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45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D56803-0F1E-9D46-610E-945D7196E01E}"/>
              </a:ext>
            </a:extLst>
          </p:cNvPr>
          <p:cNvGrpSpPr/>
          <p:nvPr/>
        </p:nvGrpSpPr>
        <p:grpSpPr>
          <a:xfrm>
            <a:off x="1667321" y="3352207"/>
            <a:ext cx="2477579" cy="1582623"/>
            <a:chOff x="888610" y="3865009"/>
            <a:chExt cx="3055280" cy="19516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22C5048-47DF-FE05-07A0-A089E6599E6E}"/>
                </a:ext>
              </a:extLst>
            </p:cNvPr>
            <p:cNvGrpSpPr/>
            <p:nvPr/>
          </p:nvGrpSpPr>
          <p:grpSpPr>
            <a:xfrm>
              <a:off x="888610" y="3865009"/>
              <a:ext cx="3055280" cy="1951646"/>
              <a:chOff x="526121" y="1938113"/>
              <a:chExt cx="3055280" cy="195164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0242B45-38B1-1972-5F00-A249E6A71B31}"/>
                  </a:ext>
                </a:extLst>
              </p:cNvPr>
              <p:cNvSpPr/>
              <p:nvPr/>
            </p:nvSpPr>
            <p:spPr>
              <a:xfrm>
                <a:off x="526121" y="1938113"/>
                <a:ext cx="3055280" cy="1951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4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D57B156-61CD-8713-726F-F7C949E31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4346" y="2252731"/>
                <a:ext cx="1040908" cy="1375548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E0485B2-FF8E-B213-2411-B1FEB3172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4173" y="4124034"/>
              <a:ext cx="908506" cy="1507796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858AA9-4581-3452-6AB1-2E02F75F42F1}"/>
              </a:ext>
            </a:extLst>
          </p:cNvPr>
          <p:cNvGrpSpPr/>
          <p:nvPr/>
        </p:nvGrpSpPr>
        <p:grpSpPr>
          <a:xfrm>
            <a:off x="1667321" y="1563388"/>
            <a:ext cx="2477579" cy="1582623"/>
            <a:chOff x="1098699" y="1471121"/>
            <a:chExt cx="3055280" cy="195164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1909D0A-DA28-81B3-3136-BFC368E0920F}"/>
                </a:ext>
              </a:extLst>
            </p:cNvPr>
            <p:cNvGrpSpPr/>
            <p:nvPr/>
          </p:nvGrpSpPr>
          <p:grpSpPr>
            <a:xfrm>
              <a:off x="1098699" y="1471121"/>
              <a:ext cx="3055280" cy="1951646"/>
              <a:chOff x="526121" y="1938113"/>
              <a:chExt cx="3055280" cy="1951646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D34151-4E74-4611-52B0-62E7CD373814}"/>
                  </a:ext>
                </a:extLst>
              </p:cNvPr>
              <p:cNvSpPr/>
              <p:nvPr/>
            </p:nvSpPr>
            <p:spPr>
              <a:xfrm>
                <a:off x="526121" y="1938113"/>
                <a:ext cx="3055280" cy="1951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4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A18959D-4DE5-BF55-DAEF-B7342AC17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7590" y="1996929"/>
                <a:ext cx="1488882" cy="1062101"/>
              </a:xfrm>
              <a:prstGeom prst="rect">
                <a:avLst/>
              </a:prstGeom>
            </p:spPr>
          </p:pic>
        </p:grp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BCF29151-B382-3003-BF0D-FDD4A5038F3D}"/>
                </a:ext>
              </a:extLst>
            </p:cNvPr>
            <p:cNvSpPr/>
            <p:nvPr/>
          </p:nvSpPr>
          <p:spPr>
            <a:xfrm rot="5400000">
              <a:off x="3125532" y="1516549"/>
              <a:ext cx="418084" cy="962609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845497A-4C9F-C3F7-4496-56B53DBDF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57221" y="2383306"/>
              <a:ext cx="1354706" cy="965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01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01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4" grpId="0"/>
      <p:bldP spid="16" grpId="0"/>
      <p:bldP spid="18" grpId="0"/>
      <p:bldP spid="20" grpId="0"/>
      <p:bldP spid="7" grpId="0"/>
      <p:bldP spid="7" grpId="1"/>
      <p:bldP spid="10" grpId="0"/>
      <p:bldP spid="10" grpId="1"/>
      <p:bldP spid="12" grpId="0"/>
      <p:bldP spid="12" grpId="1"/>
      <p:bldP spid="13" grpId="0"/>
      <p:bldP spid="15" grpId="0"/>
      <p:bldP spid="17" grpId="0"/>
      <p:bldP spid="19" grpId="0"/>
      <p:bldP spid="2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69DEB01-2BE1-A9A8-2E4D-277A14072C32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C9A5A80-7195-9671-20E8-470A4675BC0D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70EEF9A-B0E6-D398-C3CE-1BD3BC69B5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74" y="8080917"/>
            <a:ext cx="973324" cy="973324"/>
          </a:xfrm>
          <a:prstGeom prst="rect">
            <a:avLst/>
          </a:prstGeom>
        </p:spPr>
      </p:pic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E703114-455D-D098-2EF8-8021C2ADB7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0" y="8080917"/>
            <a:ext cx="973324" cy="9733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FCBFB7-AD16-585F-AC98-2301F0E664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" y="1943100"/>
            <a:ext cx="16997121" cy="5474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666FE43-719D-CCF6-4A11-7A7F55B708E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757" t="76558" r="9849" b="3703"/>
          <a:stretch/>
        </p:blipFill>
        <p:spPr>
          <a:xfrm>
            <a:off x="12108873" y="6134396"/>
            <a:ext cx="3976254" cy="1080654"/>
          </a:xfrm>
          <a:custGeom>
            <a:avLst/>
            <a:gdLst>
              <a:gd name="connsiteX0" fmla="*/ 0 w 3976254"/>
              <a:gd name="connsiteY0" fmla="*/ 0 h 1080654"/>
              <a:gd name="connsiteX1" fmla="*/ 3976254 w 3976254"/>
              <a:gd name="connsiteY1" fmla="*/ 0 h 1080654"/>
              <a:gd name="connsiteX2" fmla="*/ 3976254 w 3976254"/>
              <a:gd name="connsiteY2" fmla="*/ 1080654 h 1080654"/>
              <a:gd name="connsiteX3" fmla="*/ 0 w 3976254"/>
              <a:gd name="connsiteY3" fmla="*/ 1080654 h 1080654"/>
              <a:gd name="connsiteX4" fmla="*/ 0 w 3976254"/>
              <a:gd name="connsiteY4" fmla="*/ 0 h 1080654"/>
              <a:gd name="connsiteX5" fmla="*/ 6927 w 3976254"/>
              <a:gd name="connsiteY5" fmla="*/ 10530 h 1080654"/>
              <a:gd name="connsiteX6" fmla="*/ 6927 w 3976254"/>
              <a:gd name="connsiteY6" fmla="*/ 441562 h 1080654"/>
              <a:gd name="connsiteX7" fmla="*/ 2660072 w 3976254"/>
              <a:gd name="connsiteY7" fmla="*/ 441562 h 1080654"/>
              <a:gd name="connsiteX8" fmla="*/ 2660072 w 3976254"/>
              <a:gd name="connsiteY8" fmla="*/ 10530 h 1080654"/>
              <a:gd name="connsiteX9" fmla="*/ 6927 w 3976254"/>
              <a:gd name="connsiteY9" fmla="*/ 10530 h 108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76254" h="1080654">
                <a:moveTo>
                  <a:pt x="0" y="0"/>
                </a:moveTo>
                <a:lnTo>
                  <a:pt x="3976254" y="0"/>
                </a:lnTo>
                <a:lnTo>
                  <a:pt x="3976254" y="1080654"/>
                </a:lnTo>
                <a:lnTo>
                  <a:pt x="0" y="1080654"/>
                </a:lnTo>
                <a:lnTo>
                  <a:pt x="0" y="0"/>
                </a:lnTo>
                <a:close/>
                <a:moveTo>
                  <a:pt x="6927" y="10530"/>
                </a:moveTo>
                <a:lnTo>
                  <a:pt x="6927" y="441562"/>
                </a:lnTo>
                <a:lnTo>
                  <a:pt x="2660072" y="441562"/>
                </a:lnTo>
                <a:lnTo>
                  <a:pt x="2660072" y="10530"/>
                </a:lnTo>
                <a:lnTo>
                  <a:pt x="6927" y="10530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6C2E75-0FF5-26F6-D954-0FAFC123AEF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798" t="76750" r="17592" b="13319"/>
          <a:stretch/>
        </p:blipFill>
        <p:spPr>
          <a:xfrm>
            <a:off x="12115800" y="6144926"/>
            <a:ext cx="2653145" cy="5436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3D6068-FE66-6AA7-02C5-CFBDEE5304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792" t="11014" r="27373" b="78674"/>
          <a:stretch/>
        </p:blipFill>
        <p:spPr>
          <a:xfrm>
            <a:off x="10584873" y="2546068"/>
            <a:ext cx="2521528" cy="5645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1866DB-8ED5-EA03-8837-E4F096908B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208" t="84624" r="70982" b="4968"/>
          <a:stretch/>
        </p:blipFill>
        <p:spPr>
          <a:xfrm>
            <a:off x="2666999" y="6575958"/>
            <a:ext cx="3027219" cy="5698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648725-87CD-A788-57CD-028F97DEEF7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416" t="29677" r="50768" b="60137"/>
          <a:stretch/>
        </p:blipFill>
        <p:spPr>
          <a:xfrm>
            <a:off x="6781800" y="3567841"/>
            <a:ext cx="2348345" cy="557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16EC8D-0C89-5FF6-2D07-982CAC7FB25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795" t="4623" r="70411" b="84968"/>
          <a:stretch/>
        </p:blipFill>
        <p:spPr>
          <a:xfrm>
            <a:off x="3276599" y="2196240"/>
            <a:ext cx="2514601" cy="569819"/>
          </a:xfrm>
          <a:prstGeom prst="rect">
            <a:avLst/>
          </a:prstGeom>
        </p:spPr>
      </p:pic>
      <p:pic>
        <p:nvPicPr>
          <p:cNvPr id="2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3B6E7746-4C3C-2444-2652-2B97AA0E31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193" y="6387310"/>
            <a:ext cx="574825" cy="5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Structure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1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9771932" cy="1069133"/>
            <a:chOff x="1105774" y="247259"/>
            <a:chExt cx="6514621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5802416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giờ: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5724431" y="1333500"/>
            <a:ext cx="6839138" cy="1649514"/>
          </a:xfrm>
          <a:custGeom>
            <a:avLst/>
            <a:gdLst>
              <a:gd name="connsiteX0" fmla="*/ 3346500 w 5429556"/>
              <a:gd name="connsiteY0" fmla="*/ 422 h 1696705"/>
              <a:gd name="connsiteX1" fmla="*/ 3646000 w 5429556"/>
              <a:gd name="connsiteY1" fmla="*/ 47868 h 1696705"/>
              <a:gd name="connsiteX2" fmla="*/ 3742784 w 5429556"/>
              <a:gd name="connsiteY2" fmla="*/ 89121 h 1696705"/>
              <a:gd name="connsiteX3" fmla="*/ 3747588 w 5429556"/>
              <a:gd name="connsiteY3" fmla="*/ 86329 h 1696705"/>
              <a:gd name="connsiteX4" fmla="*/ 3743211 w 5429556"/>
              <a:gd name="connsiteY4" fmla="*/ 89303 h 1696705"/>
              <a:gd name="connsiteX5" fmla="*/ 3749221 w 5429556"/>
              <a:gd name="connsiteY5" fmla="*/ 91864 h 1696705"/>
              <a:gd name="connsiteX6" fmla="*/ 4265977 w 5429556"/>
              <a:gd name="connsiteY6" fmla="*/ 1270 h 1696705"/>
              <a:gd name="connsiteX7" fmla="*/ 4455896 w 5429556"/>
              <a:gd name="connsiteY7" fmla="*/ 21553 h 1696705"/>
              <a:gd name="connsiteX8" fmla="*/ 4814254 w 5429556"/>
              <a:gd name="connsiteY8" fmla="*/ 213368 h 1696705"/>
              <a:gd name="connsiteX9" fmla="*/ 4816205 w 5429556"/>
              <a:gd name="connsiteY9" fmla="*/ 213710 h 1696705"/>
              <a:gd name="connsiteX10" fmla="*/ 4967734 w 5429556"/>
              <a:gd name="connsiteY10" fmla="*/ 240280 h 1696705"/>
              <a:gd name="connsiteX11" fmla="*/ 5274158 w 5429556"/>
              <a:gd name="connsiteY11" fmla="*/ 399529 h 1696705"/>
              <a:gd name="connsiteX12" fmla="*/ 5253573 w 5429556"/>
              <a:gd name="connsiteY12" fmla="*/ 601394 h 1696705"/>
              <a:gd name="connsiteX13" fmla="*/ 5403946 w 5429556"/>
              <a:gd name="connsiteY13" fmla="*/ 910040 h 1696705"/>
              <a:gd name="connsiteX14" fmla="*/ 4699529 w 5429556"/>
              <a:gd name="connsiteY14" fmla="*/ 1180214 h 1696705"/>
              <a:gd name="connsiteX15" fmla="*/ 4447360 w 5429556"/>
              <a:gd name="connsiteY15" fmla="*/ 1411719 h 1696705"/>
              <a:gd name="connsiteX16" fmla="*/ 3588806 w 5429556"/>
              <a:gd name="connsiteY16" fmla="*/ 1439749 h 1696705"/>
              <a:gd name="connsiteX17" fmla="*/ 2975266 w 5429556"/>
              <a:gd name="connsiteY17" fmla="*/ 1686721 h 1696705"/>
              <a:gd name="connsiteX18" fmla="*/ 2073156 w 5429556"/>
              <a:gd name="connsiteY18" fmla="*/ 1535970 h 1696705"/>
              <a:gd name="connsiteX19" fmla="*/ 733108 w 5429556"/>
              <a:gd name="connsiteY19" fmla="*/ 1387025 h 1696705"/>
              <a:gd name="connsiteX20" fmla="*/ 143919 w 5429556"/>
              <a:gd name="connsiteY20" fmla="*/ 1221278 h 1696705"/>
              <a:gd name="connsiteX21" fmla="*/ 269815 w 5429556"/>
              <a:gd name="connsiteY21" fmla="*/ 997546 h 1696705"/>
              <a:gd name="connsiteX22" fmla="*/ 3964 w 5429556"/>
              <a:gd name="connsiteY22" fmla="*/ 768005 h 1696705"/>
              <a:gd name="connsiteX23" fmla="*/ 489474 w 5429556"/>
              <a:gd name="connsiteY23" fmla="*/ 563981 h 1696705"/>
              <a:gd name="connsiteX24" fmla="*/ 494118 w 5429556"/>
              <a:gd name="connsiteY24" fmla="*/ 558603 h 1696705"/>
              <a:gd name="connsiteX25" fmla="*/ 494119 w 5429556"/>
              <a:gd name="connsiteY25" fmla="*/ 558603 h 1696705"/>
              <a:gd name="connsiteX26" fmla="*/ 710389 w 5429556"/>
              <a:gd name="connsiteY26" fmla="*/ 265620 h 1696705"/>
              <a:gd name="connsiteX27" fmla="*/ 1762495 w 5429556"/>
              <a:gd name="connsiteY27" fmla="*/ 198685 h 1696705"/>
              <a:gd name="connsiteX28" fmla="*/ 1762680 w 5429556"/>
              <a:gd name="connsiteY28" fmla="*/ 198556 h 1696705"/>
              <a:gd name="connsiteX29" fmla="*/ 1761867 w 5429556"/>
              <a:gd name="connsiteY29" fmla="*/ 198293 h 1696705"/>
              <a:gd name="connsiteX30" fmla="*/ 1762712 w 5429556"/>
              <a:gd name="connsiteY30" fmla="*/ 198534 h 1696705"/>
              <a:gd name="connsiteX31" fmla="*/ 1805508 w 5429556"/>
              <a:gd name="connsiteY31" fmla="*/ 168661 h 1696705"/>
              <a:gd name="connsiteX32" fmla="*/ 2823262 w 5429556"/>
              <a:gd name="connsiteY32" fmla="*/ 129199 h 1696705"/>
              <a:gd name="connsiteX33" fmla="*/ 2827548 w 5429556"/>
              <a:gd name="connsiteY33" fmla="*/ 126439 h 1696705"/>
              <a:gd name="connsiteX34" fmla="*/ 2828784 w 5429556"/>
              <a:gd name="connsiteY34" fmla="*/ 125194 h 1696705"/>
              <a:gd name="connsiteX35" fmla="*/ 2827992 w 5429556"/>
              <a:gd name="connsiteY35" fmla="*/ 126154 h 1696705"/>
              <a:gd name="connsiteX36" fmla="*/ 2896707 w 5429556"/>
              <a:gd name="connsiteY36" fmla="*/ 81919 h 1696705"/>
              <a:gd name="connsiteX37" fmla="*/ 3236598 w 5429556"/>
              <a:gd name="connsiteY37" fmla="*/ 2317 h 1696705"/>
              <a:gd name="connsiteX38" fmla="*/ 3346500 w 5429556"/>
              <a:gd name="connsiteY38" fmla="*/ 422 h 16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29556" h="1696705">
                <a:moveTo>
                  <a:pt x="3346500" y="422"/>
                </a:moveTo>
                <a:cubicBezTo>
                  <a:pt x="3455378" y="3215"/>
                  <a:pt x="3559695" y="19810"/>
                  <a:pt x="3646000" y="47868"/>
                </a:cubicBezTo>
                <a:lnTo>
                  <a:pt x="3742784" y="89121"/>
                </a:lnTo>
                <a:lnTo>
                  <a:pt x="3747588" y="86329"/>
                </a:lnTo>
                <a:lnTo>
                  <a:pt x="3743211" y="89303"/>
                </a:lnTo>
                <a:lnTo>
                  <a:pt x="3749221" y="91864"/>
                </a:lnTo>
                <a:cubicBezTo>
                  <a:pt x="3879322" y="26676"/>
                  <a:pt x="4073249" y="-5675"/>
                  <a:pt x="4265977" y="1270"/>
                </a:cubicBezTo>
                <a:cubicBezTo>
                  <a:pt x="4330219" y="3585"/>
                  <a:pt x="4394328" y="10266"/>
                  <a:pt x="4455896" y="21553"/>
                </a:cubicBezTo>
                <a:cubicBezTo>
                  <a:pt x="4643547" y="55943"/>
                  <a:pt x="4778105" y="127942"/>
                  <a:pt x="4814254" y="213368"/>
                </a:cubicBezTo>
                <a:lnTo>
                  <a:pt x="4816205" y="213710"/>
                </a:lnTo>
                <a:lnTo>
                  <a:pt x="4967734" y="240280"/>
                </a:lnTo>
                <a:cubicBezTo>
                  <a:pt x="5111108" y="274836"/>
                  <a:pt x="5221440" y="331220"/>
                  <a:pt x="5274158" y="399529"/>
                </a:cubicBezTo>
                <a:cubicBezTo>
                  <a:pt x="5325245" y="465640"/>
                  <a:pt x="5317965" y="537443"/>
                  <a:pt x="5253573" y="601394"/>
                </a:cubicBezTo>
                <a:cubicBezTo>
                  <a:pt x="5411853" y="689096"/>
                  <a:pt x="5467208" y="802787"/>
                  <a:pt x="5403946" y="910040"/>
                </a:cubicBezTo>
                <a:cubicBezTo>
                  <a:pt x="5319847" y="1052626"/>
                  <a:pt x="5041445" y="1159407"/>
                  <a:pt x="4699529" y="1180214"/>
                </a:cubicBezTo>
                <a:cubicBezTo>
                  <a:pt x="4697897" y="1269212"/>
                  <a:pt x="4605892" y="1353617"/>
                  <a:pt x="4447360" y="1411719"/>
                </a:cubicBezTo>
                <a:cubicBezTo>
                  <a:pt x="4206488" y="1500010"/>
                  <a:pt x="3858548" y="1511355"/>
                  <a:pt x="3588806" y="1439749"/>
                </a:cubicBezTo>
                <a:cubicBezTo>
                  <a:pt x="3501570" y="1562744"/>
                  <a:pt x="3267978" y="1656767"/>
                  <a:pt x="2975266" y="1686721"/>
                </a:cubicBezTo>
                <a:cubicBezTo>
                  <a:pt x="2630338" y="1722014"/>
                  <a:pt x="2270348" y="1661871"/>
                  <a:pt x="2073156" y="1535970"/>
                </a:cubicBezTo>
                <a:cubicBezTo>
                  <a:pt x="1607729" y="1655472"/>
                  <a:pt x="1003226" y="1588301"/>
                  <a:pt x="733108" y="1387025"/>
                </a:cubicBezTo>
                <a:cubicBezTo>
                  <a:pt x="467759" y="1400255"/>
                  <a:pt x="218603" y="1330180"/>
                  <a:pt x="143919" y="1221278"/>
                </a:cubicBezTo>
                <a:cubicBezTo>
                  <a:pt x="89820" y="1142487"/>
                  <a:pt x="137643" y="1057454"/>
                  <a:pt x="269815" y="997546"/>
                </a:cubicBezTo>
                <a:cubicBezTo>
                  <a:pt x="82289" y="950554"/>
                  <a:pt x="-22144" y="860379"/>
                  <a:pt x="3964" y="768005"/>
                </a:cubicBezTo>
                <a:cubicBezTo>
                  <a:pt x="34591" y="659849"/>
                  <a:pt x="236176" y="575130"/>
                  <a:pt x="489474" y="563981"/>
                </a:cubicBezTo>
                <a:lnTo>
                  <a:pt x="494118" y="558603"/>
                </a:lnTo>
                <a:lnTo>
                  <a:pt x="494119" y="558603"/>
                </a:lnTo>
                <a:cubicBezTo>
                  <a:pt x="460103" y="452096"/>
                  <a:pt x="539431" y="344686"/>
                  <a:pt x="710389" y="265620"/>
                </a:cubicBezTo>
                <a:cubicBezTo>
                  <a:pt x="980507" y="140740"/>
                  <a:pt x="1418446" y="112906"/>
                  <a:pt x="1762495" y="198685"/>
                </a:cubicBezTo>
                <a:lnTo>
                  <a:pt x="1762680" y="198556"/>
                </a:lnTo>
                <a:lnTo>
                  <a:pt x="1761867" y="198293"/>
                </a:lnTo>
                <a:lnTo>
                  <a:pt x="1762712" y="198534"/>
                </a:lnTo>
                <a:lnTo>
                  <a:pt x="1805508" y="168661"/>
                </a:lnTo>
                <a:cubicBezTo>
                  <a:pt x="2038121" y="26457"/>
                  <a:pt x="2524133" y="3696"/>
                  <a:pt x="2823262" y="129199"/>
                </a:cubicBezTo>
                <a:lnTo>
                  <a:pt x="2827548" y="126439"/>
                </a:lnTo>
                <a:lnTo>
                  <a:pt x="2828784" y="125194"/>
                </a:lnTo>
                <a:lnTo>
                  <a:pt x="2827992" y="126154"/>
                </a:lnTo>
                <a:lnTo>
                  <a:pt x="2896707" y="81919"/>
                </a:lnTo>
                <a:cubicBezTo>
                  <a:pt x="2982468" y="39099"/>
                  <a:pt x="3102826" y="10384"/>
                  <a:pt x="3236598" y="2317"/>
                </a:cubicBezTo>
                <a:cubicBezTo>
                  <a:pt x="3273407" y="94"/>
                  <a:pt x="3310207" y="-509"/>
                  <a:pt x="3346500" y="422"/>
                </a:cubicBezTo>
                <a:close/>
              </a:path>
            </a:pathLst>
          </a:custGeom>
          <a:solidFill>
            <a:srgbClr val="A7E8FF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29C4A05B-B512-22D9-26B5-EDED77B74ECA}"/>
              </a:ext>
            </a:extLst>
          </p:cNvPr>
          <p:cNvSpPr/>
          <p:nvPr/>
        </p:nvSpPr>
        <p:spPr>
          <a:xfrm>
            <a:off x="1314262" y="5209171"/>
            <a:ext cx="7072634" cy="919401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o’clock.</a:t>
            </a:r>
          </a:p>
        </p:txBody>
      </p:sp>
      <p:sp>
        <p:nvSpPr>
          <p:cNvPr id="12" name="Rounded Rectangle 27">
            <a:extLst>
              <a:ext uri="{FF2B5EF4-FFF2-40B4-BE49-F238E27FC236}">
                <a16:creationId xmlns:a16="http://schemas.microsoft.com/office/drawing/2014/main" id="{8169E517-AA96-ECF5-4F03-9C5CA8B23116}"/>
              </a:ext>
            </a:extLst>
          </p:cNvPr>
          <p:cNvSpPr/>
          <p:nvPr/>
        </p:nvSpPr>
        <p:spPr>
          <a:xfrm>
            <a:off x="10134600" y="5209171"/>
            <a:ext cx="6839138" cy="919401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phút.</a:t>
            </a: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314262" y="6245127"/>
            <a:ext cx="69153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It’s </a:t>
            </a:r>
            <a:r>
              <a:rPr lang="en-US" sz="4400">
                <a:solidFill>
                  <a:srgbClr val="FF0000"/>
                </a:solidFill>
                <a:latin typeface="Century Gothic" panose="020B0502020202020204" pitchFamily="34" charset="0"/>
              </a:rPr>
              <a:t>six </a:t>
            </a:r>
            <a:r>
              <a:rPr lang="en-US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o’clock.</a:t>
            </a:r>
          </a:p>
        </p:txBody>
      </p:sp>
      <p:sp>
        <p:nvSpPr>
          <p:cNvPr id="17" name="Rounded Rectangle 59">
            <a:extLst>
              <a:ext uri="{FF2B5EF4-FFF2-40B4-BE49-F238E27FC236}">
                <a16:creationId xmlns:a16="http://schemas.microsoft.com/office/drawing/2014/main" id="{27B96175-F891-21F8-0F66-2D78EEEA30A8}"/>
              </a:ext>
            </a:extLst>
          </p:cNvPr>
          <p:cNvSpPr/>
          <p:nvPr/>
        </p:nvSpPr>
        <p:spPr>
          <a:xfrm>
            <a:off x="10134601" y="6245126"/>
            <a:ext cx="6705600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It’s </a:t>
            </a:r>
            <a:r>
              <a:rPr lang="en-US" sz="4400">
                <a:solidFill>
                  <a:srgbClr val="FF0000"/>
                </a:solidFill>
                <a:latin typeface="Century Gothic" panose="020B0502020202020204" pitchFamily="34" charset="0"/>
              </a:rPr>
              <a:t>six fifteen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7B85EF9-0AF7-CDC6-7C93-D56CD7B9BD25}"/>
              </a:ext>
            </a:extLst>
          </p:cNvPr>
          <p:cNvGrpSpPr/>
          <p:nvPr/>
        </p:nvGrpSpPr>
        <p:grpSpPr>
          <a:xfrm>
            <a:off x="2696490" y="7047438"/>
            <a:ext cx="3740158" cy="2518065"/>
            <a:chOff x="2696490" y="7178124"/>
            <a:chExt cx="3740158" cy="251806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783784B-33F0-E485-1BE4-DEAFB168A088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FD931A6-4538-E52D-4406-4DE34986E6F5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51" name="Mspham-0936082789">
                  <a:extLst>
                    <a:ext uri="{FF2B5EF4-FFF2-40B4-BE49-F238E27FC236}">
                      <a16:creationId xmlns:a16="http://schemas.microsoft.com/office/drawing/2014/main" id="{E5199C11-7810-D7D9-551A-2D3450597FC0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52" name="MsPham-0936082789">
                  <a:extLst>
                    <a:ext uri="{FF2B5EF4-FFF2-40B4-BE49-F238E27FC236}">
                      <a16:creationId xmlns:a16="http://schemas.microsoft.com/office/drawing/2014/main" id="{5360D5D9-4CA9-8F31-5221-C0CCDEDB95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53" name="Mspham-0936082789">
                <a:extLst>
                  <a:ext uri="{FF2B5EF4-FFF2-40B4-BE49-F238E27FC236}">
                    <a16:creationId xmlns:a16="http://schemas.microsoft.com/office/drawing/2014/main" id="{304CE502-1FE4-EEEC-4CD5-3EF7396D3AC1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54" name="Mspham-0936082789">
                  <a:extLst>
                    <a:ext uri="{FF2B5EF4-FFF2-40B4-BE49-F238E27FC236}">
                      <a16:creationId xmlns:a16="http://schemas.microsoft.com/office/drawing/2014/main" id="{26A46E2B-9BD5-76C7-127D-F335F24F2E18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55" name="MsPham-0936082789">
                  <a:extLst>
                    <a:ext uri="{FF2B5EF4-FFF2-40B4-BE49-F238E27FC236}">
                      <a16:creationId xmlns:a16="http://schemas.microsoft.com/office/drawing/2014/main" id="{C8C81AEB-341E-43B2-0290-0C1EEE9302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56" name="Mspham-0936082789">
                <a:extLst>
                  <a:ext uri="{FF2B5EF4-FFF2-40B4-BE49-F238E27FC236}">
                    <a16:creationId xmlns:a16="http://schemas.microsoft.com/office/drawing/2014/main" id="{E5FB5CBC-B5A5-8B18-5676-844ADAA22998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57" name="Mspham-0936082789">
                  <a:extLst>
                    <a:ext uri="{FF2B5EF4-FFF2-40B4-BE49-F238E27FC236}">
                      <a16:creationId xmlns:a16="http://schemas.microsoft.com/office/drawing/2014/main" id="{6D5ACC90-65DE-1C23-C2A0-CA5C6D57BE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58" name="Mspham-0936082789">
                  <a:extLst>
                    <a:ext uri="{FF2B5EF4-FFF2-40B4-BE49-F238E27FC236}">
                      <a16:creationId xmlns:a16="http://schemas.microsoft.com/office/drawing/2014/main" id="{920955ED-B687-DC4C-258C-DCE7B5CBDB4F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0" name="Mspham-0936082789">
              <a:extLst>
                <a:ext uri="{FF2B5EF4-FFF2-40B4-BE49-F238E27FC236}">
                  <a16:creationId xmlns:a16="http://schemas.microsoft.com/office/drawing/2014/main" id="{E98F4850-A4C4-51F8-15DA-B27FB8D2EC9F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3083845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6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06 : 00 </a:t>
              </a:r>
            </a:p>
          </p:txBody>
        </p:sp>
        <p:sp>
          <p:nvSpPr>
            <p:cNvPr id="71" name="Mspham-0936082789">
              <a:extLst>
                <a:ext uri="{FF2B5EF4-FFF2-40B4-BE49-F238E27FC236}">
                  <a16:creationId xmlns:a16="http://schemas.microsoft.com/office/drawing/2014/main" id="{D184820A-273B-E005-C4E4-09DA9FA48527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3DA3070-7BE7-3DA3-C2E0-9F092257FAE1}"/>
              </a:ext>
            </a:extLst>
          </p:cNvPr>
          <p:cNvGrpSpPr/>
          <p:nvPr/>
        </p:nvGrpSpPr>
        <p:grpSpPr>
          <a:xfrm>
            <a:off x="11684090" y="7105402"/>
            <a:ext cx="3740158" cy="2518065"/>
            <a:chOff x="11684090" y="7236088"/>
            <a:chExt cx="3740158" cy="251806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3496170-8563-15ED-34E7-B7EAA4634A1D}"/>
                </a:ext>
              </a:extLst>
            </p:cNvPr>
            <p:cNvGrpSpPr/>
            <p:nvPr/>
          </p:nvGrpSpPr>
          <p:grpSpPr>
            <a:xfrm>
              <a:off x="11684090" y="7236088"/>
              <a:ext cx="3740158" cy="2518065"/>
              <a:chOff x="1746242" y="5633967"/>
              <a:chExt cx="6564566" cy="4419600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AB61451C-FC89-4F67-D232-56EBCE232BFD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85" name="Mspham-0936082789">
                  <a:extLst>
                    <a:ext uri="{FF2B5EF4-FFF2-40B4-BE49-F238E27FC236}">
                      <a16:creationId xmlns:a16="http://schemas.microsoft.com/office/drawing/2014/main" id="{A9079645-0349-AC4B-0146-178105697668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86" name="MsPham-0936082789">
                  <a:extLst>
                    <a:ext uri="{FF2B5EF4-FFF2-40B4-BE49-F238E27FC236}">
                      <a16:creationId xmlns:a16="http://schemas.microsoft.com/office/drawing/2014/main" id="{682D2FB0-1DED-AF9F-30DB-4E3E425611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79" name="Mspham-0936082789">
                <a:extLst>
                  <a:ext uri="{FF2B5EF4-FFF2-40B4-BE49-F238E27FC236}">
                    <a16:creationId xmlns:a16="http://schemas.microsoft.com/office/drawing/2014/main" id="{EC6932CD-FC18-73D6-C86A-924EE29A1060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83" name="Mspham-0936082789">
                  <a:extLst>
                    <a:ext uri="{FF2B5EF4-FFF2-40B4-BE49-F238E27FC236}">
                      <a16:creationId xmlns:a16="http://schemas.microsoft.com/office/drawing/2014/main" id="{CCAC6BBD-139C-7363-8820-26230EF18167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84" name="MsPham-0936082789">
                  <a:extLst>
                    <a:ext uri="{FF2B5EF4-FFF2-40B4-BE49-F238E27FC236}">
                      <a16:creationId xmlns:a16="http://schemas.microsoft.com/office/drawing/2014/main" id="{4C8323DC-4561-3226-48E9-8739155811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80" name="Mspham-0936082789">
                <a:extLst>
                  <a:ext uri="{FF2B5EF4-FFF2-40B4-BE49-F238E27FC236}">
                    <a16:creationId xmlns:a16="http://schemas.microsoft.com/office/drawing/2014/main" id="{9E540267-E162-AA57-9CB7-B0DC4300DCDE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81" name="Mspham-0936082789">
                  <a:extLst>
                    <a:ext uri="{FF2B5EF4-FFF2-40B4-BE49-F238E27FC236}">
                      <a16:creationId xmlns:a16="http://schemas.microsoft.com/office/drawing/2014/main" id="{F10FAB30-4FEC-B09F-3A94-A910B514E3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82" name="Mspham-0936082789">
                  <a:extLst>
                    <a:ext uri="{FF2B5EF4-FFF2-40B4-BE49-F238E27FC236}">
                      <a16:creationId xmlns:a16="http://schemas.microsoft.com/office/drawing/2014/main" id="{6A869DE1-9F9F-CC8D-47C2-79DFD73872E0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6" name="Mspham-0936082789">
              <a:extLst>
                <a:ext uri="{FF2B5EF4-FFF2-40B4-BE49-F238E27FC236}">
                  <a16:creationId xmlns:a16="http://schemas.microsoft.com/office/drawing/2014/main" id="{90199659-F8BA-F22C-E66A-6AE3A29F92A7}"/>
                </a:ext>
              </a:extLst>
            </p:cNvPr>
            <p:cNvSpPr txBox="1">
              <a:spLocks/>
            </p:cNvSpPr>
            <p:nvPr/>
          </p:nvSpPr>
          <p:spPr>
            <a:xfrm>
              <a:off x="11977626" y="8114274"/>
              <a:ext cx="3083845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6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06 : 15 </a:t>
              </a:r>
            </a:p>
          </p:txBody>
        </p:sp>
        <p:sp>
          <p:nvSpPr>
            <p:cNvPr id="77" name="Mspham-0936082789">
              <a:extLst>
                <a:ext uri="{FF2B5EF4-FFF2-40B4-BE49-F238E27FC236}">
                  <a16:creationId xmlns:a16="http://schemas.microsoft.com/office/drawing/2014/main" id="{4D08EB53-F99E-6F94-4DAD-97735CDBC02F}"/>
                </a:ext>
              </a:extLst>
            </p:cNvPr>
            <p:cNvSpPr txBox="1">
              <a:spLocks/>
            </p:cNvSpPr>
            <p:nvPr/>
          </p:nvSpPr>
          <p:spPr>
            <a:xfrm>
              <a:off x="14016801" y="7804941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  <p:sp>
        <p:nvSpPr>
          <p:cNvPr id="88" name="Title 4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086600" y="2274748"/>
            <a:ext cx="369238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(Mấy giờ rồi?)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7DC334-84D0-3859-AD7A-ECACE8C64A9A}"/>
              </a:ext>
            </a:extLst>
          </p:cNvPr>
          <p:cNvCxnSpPr>
            <a:cxnSpLocks/>
            <a:stCxn id="7" idx="17"/>
          </p:cNvCxnSpPr>
          <p:nvPr/>
        </p:nvCxnSpPr>
        <p:spPr>
          <a:xfrm flipH="1">
            <a:off x="6172200" y="2973308"/>
            <a:ext cx="3299914" cy="223586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66B76C7-9CC6-4A34-9E7F-E2ACB3840743}"/>
              </a:ext>
            </a:extLst>
          </p:cNvPr>
          <p:cNvCxnSpPr>
            <a:cxnSpLocks/>
            <a:stCxn id="7" idx="17"/>
          </p:cNvCxnSpPr>
          <p:nvPr/>
        </p:nvCxnSpPr>
        <p:spPr>
          <a:xfrm>
            <a:off x="9472114" y="2973308"/>
            <a:ext cx="3091455" cy="223586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5" grpId="0"/>
      <p:bldP spid="17" grpId="0"/>
      <p:bldP spid="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871B-F3A7-AF9A-0EE3-9DF01F9FE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2095500"/>
            <a:ext cx="4477111" cy="2899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45A5B-A5E9-4B64-A722-39051D714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824" y="2099053"/>
            <a:ext cx="4477111" cy="2892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CE1F03-5855-EC68-3753-ED6A84C7B2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4047" y="6286500"/>
            <a:ext cx="4484217" cy="2892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CE75ED-A3D3-9B30-95B5-315E06C92D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6824" y="6286499"/>
            <a:ext cx="4477111" cy="2892356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4D614C5-7EE1-EF7A-4437-17014ECF803C}"/>
              </a:ext>
            </a:extLst>
          </p:cNvPr>
          <p:cNvSpPr txBox="1">
            <a:spLocks/>
          </p:cNvSpPr>
          <p:nvPr/>
        </p:nvSpPr>
        <p:spPr>
          <a:xfrm>
            <a:off x="3654047" y="21420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4265E6A-D0DC-2C31-B59A-CD424F02297E}"/>
              </a:ext>
            </a:extLst>
          </p:cNvPr>
          <p:cNvSpPr txBox="1">
            <a:spLocks/>
          </p:cNvSpPr>
          <p:nvPr/>
        </p:nvSpPr>
        <p:spPr>
          <a:xfrm>
            <a:off x="11168024" y="21420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CE79CAB-AAF8-48B9-9643-0A4BDC90AECA}"/>
              </a:ext>
            </a:extLst>
          </p:cNvPr>
          <p:cNvSpPr txBox="1">
            <a:spLocks/>
          </p:cNvSpPr>
          <p:nvPr/>
        </p:nvSpPr>
        <p:spPr>
          <a:xfrm>
            <a:off x="3660974" y="635032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278E1CF-FBAB-CD56-C306-6C6E80BD95F4}"/>
              </a:ext>
            </a:extLst>
          </p:cNvPr>
          <p:cNvSpPr txBox="1">
            <a:spLocks/>
          </p:cNvSpPr>
          <p:nvPr/>
        </p:nvSpPr>
        <p:spPr>
          <a:xfrm>
            <a:off x="11174951" y="635032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9709B2B-314E-A766-F1B4-73F744970BCB}"/>
              </a:ext>
            </a:extLst>
          </p:cNvPr>
          <p:cNvSpPr txBox="1">
            <a:spLocks/>
          </p:cNvSpPr>
          <p:nvPr/>
        </p:nvSpPr>
        <p:spPr>
          <a:xfrm>
            <a:off x="4495800" y="4530840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six o’clock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ADCC394-FD64-B824-1555-366FDF7AB4E1}"/>
              </a:ext>
            </a:extLst>
          </p:cNvPr>
          <p:cNvSpPr txBox="1">
            <a:spLocks/>
          </p:cNvSpPr>
          <p:nvPr/>
        </p:nvSpPr>
        <p:spPr>
          <a:xfrm>
            <a:off x="11932339" y="4530840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4FD049F-0A20-9978-A37B-7003F6E6A66D}"/>
              </a:ext>
            </a:extLst>
          </p:cNvPr>
          <p:cNvSpPr txBox="1">
            <a:spLocks/>
          </p:cNvSpPr>
          <p:nvPr/>
        </p:nvSpPr>
        <p:spPr>
          <a:xfrm>
            <a:off x="4500871" y="8699278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46C80AE-A274-3349-7B54-E480B28DF20F}"/>
              </a:ext>
            </a:extLst>
          </p:cNvPr>
          <p:cNvSpPr txBox="1">
            <a:spLocks/>
          </p:cNvSpPr>
          <p:nvPr/>
        </p:nvSpPr>
        <p:spPr>
          <a:xfrm>
            <a:off x="11932339" y="8699278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forty-five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4302374" y="7532917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20600" y="8627272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6160271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6160271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It’s six o’clock.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14A171-B563-6270-BDCC-A94312393BE2}"/>
              </a:ext>
            </a:extLst>
          </p:cNvPr>
          <p:cNvGrpSpPr/>
          <p:nvPr/>
        </p:nvGrpSpPr>
        <p:grpSpPr>
          <a:xfrm>
            <a:off x="5490638" y="2121870"/>
            <a:ext cx="6396282" cy="4538689"/>
            <a:chOff x="5490638" y="2121870"/>
            <a:chExt cx="6396282" cy="45386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7824B-FC4B-3DB6-AFEC-964C8AFD7A71}"/>
                </a:ext>
              </a:extLst>
            </p:cNvPr>
            <p:cNvGrpSpPr/>
            <p:nvPr/>
          </p:nvGrpSpPr>
          <p:grpSpPr>
            <a:xfrm>
              <a:off x="5490638" y="2121870"/>
              <a:ext cx="6396282" cy="4306303"/>
              <a:chOff x="2696490" y="7178124"/>
              <a:chExt cx="3740158" cy="251806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91B46B1-4343-1218-461D-C6FDFD0E8BC9}"/>
                  </a:ext>
                </a:extLst>
              </p:cNvPr>
              <p:cNvGrpSpPr/>
              <p:nvPr/>
            </p:nvGrpSpPr>
            <p:grpSpPr>
              <a:xfrm>
                <a:off x="2696490" y="7178124"/>
                <a:ext cx="3740158" cy="2518065"/>
                <a:chOff x="1746242" y="5633967"/>
                <a:chExt cx="6564566" cy="44196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FAF3F0F-114A-4161-6CF4-D1F3A906F550}"/>
                    </a:ext>
                  </a:extLst>
                </p:cNvPr>
                <p:cNvGrpSpPr/>
                <p:nvPr/>
              </p:nvGrpSpPr>
              <p:grpSpPr>
                <a:xfrm>
                  <a:off x="5028525" y="7287631"/>
                  <a:ext cx="1899879" cy="1952061"/>
                  <a:chOff x="4088112" y="3128638"/>
                  <a:chExt cx="830024" cy="852821"/>
                </a:xfrm>
              </p:grpSpPr>
              <p:sp>
                <p:nvSpPr>
                  <p:cNvPr id="24" name="Mspham-0936082789">
                    <a:extLst>
                      <a:ext uri="{FF2B5EF4-FFF2-40B4-BE49-F238E27FC236}">
                        <a16:creationId xmlns:a16="http://schemas.microsoft.com/office/drawing/2014/main" id="{597E7A3C-482F-C83B-CD66-F773BD0D2D8E}"/>
                      </a:ext>
                    </a:extLst>
                  </p:cNvPr>
                  <p:cNvSpPr txBox="1"/>
                  <p:nvPr/>
                </p:nvSpPr>
                <p:spPr>
                  <a:xfrm>
                    <a:off x="4088112" y="3618411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5" name="MsPham-0936082789">
                    <a:extLst>
                      <a:ext uri="{FF2B5EF4-FFF2-40B4-BE49-F238E27FC236}">
                        <a16:creationId xmlns:a16="http://schemas.microsoft.com/office/drawing/2014/main" id="{123375A2-70B6-8B63-8351-A494D7D4EE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12407" y="3128638"/>
                    <a:ext cx="485932" cy="485932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7" name="Mspham-0936082789">
                  <a:extLst>
                    <a:ext uri="{FF2B5EF4-FFF2-40B4-BE49-F238E27FC236}">
                      <a16:creationId xmlns:a16="http://schemas.microsoft.com/office/drawing/2014/main" id="{23D7D815-6CC0-2180-74DC-3E2736BFBE60}"/>
                    </a:ext>
                  </a:extLst>
                </p:cNvPr>
                <p:cNvGrpSpPr/>
                <p:nvPr/>
              </p:nvGrpSpPr>
              <p:grpSpPr>
                <a:xfrm>
                  <a:off x="2797145" y="6679851"/>
                  <a:ext cx="1934591" cy="2765589"/>
                  <a:chOff x="4142213" y="3183324"/>
                  <a:chExt cx="845189" cy="1208237"/>
                </a:xfrm>
              </p:grpSpPr>
              <p:sp>
                <p:nvSpPr>
                  <p:cNvPr id="22" name="Mspham-0936082789">
                    <a:extLst>
                      <a:ext uri="{FF2B5EF4-FFF2-40B4-BE49-F238E27FC236}">
                        <a16:creationId xmlns:a16="http://schemas.microsoft.com/office/drawing/2014/main" id="{7A4E2C64-5320-A694-12B8-14DDDD7D07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49796" y="4028513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3" name="MsPham-0936082789">
                    <a:extLst>
                      <a:ext uri="{FF2B5EF4-FFF2-40B4-BE49-F238E27FC236}">
                        <a16:creationId xmlns:a16="http://schemas.microsoft.com/office/drawing/2014/main" id="{53605A16-24DF-2EDA-9215-8B5A24F0D3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42213" y="3183324"/>
                    <a:ext cx="845189" cy="845189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9" name="Mspham-0936082789">
                  <a:extLst>
                    <a:ext uri="{FF2B5EF4-FFF2-40B4-BE49-F238E27FC236}">
                      <a16:creationId xmlns:a16="http://schemas.microsoft.com/office/drawing/2014/main" id="{726BF1E3-FEFB-C969-B5C4-2328BB521FFB}"/>
                    </a:ext>
                  </a:extLst>
                </p:cNvPr>
                <p:cNvGrpSpPr/>
                <p:nvPr/>
              </p:nvGrpSpPr>
              <p:grpSpPr>
                <a:xfrm>
                  <a:off x="1746242" y="5633967"/>
                  <a:ext cx="6564566" cy="4419600"/>
                  <a:chOff x="1844603" y="3581184"/>
                  <a:chExt cx="6564566" cy="4117774"/>
                </a:xfrm>
              </p:grpSpPr>
              <p:pic>
                <p:nvPicPr>
                  <p:cNvPr id="20" name="Mspham-0936082789">
                    <a:extLst>
                      <a:ext uri="{FF2B5EF4-FFF2-40B4-BE49-F238E27FC236}">
                        <a16:creationId xmlns:a16="http://schemas.microsoft.com/office/drawing/2014/main" id="{DD4845BA-5084-A773-3F6A-2A5D44152B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8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844603" y="3581184"/>
                    <a:ext cx="6564566" cy="4117774"/>
                  </a:xfrm>
                  <a:prstGeom prst="rect">
                    <a:avLst/>
                  </a:prstGeom>
                </p:spPr>
              </p:pic>
              <p:sp>
                <p:nvSpPr>
                  <p:cNvPr id="21" name="Mspham-0936082789">
                    <a:extLst>
                      <a:ext uri="{FF2B5EF4-FFF2-40B4-BE49-F238E27FC236}">
                        <a16:creationId xmlns:a16="http://schemas.microsoft.com/office/drawing/2014/main" id="{69C5BD65-80E6-30A1-9CCE-584DEED0C6C3}"/>
                      </a:ext>
                    </a:extLst>
                  </p:cNvPr>
                  <p:cNvSpPr/>
                  <p:nvPr/>
                </p:nvSpPr>
                <p:spPr>
                  <a:xfrm>
                    <a:off x="2895729" y="4762500"/>
                    <a:ext cx="4414606" cy="19345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Mspham-0936082789">
                <a:extLst>
                  <a:ext uri="{FF2B5EF4-FFF2-40B4-BE49-F238E27FC236}">
                    <a16:creationId xmlns:a16="http://schemas.microsoft.com/office/drawing/2014/main" id="{A43C083F-9C26-98C7-D3F4-9C92EEE6CD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026" y="8056310"/>
                <a:ext cx="3083845" cy="745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5400" b="1" i="0" u="none" strike="noStrike" cap="none">
                    <a:solidFill>
                      <a:srgbClr val="002060"/>
                    </a:solidFill>
                    <a:latin typeface="Impact" panose="020B0806030902050204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96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06 : 00 </a:t>
                </a:r>
              </a:p>
            </p:txBody>
          </p:sp>
          <p:sp>
            <p:nvSpPr>
              <p:cNvPr id="13" name="Mspham-0936082789">
                <a:extLst>
                  <a:ext uri="{FF2B5EF4-FFF2-40B4-BE49-F238E27FC236}">
                    <a16:creationId xmlns:a16="http://schemas.microsoft.com/office/drawing/2014/main" id="{0EB0BC23-B315-D714-4109-0CF33008A9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9201" y="7746977"/>
                <a:ext cx="1044671" cy="61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</a:rPr>
                  <a:t>AM</a:t>
                </a:r>
              </a:p>
            </p:txBody>
          </p:sp>
        </p:grp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63D418DB-00DF-0F92-05C4-48AC8D1FCF4D}"/>
                </a:ext>
              </a:extLst>
            </p:cNvPr>
            <p:cNvSpPr/>
            <p:nvPr/>
          </p:nvSpPr>
          <p:spPr>
            <a:xfrm>
              <a:off x="6487187" y="5850864"/>
              <a:ext cx="4591631" cy="809695"/>
            </a:xfrm>
            <a:prstGeom prst="roundRect">
              <a:avLst>
                <a:gd name="adj" fmla="val 50000"/>
              </a:avLst>
            </a:prstGeom>
            <a:solidFill>
              <a:srgbClr val="FBD26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6000"/>
                </a:lnSpc>
                <a:spcAft>
                  <a:spcPts val="900"/>
                </a:spcAft>
              </a:pPr>
              <a:r>
                <a:rPr lang="en-US"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six o’clock</a:t>
              </a:r>
              <a:endPara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6A07BB0-EA9C-2463-5029-2CBB555EC74A}"/>
              </a:ext>
            </a:extLst>
          </p:cNvPr>
          <p:cNvSpPr txBox="1">
            <a:spLocks/>
          </p:cNvSpPr>
          <p:nvPr/>
        </p:nvSpPr>
        <p:spPr>
          <a:xfrm>
            <a:off x="4295447" y="1893270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2551F0-5120-978F-A06E-27A67FAD2DF5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094DD1-1D35-74FA-667F-D1053557DDCD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47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853</Words>
  <Application>Microsoft Office PowerPoint</Application>
  <PresentationFormat>Custom</PresentationFormat>
  <Paragraphs>306</Paragraphs>
  <Slides>31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Comic Sans MS</vt:lpstr>
      <vt:lpstr>Britannic Bold</vt:lpstr>
      <vt:lpstr>Impact</vt:lpstr>
      <vt:lpstr>Cooper Black</vt:lpstr>
      <vt:lpstr>Tahoma</vt:lpstr>
      <vt:lpstr>Calibri</vt:lpstr>
      <vt:lpstr>Arial Black</vt:lpstr>
      <vt:lpstr>Arial</vt:lpstr>
      <vt:lpstr>Kirang Haerang</vt:lpstr>
      <vt:lpstr>Century Gothic</vt:lpstr>
      <vt:lpstr>.VnAvant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Admin</cp:lastModifiedBy>
  <cp:revision>202</cp:revision>
  <dcterms:created xsi:type="dcterms:W3CDTF">2006-08-16T00:00:00Z</dcterms:created>
  <dcterms:modified xsi:type="dcterms:W3CDTF">2024-10-01T14:37:46Z</dcterms:modified>
  <dc:identifier>DAFhFAq5cvQ</dc:identifier>
</cp:coreProperties>
</file>