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svg"/><Relationship Id="rId7" Type="http://schemas.openxmlformats.org/officeDocument/2006/relationships/image" Target="../media/image13.png"/><Relationship Id="rId12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12.png"/><Relationship Id="rId10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svg"/><Relationship Id="rId7" Type="http://schemas.openxmlformats.org/officeDocument/2006/relationships/image" Target="../media/image13.png"/><Relationship Id="rId12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12.png"/><Relationship Id="rId10" Type="http://schemas.openxmlformats.org/officeDocument/2006/relationships/image" Target="../media/image52.jpeg"/><Relationship Id="rId4" Type="http://schemas.openxmlformats.org/officeDocument/2006/relationships/image" Target="../media/image35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9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2.wdp"/><Relationship Id="rId7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0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6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4" y="8697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426433" y="654535"/>
            <a:ext cx="8912311" cy="723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endParaRPr lang="en-US" sz="3200" b="1" spc="-133" dirty="0">
              <a:solidFill>
                <a:srgbClr val="00B050"/>
              </a:solidFill>
              <a:latin typeface="Gluten Black" pitchFamily="2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20142" y="931747"/>
            <a:ext cx="3530913" cy="7230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3600" b="1" spc="-133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3600" b="1" spc="-133">
                <a:solidFill>
                  <a:srgbClr val="00B0F0"/>
                </a:solidFill>
                <a:latin typeface="Gluten Black" pitchFamily="2" charset="0"/>
              </a:rPr>
              <a:t> nghệ</a:t>
            </a:r>
            <a:endParaRPr lang="en-US" sz="36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69697" y="2062682"/>
            <a:ext cx="5779178" cy="906145"/>
            <a:chOff x="3724902" y="2045970"/>
            <a:chExt cx="5445818" cy="906145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724902" y="2045970"/>
              <a:ext cx="5445818" cy="76450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4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4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4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4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4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4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4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4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4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4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2883584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694" y="2724424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8311318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3"/>
            <a:ext cx="1854792" cy="1981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09526" y="35533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15136" y="561517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4" y="807154"/>
            <a:ext cx="10530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6" y="2672945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6" y="1895845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658418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490166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429000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58683" y="1907142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165552" y="266427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165552" y="1899548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90058" y="1283732"/>
            <a:ext cx="4604377" cy="21452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2018009" y="109440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Nghe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vi-VN" sz="3200" dirty="0">
                <a:solidFill>
                  <a:srgbClr val="00B0F0"/>
                </a:solidFill>
                <a:latin typeface="Sigmar One" panose="00000500000000000000" pitchFamily="2" charset="0"/>
              </a:rPr>
              <a:t>Đ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ồ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164" y="715617"/>
            <a:ext cx="10058401" cy="545700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62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625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888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509" y="1463189"/>
            <a:ext cx="8542039" cy="4102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620</Words>
  <Application>Microsoft Office PowerPoint</Application>
  <PresentationFormat>Widescreen</PresentationFormat>
  <Paragraphs>105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#9Slide03 AmpleSoft Bold</vt:lpstr>
      <vt:lpstr>Arial</vt:lpstr>
      <vt:lpstr>Calibri</vt:lpstr>
      <vt:lpstr>Gluten Black</vt:lpstr>
      <vt:lpstr>Nunito Black</vt:lpstr>
      <vt:lpstr>Open Sans</vt:lpstr>
      <vt:lpstr>OpenSans</vt:lpstr>
      <vt:lpstr>Sigmar One</vt:lpstr>
      <vt:lpstr>Sriracha</vt:lpstr>
      <vt:lpstr>Tahoma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thảo mai</cp:lastModifiedBy>
  <cp:revision>61</cp:revision>
  <dcterms:created xsi:type="dcterms:W3CDTF">2022-07-17T22:20:46Z</dcterms:created>
  <dcterms:modified xsi:type="dcterms:W3CDTF">2024-10-09T05:05:57Z</dcterms:modified>
</cp:coreProperties>
</file>