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5"/>
  </p:notesMasterIdLst>
  <p:sldIdLst>
    <p:sldId id="271" r:id="rId3"/>
    <p:sldId id="277" r:id="rId4"/>
    <p:sldId id="260" r:id="rId5"/>
    <p:sldId id="281" r:id="rId6"/>
    <p:sldId id="278" r:id="rId7"/>
    <p:sldId id="282" r:id="rId8"/>
    <p:sldId id="262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323" r:id="rId21"/>
    <p:sldId id="293" r:id="rId22"/>
    <p:sldId id="26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1" name="Picture 4" descr="Arctic Clipart Mountains - Vector Landscape - Png Download (#1164599) -  Pik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/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4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-31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/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1" name="Google Shape;66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6" name="Google Shape;61;p2"/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7" name="Google Shape;62;p2"/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8" name="Google Shape;63;p2"/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67;p2"/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3" name="Google Shape;68;p2"/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23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7371" y="564517"/>
            <a:ext cx="2658086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687519"/>
            <a:ext cx="7687722" cy="2523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nghìn</a:t>
            </a: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trăm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512" y="1006867"/>
            <a:ext cx="976044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</a:t>
            </a:r>
            <a:r>
              <a:rPr lang="en-US" alt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sau?</a:t>
            </a:r>
            <a:endParaRPr lang="vi-VN" sz="36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</a:t>
            </a:r>
            <a:r>
              <a:rPr lang="en-US" alt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ị;</a:t>
            </a:r>
            <a:endParaRPr lang="vi-VN" sz="36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  <a:r>
              <a:rPr lang="en-US" alt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  <p:sp>
        <p:nvSpPr>
          <p:cNvPr id="5" name="Rectangle: Rounded Corners 1">
            <a:hlinkClick r:id="rId8" action="ppaction://hlinksldjump"/>
          </p:cNvPr>
          <p:cNvSpPr/>
          <p:nvPr/>
        </p:nvSpPr>
        <p:spPr>
          <a:xfrm>
            <a:off x="74428" y="36576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NHÓM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4975319" y="47832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  <p:sp>
        <p:nvSpPr>
          <p:cNvPr id="3" name="Rectangle: Rounded Corners 1">
            <a:hlinkClick r:id="rId4" action="ppaction://hlinksldjump"/>
          </p:cNvPr>
          <p:cNvSpPr/>
          <p:nvPr/>
        </p:nvSpPr>
        <p:spPr>
          <a:xfrm>
            <a:off x="74428" y="16256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3040123"/>
            <a:ext cx="2507238" cy="2565008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3522882" y="300649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20603" y="436172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4361722"/>
                <a:ext cx="830152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" t="-84" r="1" b="-10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878815"/>
            <a:ext cx="8572500" cy="1990725"/>
          </a:xfrm>
          <a:prstGeom prst="rect">
            <a:avLst/>
          </a:prstGeom>
        </p:spPr>
      </p:pic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65125" y="236220"/>
            <a:ext cx="11038840" cy="681990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Giá tiền của mỗi món hàng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408345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542852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3713251"/>
            <a:ext cx="26384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650975"/>
            <a:ext cx="8572500" cy="1990725"/>
          </a:xfrm>
          <a:prstGeom prst="rect">
            <a:avLst/>
          </a:prstGeom>
        </p:spPr>
      </p:pic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65125" y="236220"/>
            <a:ext cx="11038840" cy="681990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Giá tiền của mỗi món hàng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414441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548948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3740735"/>
            <a:ext cx="200025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681455"/>
            <a:ext cx="8572500" cy="1990725"/>
          </a:xfrm>
          <a:prstGeom prst="rect">
            <a:avLst/>
          </a:prstGeom>
        </p:spPr>
      </p:pic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65125" y="236220"/>
            <a:ext cx="11038840" cy="681990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Giá tiền của mỗi món hàng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655" y="2569845"/>
            <a:ext cx="8829675" cy="1902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0110" y="4575175"/>
                <a:ext cx="10529570" cy="704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 A: </a:t>
                </a:r>
                <a:r>
                  <a:rPr lang="en-US" sz="360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32 000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" y="4575175"/>
                <a:ext cx="10529570" cy="7048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8"/>
          <p:cNvSpPr txBox="1"/>
          <p:nvPr/>
        </p:nvSpPr>
        <p:spPr>
          <a:xfrm>
            <a:off x="432435" y="6017895"/>
            <a:ext cx="8921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× 100 000 = 1 000 000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95655" y="5327015"/>
            <a:ext cx="10573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704 000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530" y="848360"/>
            <a:ext cx="8572500" cy="1545590"/>
          </a:xfrm>
          <a:prstGeom prst="rect">
            <a:avLst/>
          </a:prstGeom>
        </p:spPr>
      </p:pic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65125" y="236220"/>
            <a:ext cx="11038840" cy="681990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Giá tiền của mỗi món hàng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40640"/>
            <a:ext cx="7193903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/>
          <p:cNvSpPr txBox="1"/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5862320" y="3346450"/>
            <a:ext cx="6329680" cy="6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 bài sau</a:t>
            </a:r>
            <a:r>
              <a:rPr lang="en-US" alt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alt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Các số trong phạm vi lớp triệu</a:t>
            </a:r>
          </a:p>
        </p:txBody>
      </p:sp>
      <p:pic>
        <p:nvPicPr>
          <p:cNvPr id="33" name="Picture 32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15" y="4631055"/>
            <a:ext cx="2353310" cy="20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" y="657860"/>
            <a:ext cx="2199005" cy="200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548" y="211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/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" name="Google Shape;279;p7"/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/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4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/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0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3" name="Group 512"/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/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7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là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1 000 000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2" name="Picture 2" descr="Little horse unicorn PNG - Simila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/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6280" y="469811"/>
            <a:ext cx="11020465" cy="1445260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Câu </a:t>
            </a:r>
            <a:r>
              <a:rPr lang="en-US" altLang="fr-FR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2</a:t>
            </a: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5" name="Picture 2" descr="Little horse unicorn PNG - Similar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/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 panose="020B0604020202020204"/>
            </a:endParaRPr>
          </a:p>
        </p:txBody>
      </p:sp>
      <p:pic>
        <p:nvPicPr>
          <p:cNvPr id="9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/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/>
          <p:cNvSpPr txBox="1"/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/>
          <p:cNvSpPr txBox="1"/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54610" y="-133350"/>
            <a:ext cx="11225530" cy="473583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 </a:t>
            </a:r>
            <a:br>
              <a:rPr lang="en-GB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</a:br>
            <a:r>
              <a:rPr lang="en-GB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/>
            </a:r>
            <a:br>
              <a:rPr lang="en-GB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</a:br>
            <a:r>
              <a:rPr lang="en-US" altLang="en-GB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sgk/39</a:t>
            </a:r>
          </a:p>
        </p:txBody>
      </p:sp>
      <p:grpSp>
        <p:nvGrpSpPr>
          <p:cNvPr id="5" name="Google Shape;1264;p32"/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Google Shape;1266;p32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1267;p32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1268;p32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1269;p32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1270;p32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71;p32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272;p32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273;p32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274;p32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275;p32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276;p32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277;p32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278;p32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1279;p32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1280;p32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1281;p32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1282;p32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1283;p32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1284;p32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1285;p32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1286;p32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287;p32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1288;p32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1289;p32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1290;p32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1291;p32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1292;p32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1293;p32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1294;p32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1295;p32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1296;p32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1297;p32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1298;p32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1299;p32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1300;p32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1301;p32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1302;p32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1303;p32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5" name="Google Shape;1304;p32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" name="Google Shape;1306;p32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5" name="Google Shape;1307;p32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6" name="Google Shape;1308;p32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1309;p32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1310;p32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9" name="Google Shape;1311;p32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1" name="Google Shape;1314;p32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2" name="Google Shape;1315;p32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57" name="Google Shape;1316;p32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1317;p32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1318;p32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0" name="Google Shape;1319;p32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" name="Google Shape;1320;p32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" name="Google Shape;1321;p32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" name="Google Shape;1322;p32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" name="Google Shape;1323;p32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" name="Google Shape;1324;p32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6" name="Google Shape;1325;p32"/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/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1327;p32"/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1328;p32"/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1329;p32"/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1330;p32"/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1331;p32"/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1332;p32"/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1333;p32"/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1334;p32"/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1335;p32"/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1336;p32"/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1337;p32"/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1338;p32"/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1339;p32"/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1340;p32"/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" name="Google Shape;1341;p32"/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" name="Google Shape;1342;p32"/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Google Shape;1343;p32"/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1344;p32"/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1345;p32"/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" name="Google Shape;1346;p32"/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" name="Google Shape;1347;p32"/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" name="Google Shape;1348;p32"/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" name="Google Shape;1349;p32"/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" name="Google Shape;1350;p32"/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" name="Google Shape;1351;p32"/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" name="Google Shape;1352;p32"/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" name="Google Shape;1353;p32"/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" name="Google Shape;1354;p32"/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" name="Google Shape;1355;p32"/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1356;p32"/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" name="Google Shape;1357;p32"/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1358;p32"/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359;p32"/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1360;p32"/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" name="Google Shape;1361;p32"/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362;p32"/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1363;p32"/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364;p32"/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365;p32"/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" name="Google Shape;1366;p32"/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367;p32"/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368;p32"/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369;p32"/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370;p32"/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371;p32"/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1372;p32"/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" name="Google Shape;1374;p32"/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/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376;p32"/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" name="Google Shape;1377;p32"/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1378;p32"/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" name="Google Shape;1379;p32"/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" name="Google Shape;1380;p32"/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" name="Google Shape;1381;p32"/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" name="Google Shape;1382;p32"/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3" name="Google Shape;1383;p32"/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" name="Google Shape;1384;p32"/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385;p32"/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" name="Google Shape;1386;p32"/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" name="Google Shape;1387;p32"/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" name="Google Shape;1388;p32"/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" name="Google Shape;1389;p32"/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" name="Google Shape;1390;p32"/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" name="Google Shape;1391;p32"/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" name="Google Shape;1392;p32"/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" name="Google Shape;1393;p32"/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" name="Google Shape;1394;p32"/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" name="Google Shape;1395;p32"/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" name="Google Shape;1396;p32"/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" name="Google Shape;1397;p32"/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" name="Google Shape;1398;p32"/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" name="Google Shape;1399;p32"/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" name="Google Shape;1400;p32"/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" name="Google Shape;1401;p32"/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1402;p32"/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" name="Google Shape;1403;p32"/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" name="Google Shape;1404;p32"/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05;p32"/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" name="Google Shape;1406;p32"/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" name="Google Shape;1407;p32"/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" name="Google Shape;1408;p32"/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" name="Google Shape;1409;p32"/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" name="Google Shape;1410;p32"/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" name="Google Shape;1411;p32"/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" name="Google Shape;1412;p32"/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1413;p32"/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414;p32"/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Google Shape;1415;p32"/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1416;p32"/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417;p32"/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" name="Google Shape;1418;p32"/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" name="Google Shape;1419;p32"/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" name="Google Shape;1420;p32"/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1" name="Google Shape;1421;p32"/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2" name="Google Shape;1422;p32"/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3" name="Google Shape;1208;p32"/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/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1210;p32"/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6" name="Google Shape;1211;p32"/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7" name="Google Shape;1212;p32"/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1213;p32"/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Google Shape;1214;p32"/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Google Shape;1215;p32"/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Google Shape;1216;p32"/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2" name="Google Shape;1217;p32"/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1218;p32"/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219;p32"/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220;p32"/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1221;p32"/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222;p32"/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223;p32"/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1224;p32"/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225;p32"/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1226;p32"/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227;p32"/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228;p32"/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229;p32"/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230;p32"/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231;p32"/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232;p32"/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233;p32"/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234;p32"/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235;p32"/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236;p32"/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237;p32"/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238;p32"/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239;p32"/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1240;p32"/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241;p32"/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242;p32"/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243;p32"/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244;p32"/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1245;p32"/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1246;p32"/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1247;p32"/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1248;p32"/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" name="Google Shape;1249;p32"/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" name="Google Shape;1250;p32"/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" name="Google Shape;1251;p32"/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7" name="Google Shape;1252;p32"/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1253;p32"/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1254;p32"/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0" name="Google Shape;1255;p32"/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1" name="Google Shape;1256;p32"/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1257;p32"/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1258;p32"/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1259;p32"/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1260;p32"/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1261;p32"/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1262;p32"/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18" name="Picture 2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9" name="Text Placeholder 2"/>
          <p:cNvSpPr>
            <a:spLocks noGrp="1"/>
          </p:cNvSpPr>
          <p:nvPr/>
        </p:nvSpPr>
        <p:spPr>
          <a:xfrm>
            <a:off x="5427980" y="142240"/>
            <a:ext cx="5949315" cy="791845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●"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○"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■"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●"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○"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■"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●"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○"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2400"/>
              <a:buFont typeface="Arial" panose="020B0604020202020204"/>
              <a:buChar char="■"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76200" indent="0" algn="r">
              <a:buNone/>
            </a:pPr>
            <a:r>
              <a:rPr lang="en-US" b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:rPr>
              <a:t>    </a:t>
            </a:r>
            <a:r>
              <a:rPr lang="en-US" b="1">
                <a:solidFill>
                  <a:schemeClr val="tx1"/>
                </a:solidFill>
              </a:rPr>
              <a:t>Thứ sáu ngày 06 tháng 10 năm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59319" y="164052"/>
            <a:ext cx="11541439" cy="1272540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u="sng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u="sng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1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8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200">
              <a:buClr>
                <a:srgbClr val="04596F"/>
              </a:buClr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126160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59319" y="164052"/>
            <a:ext cx="11541439" cy="1272540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u="sng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u="sng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1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8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bldLvl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581</Words>
  <Application>Microsoft Office PowerPoint</Application>
  <PresentationFormat>Widescreen</PresentationFormat>
  <Paragraphs>83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SimSun</vt:lpstr>
      <vt:lpstr>#9Slide03 AmpleSoft Bold</vt:lpstr>
      <vt:lpstr>#9Slide03 Arima Madurai Black</vt:lpstr>
      <vt:lpstr>#9Slide05 SVNUT Triumph</vt:lpstr>
      <vt:lpstr>#9Slide07 IcielBC Cubano Normal</vt:lpstr>
      <vt:lpstr>Arial</vt:lpstr>
      <vt:lpstr>Boogaloo</vt:lpstr>
      <vt:lpstr>Calibri</vt:lpstr>
      <vt:lpstr>Cambria</vt:lpstr>
      <vt:lpstr>Cambria Math</vt:lpstr>
      <vt:lpstr>Kavoon</vt:lpstr>
      <vt:lpstr>SVN-Billo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   sgk/39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TRẦN THANH LŨY</dc:creator>
  <cp:lastModifiedBy>MyPC</cp:lastModifiedBy>
  <cp:revision>49</cp:revision>
  <dcterms:created xsi:type="dcterms:W3CDTF">2023-07-19T14:00:00Z</dcterms:created>
  <dcterms:modified xsi:type="dcterms:W3CDTF">2024-10-12T04:41:26Z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67875BFDAE26406CBE46BF346DB2CE8C_13</vt:lpwstr>
  </property>
  <property fmtid="{D5CDD505-2E9C-101B-9397-08002B2CF9AE}" pid="3" name="KSOProductBuildVer">
    <vt:lpwstr>1033-12.2.0.13215</vt:lpwstr>
  </property>
</Properties>
</file>