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4"/>
  </p:notesMasterIdLst>
  <p:sldIdLst>
    <p:sldId id="505" r:id="rId3"/>
    <p:sldId id="501" r:id="rId4"/>
    <p:sldId id="479" r:id="rId5"/>
    <p:sldId id="495" r:id="rId6"/>
    <p:sldId id="496" r:id="rId7"/>
    <p:sldId id="352" r:id="rId8"/>
    <p:sldId id="480" r:id="rId9"/>
    <p:sldId id="482" r:id="rId10"/>
    <p:sldId id="486" r:id="rId11"/>
    <p:sldId id="481" r:id="rId12"/>
    <p:sldId id="492" r:id="rId13"/>
    <p:sldId id="498" r:id="rId14"/>
    <p:sldId id="483" r:id="rId15"/>
    <p:sldId id="499" r:id="rId16"/>
    <p:sldId id="500" r:id="rId17"/>
    <p:sldId id="487" r:id="rId18"/>
    <p:sldId id="488" r:id="rId19"/>
    <p:sldId id="485" r:id="rId20"/>
    <p:sldId id="489" r:id="rId21"/>
    <p:sldId id="490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40A70-7E54-4E6A-A12F-A9B03347FF8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4A844-E93A-4041-8F2D-8E1DBCBD0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0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34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7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4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324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0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7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632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483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08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Nhóm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GV </a:t>
            </a:r>
            <a:r>
              <a:rPr lang="en-US" altLang="zh-CN" baseline="0" dirty="0" err="1"/>
              <a:t>nhấn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822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4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4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32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86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2CE9-6BF6-4D3C-A812-C554CF217451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6A241-9A92-4158-99DC-179543FDF768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01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8873C8-B5E8-4379-A7A9-5666DBC68F8E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DE1536-613C-47D2-BA44-EBFCE464BB74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04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F68A6B-09E5-43E4-BF45-7C4BF6A75635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D25CD-A92E-4661-8BD0-90C152E6D5EF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55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05214-709E-44EF-966D-FFD2CFAF0A59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45E6E-C600-4993-8505-792425E9BFFF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4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E309F-C2A6-478A-A170-C32666C08967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B3FEC-9FD9-4E95-8A8F-0E0C520AC565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17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C35E-8C60-44E4-9051-5E4E3EF9DF62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A16BEC-4DCC-4D57-8C32-FBE0FAB826E3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72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305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9AB464-2129-4440-8393-E19806187D5D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E7A5C-8C2B-4E3B-B678-559515064CE9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02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874A0-6172-44E3-8D46-30F15B4D4465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59E1A3-5DE9-428C-9020-566DFEFEA888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3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91E25-A992-4569-AFBB-94E562C21FA6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0FB839-A87D-4686-B1E0-C59A77453704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124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14A8A-5CD7-485B-B0F7-96469B114A38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696C86-A837-4DC4-8622-5D6CFF77A08A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82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63A61-ABFA-4D79-86D3-34538D640119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F30C4-8C37-4DC0-BBEB-62F96EC3B3AE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54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6548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3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5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1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3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027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4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0348FE-801D-4034-909C-173D5EB549D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350" y="274640"/>
            <a:ext cx="1476077" cy="14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9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10017" y="275035"/>
            <a:ext cx="1097196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017" y="1600200"/>
            <a:ext cx="10971967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5252" tIns="72626" rIns="145252" bIns="72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016" y="6356748"/>
            <a:ext cx="2844364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97390-C525-48F5-A1A9-C9B6F9FB8D3C}" type="datetimeFigureOut">
              <a:rPr kumimoji="0" lang="en-US" sz="14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7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10/11/2024</a:t>
            </a:fld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472" y="6356748"/>
            <a:ext cx="3861057" cy="364331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 defTabSz="1087940" eaLnBrk="1" fontAlgn="auto" hangingPunct="1">
              <a:spcBef>
                <a:spcPts val="0"/>
              </a:spcBef>
              <a:spcAft>
                <a:spcPts val="0"/>
              </a:spcAft>
              <a:defRPr sz="1423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0" y="6356748"/>
            <a:ext cx="2844364" cy="364331"/>
          </a:xfrm>
          <a:prstGeom prst="rect">
            <a:avLst/>
          </a:prstGeom>
        </p:spPr>
        <p:txBody>
          <a:bodyPr vert="horz" wrap="square" lIns="145252" tIns="72626" rIns="145252" bIns="726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23">
                <a:solidFill>
                  <a:srgbClr val="898989"/>
                </a:solidFill>
              </a:defRPr>
            </a:lvl1pPr>
          </a:lstStyle>
          <a:p>
            <a:pPr marL="0" marR="0" lvl="0" indent="0" algn="r" defTabSz="10867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D41F2-8710-4B77-82E7-7D6043045DE4}" type="slidenum">
              <a:rPr kumimoji="0" lang="en-US" altLang="en-US" sz="1423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7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23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8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086780" rtl="0" eaLnBrk="0" fontAlgn="base" hangingPunct="0">
        <a:spcBef>
          <a:spcPct val="0"/>
        </a:spcBef>
        <a:spcAft>
          <a:spcPct val="0"/>
        </a:spcAft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2pPr>
      <a:lvl3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3pPr>
      <a:lvl4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4pPr>
      <a:lvl5pPr algn="ctr" defTabSz="1086780" rtl="0" eaLnBrk="0" fontAlgn="base" hangingPunct="0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5pPr>
      <a:lvl6pPr marL="342443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6pPr>
      <a:lvl7pPr marL="684886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7pPr>
      <a:lvl8pPr marL="1027328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8pPr>
      <a:lvl9pPr marL="1369771" algn="ctr" defTabSz="1086780" rtl="0" fontAlgn="base">
        <a:spcBef>
          <a:spcPct val="0"/>
        </a:spcBef>
        <a:spcAft>
          <a:spcPct val="0"/>
        </a:spcAft>
        <a:defRPr sz="524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07840" indent="-407840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455" indent="-338876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070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64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039" indent="-271101" algn="l" defTabSz="108678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emf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7144205" y="1431286"/>
            <a:ext cx="3642261" cy="15220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4269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9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269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3B.</a:t>
            </a:r>
            <a:endParaRPr lang="en-US" sz="4269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190351" y="6029596"/>
            <a:ext cx="7811299" cy="8240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269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 THỊ HUẾ.</a:t>
            </a:r>
            <a:endParaRPr lang="en-US" sz="4269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1" name="Group 18"/>
          <p:cNvGrpSpPr>
            <a:grpSpLocks/>
          </p:cNvGrpSpPr>
          <p:nvPr/>
        </p:nvGrpSpPr>
        <p:grpSpPr bwMode="auto">
          <a:xfrm>
            <a:off x="1714704" y="1145899"/>
            <a:ext cx="3581616" cy="1996525"/>
            <a:chOff x="5225" y="9335"/>
            <a:chExt cx="2520" cy="1750"/>
          </a:xfrm>
        </p:grpSpPr>
        <p:sp>
          <p:nvSpPr>
            <p:cNvPr id="410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489" tIns="34245" rIns="68489" bIns="34245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5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4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3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397">
                <a:latin typeface="VNI-Times" pitchFamily="2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5" rIns="68489" bIns="34245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en-US" altLang="en-US" sz="974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692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5" rIns="68489" bIns="34245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5692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48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489" tIns="34245" rIns="68489" bIns="34245"/>
            <a:lstStyle>
              <a:lvl1pPr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vi-VN" altLang="en-US" sz="5692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02" name="WordArt 16"/>
          <p:cNvSpPr>
            <a:spLocks noChangeArrowheads="1" noChangeShapeType="1" noTextEdit="1"/>
          </p:cNvSpPr>
          <p:nvPr/>
        </p:nvSpPr>
        <p:spPr bwMode="auto">
          <a:xfrm>
            <a:off x="2671943" y="175581"/>
            <a:ext cx="7085938" cy="6920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MỸ ĐỨC II.</a:t>
            </a:r>
            <a:endParaRPr lang="en-US" sz="4269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3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5939"/>
            <a:ext cx="2504277" cy="192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 descr="WhitecornerFl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970" y="4713245"/>
            <a:ext cx="2553031" cy="20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"/>
            <a:ext cx="970318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746" y="4348"/>
            <a:ext cx="1293758" cy="247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3"/>
          <p:cNvSpPr>
            <a:spLocks noChangeArrowheads="1" noChangeShapeType="1" noTextEdit="1"/>
          </p:cNvSpPr>
          <p:nvPr/>
        </p:nvSpPr>
        <p:spPr bwMode="auto">
          <a:xfrm>
            <a:off x="485159" y="3937909"/>
            <a:ext cx="10468972" cy="7289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54"/>
              </a:avLst>
            </a:prstTxWarp>
          </a:bodyPr>
          <a:lstStyle/>
          <a:p>
            <a:pPr marL="0" marR="0" lvl="0" indent="0" algn="ctr" defTabSz="10867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96" b="1" i="1" u="none" strike="noStrike" kern="10" cap="none" spc="0" normalizeH="0" baseline="0" noProof="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696" b="1" i="1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10: CON</a:t>
            </a:r>
            <a:r>
              <a:rPr kumimoji="0" lang="en-US" sz="2696" b="1" i="1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ĐƯỜNG ĐẾN TRƯỜNG</a:t>
            </a:r>
            <a:endParaRPr kumimoji="0" lang="en-US" sz="2696" b="1" i="1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356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394"/>
            <a:ext cx="12187592" cy="685552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A2BE855-F9E0-4987-9F1F-4312E778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021" y="786364"/>
            <a:ext cx="2944410" cy="2943302"/>
          </a:xfrm>
          <a:prstGeom prst="rect">
            <a:avLst/>
          </a:prstGeom>
        </p:spPr>
      </p:pic>
      <p:pic>
        <p:nvPicPr>
          <p:cNvPr id="12" name="Picture 2" descr="C:\Users\Welcome\Desktop\Rung-vau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-157655"/>
            <a:ext cx="10862440" cy="612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13431" y="5947866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latin typeface="Times New Roman" pitchFamily="18" charset="0"/>
                <a:cs typeface="Times New Roman" pitchFamily="18" charset="0"/>
              </a:rPr>
              <a:t>vầu</a:t>
            </a:r>
            <a:endParaRPr lang="en-US" sz="35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37675" y="1767590"/>
            <a:ext cx="8304653" cy="14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109" tIns="50054" rIns="100109" bIns="50054"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E83BFCC-7286-413F-84E2-18F180598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5" y="2013412"/>
            <a:ext cx="3092563" cy="4255016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16FE2BB-0AEE-48F7-A308-4484DF54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170" y="4200525"/>
            <a:ext cx="1293449" cy="255482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AF87A10-CD35-4822-B58E-8629C3B6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118" y="4398214"/>
            <a:ext cx="1592759" cy="2469311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BC0B915-E114-4089-A4A9-DEB99A413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461" y="4264666"/>
            <a:ext cx="1485863" cy="2480001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956061" y="1502020"/>
            <a:ext cx="8190409" cy="178833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6D275E-B77C-4C1F-B3CE-C4ACC4153AF0}"/>
              </a:ext>
            </a:extLst>
          </p:cNvPr>
          <p:cNvSpPr/>
          <p:nvPr/>
        </p:nvSpPr>
        <p:spPr>
          <a:xfrm>
            <a:off x="3522931" y="1910745"/>
            <a:ext cx="70592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ĐỌC </a:t>
            </a: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 LỚP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5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3">
            <a:extLst>
              <a:ext uri="{FF2B5EF4-FFF2-40B4-BE49-F238E27FC236}">
                <a16:creationId xmlns:a16="http://schemas.microsoft.com/office/drawing/2014/main" id="{F99247EF-50EA-433C-89E6-EEF4331E21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3990015"/>
            <a:ext cx="12192000" cy="239722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5D67FA1-2DF0-4097-A678-91DB868C51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49075" r="44771" b="6081"/>
          <a:stretch/>
        </p:blipFill>
        <p:spPr>
          <a:xfrm>
            <a:off x="-121620" y="3497415"/>
            <a:ext cx="4041635" cy="2926080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0FF01D11-1BBB-4F54-B440-12675FF0B2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5121" r="47903" b="53750"/>
          <a:stretch/>
        </p:blipFill>
        <p:spPr>
          <a:xfrm rot="708905">
            <a:off x="3953545" y="3318789"/>
            <a:ext cx="3227298" cy="2743200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44B1C63E-D255-4C00-80E8-BBBF3980E3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18058" r="879" b="44442"/>
          <a:stretch/>
        </p:blipFill>
        <p:spPr>
          <a:xfrm>
            <a:off x="7427496" y="3497415"/>
            <a:ext cx="4038116" cy="285110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04802" y="4080789"/>
            <a:ext cx="2895600" cy="12192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N1: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157494" y="3828855"/>
            <a:ext cx="2819400" cy="1295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N2: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371529" y="4233189"/>
            <a:ext cx="2694709" cy="1066800"/>
          </a:xfrm>
          <a:prstGeom prst="ellipse">
            <a:avLst/>
          </a:prstGeom>
          <a:solidFill>
            <a:srgbClr val="F4EA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N3: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0800000" flipH="1" flipV="1">
            <a:off x="758975" y="1327125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2083" y="2182188"/>
            <a:ext cx="8686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196215" algn="l"/>
                <a:tab pos="311785" algn="l"/>
              </a:tabLst>
            </a:pP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1: Ở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1, con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nhỏ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lên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000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2" name="6-Point Star 1"/>
          <p:cNvSpPr/>
          <p:nvPr/>
        </p:nvSpPr>
        <p:spPr>
          <a:xfrm>
            <a:off x="3708887" y="3336350"/>
            <a:ext cx="3718609" cy="2585546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 mặt đường: mấp mô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-121620" y="3336350"/>
            <a:ext cx="3828512" cy="2885089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 dáng con đường: nằm vắt vẻo lưng chừng đồi.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6-Point Star 16"/>
          <p:cNvSpPr/>
          <p:nvPr/>
        </p:nvSpPr>
        <p:spPr>
          <a:xfrm>
            <a:off x="7646276" y="3497415"/>
            <a:ext cx="3819335" cy="2724024"/>
          </a:xfrm>
          <a:prstGeom prst="star6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bên đương: lúp xúp cây cỏ dại, cây lạc tiên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1448" y="1583980"/>
            <a:ext cx="106259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2392" y="2720549"/>
            <a:ext cx="10324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xốp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H="1" flipV="1">
            <a:off x="811527" y="569179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0825" y="5247623"/>
            <a:ext cx="4743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3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-17217"/>
            <a:ext cx="12187592" cy="6855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H="1" flipV="1">
            <a:off x="583325" y="858027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6746" y="4221486"/>
            <a:ext cx="10804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6746" y="2996949"/>
            <a:ext cx="11177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904" y="1902549"/>
            <a:ext cx="11524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010" y="4953580"/>
            <a:ext cx="10980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1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3887" y="2096584"/>
            <a:ext cx="11062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1367" y="3173802"/>
            <a:ext cx="10746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631941" y="616761"/>
            <a:ext cx="408309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87B7D04-823E-4D88-90B6-BAB09BF6A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139" y="1094676"/>
            <a:ext cx="10100284" cy="5120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19509" y="2978957"/>
            <a:ext cx="74886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8869" y="2394182"/>
            <a:ext cx="312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3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A2BE855-F9E0-4987-9F1F-4312E7789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2" y="786363"/>
            <a:ext cx="2944410" cy="2943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6044" y="2258014"/>
            <a:ext cx="5366746" cy="707819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LUYỆN ĐỌC LẠI</a:t>
            </a:r>
            <a:endParaRPr lang="en-US" sz="4000" b="1" dirty="0">
              <a:latin typeface="HP001 4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24033E2-5AD6-4BDE-9EFD-70B9C5D5B292}"/>
              </a:ext>
            </a:extLst>
          </p:cNvPr>
          <p:cNvGrpSpPr/>
          <p:nvPr/>
        </p:nvGrpSpPr>
        <p:grpSpPr>
          <a:xfrm rot="877787">
            <a:off x="2724846" y="1940640"/>
            <a:ext cx="4498584" cy="4136437"/>
            <a:chOff x="7366048" y="4167873"/>
            <a:chExt cx="2961767" cy="2468880"/>
          </a:xfrm>
        </p:grpSpPr>
        <p:pic>
          <p:nvPicPr>
            <p:cNvPr id="17" name="Picture 1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AC6B7742-6896-49B1-8E4E-0CA45E540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t="18058" r="879" b="44442"/>
            <a:stretch/>
          </p:blipFill>
          <p:spPr>
            <a:xfrm>
              <a:off x="7366048" y="4167873"/>
              <a:ext cx="2961767" cy="2468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36E5D2-0A08-45BE-B2D3-5C1951C1B7F2}"/>
                </a:ext>
              </a:extLst>
            </p:cNvPr>
            <p:cNvSpPr txBox="1"/>
            <p:nvPr/>
          </p:nvSpPr>
          <p:spPr>
            <a:xfrm rot="20571813">
              <a:off x="7718197" y="5042548"/>
              <a:ext cx="2256577" cy="716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 TRƯỚC LỚP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0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31" y="2480"/>
            <a:ext cx="12187592" cy="685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366" y="985345"/>
            <a:ext cx="5486400" cy="815316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502" y="2536621"/>
            <a:ext cx="8084127" cy="707819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y2mate.com - TRÊN CON ĐƯỜNG ĐẾN TRƯỜNG  NHẠC MẪU  CHỦ ĐỀ 3  ÂM NHẠC 2  CHÂN TRỜI SÁNG TẠO_720pF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B90B9EEE-3868-4E7E-80D9-846421E19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71" y="2461778"/>
            <a:ext cx="6894342" cy="2643182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CA2BE855-F9E0-4987-9F1F-4312E7789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021" y="786364"/>
            <a:ext cx="2944410" cy="29433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46525" y="3332571"/>
            <a:ext cx="3175869" cy="76944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3175">
                  <a:noFill/>
                </a:ln>
                <a:solidFill>
                  <a:srgbClr val="EC4646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VẬN</a:t>
            </a:r>
            <a:r>
              <a:rPr kumimoji="0" lang="en-US" sz="4400" b="0" i="0" u="none" strike="noStrike" kern="0" cap="none" spc="0" normalizeH="0" noProof="0" dirty="0">
                <a:ln w="3175">
                  <a:noFill/>
                </a:ln>
                <a:solidFill>
                  <a:srgbClr val="EC4646"/>
                </a:solidFill>
                <a:effectLst/>
                <a:uLnTx/>
                <a:uFillTx/>
                <a:latin typeface="Times New Roman" pitchFamily="18" charset="0"/>
                <a:ea typeface="站酷快乐体2016修订版" panose="02010600030101010101" pitchFamily="2" charset="-122"/>
                <a:cs typeface="Times New Roman" pitchFamily="18" charset="0"/>
              </a:rPr>
              <a:t> DỤNG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C464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421" y="149812"/>
            <a:ext cx="11871433" cy="2154369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/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ĐƯỜNG ĐẾN TRƯỜNG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AC6B7742-6896-49B1-8E4E-0CA45E5401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35" t="18058" r="879" b="44442"/>
          <a:stretch/>
        </p:blipFill>
        <p:spPr>
          <a:xfrm rot="13321447">
            <a:off x="101156" y="2144822"/>
            <a:ext cx="5297783" cy="4871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1097873" y="3332571"/>
            <a:ext cx="36155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6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rgbClr val="FFFFFF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98" y="1749794"/>
            <a:ext cx="8130887" cy="3358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7B7D04-823E-4D88-90B6-BAB09BF6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776" y="0"/>
            <a:ext cx="912756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1826" y="2850509"/>
            <a:ext cx="768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0" y="1240"/>
            <a:ext cx="12187592" cy="685552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4" r="3409" b="31715"/>
          <a:stretch>
            <a:fillRect/>
          </a:stretch>
        </p:blipFill>
        <p:spPr bwMode="auto">
          <a:xfrm>
            <a:off x="536029" y="1240"/>
            <a:ext cx="11114688" cy="68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" y="1240"/>
            <a:ext cx="12187592" cy="685552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7E09FF16-6762-41B5-A1BC-96F4C520F102}"/>
              </a:ext>
            </a:extLst>
          </p:cNvPr>
          <p:cNvSpPr/>
          <p:nvPr/>
        </p:nvSpPr>
        <p:spPr>
          <a:xfrm>
            <a:off x="472966" y="1240"/>
            <a:ext cx="2852335" cy="960457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F2103-78A6-4FBE-95ED-601E4DFDD877}"/>
              </a:ext>
            </a:extLst>
          </p:cNvPr>
          <p:cNvSpPr txBox="1"/>
          <p:nvPr/>
        </p:nvSpPr>
        <p:spPr>
          <a:xfrm>
            <a:off x="853821" y="-33135"/>
            <a:ext cx="20906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539"/>
            <a:ext cx="12192000" cy="531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-Point Star 5"/>
          <p:cNvSpPr/>
          <p:nvPr/>
        </p:nvSpPr>
        <p:spPr>
          <a:xfrm>
            <a:off x="-60579" y="709376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-60579" y="3573445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037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00C9677-2F3D-41B2-9FF4-B642A130C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7" y="0"/>
            <a:ext cx="12187592" cy="6855520"/>
          </a:xfrm>
          <a:prstGeom prst="rect">
            <a:avLst/>
          </a:prstGeom>
        </p:spPr>
      </p:pic>
      <p:pic>
        <p:nvPicPr>
          <p:cNvPr id="3" name="Picture 3" descr="Đọc: Con đường đến trường trang 47, 48 Tiếng Việt lớp 3 Tập 1 |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97" y="0"/>
            <a:ext cx="10878207" cy="64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-Point Star 3"/>
          <p:cNvSpPr/>
          <p:nvPr/>
        </p:nvSpPr>
        <p:spPr>
          <a:xfrm>
            <a:off x="94305" y="-17349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94305" y="136627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59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89" y="4732555"/>
            <a:ext cx="2337337" cy="1645762"/>
          </a:xfrm>
          <a:prstGeom prst="rect">
            <a:avLst/>
          </a:prstGeom>
        </p:spPr>
      </p:pic>
      <p:sp>
        <p:nvSpPr>
          <p:cNvPr id="2" name="Horizontal Scroll 1"/>
          <p:cNvSpPr/>
          <p:nvPr/>
        </p:nvSpPr>
        <p:spPr>
          <a:xfrm>
            <a:off x="2771419" y="1655674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774046" y="2799305"/>
            <a:ext cx="4899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3505" y="3833342"/>
            <a:ext cx="86100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        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21633" y="2113141"/>
            <a:ext cx="9483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,/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phăng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.//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1746947" y="485699"/>
            <a:ext cx="4899941" cy="1143631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3">
            <a:extLst>
              <a:ext uri="{FF2B5EF4-FFF2-40B4-BE49-F238E27FC236}">
                <a16:creationId xmlns:a16="http://schemas.microsoft.com/office/drawing/2014/main" id="{C173B447-EBE6-46B9-B58F-979594C870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5" name="Picture 4" descr="Nhà Bán Bánh Bao – Nhà thầu đam nhoa :3">
            <a:extLst>
              <a:ext uri="{FF2B5EF4-FFF2-40B4-BE49-F238E27FC236}">
                <a16:creationId xmlns:a16="http://schemas.microsoft.com/office/drawing/2014/main" id="{DEC2DC8B-C088-409E-88C5-D107A942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10" y="356842"/>
            <a:ext cx="3698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6-Point Star 1"/>
          <p:cNvSpPr/>
          <p:nvPr/>
        </p:nvSpPr>
        <p:spPr>
          <a:xfrm>
            <a:off x="2402125" y="1961543"/>
            <a:ext cx="6370222" cy="4022634"/>
          </a:xfrm>
          <a:prstGeom prst="star6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967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D05A7D-18AE-4C3E-AD55-48190C768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27" y="0"/>
            <a:ext cx="1412627" cy="1221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89" y="5212239"/>
            <a:ext cx="2337337" cy="1645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2" y="2"/>
            <a:ext cx="8610598" cy="2108203"/>
          </a:xfrm>
          <a:prstGeom prst="rect">
            <a:avLst/>
          </a:prstGeom>
          <a:noFill/>
        </p:spPr>
        <p:txBody>
          <a:bodyPr wrap="square" lIns="91377" tIns="45687" rIns="91377" bIns="45687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……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…..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…………</a:t>
            </a:r>
          </a:p>
          <a:p>
            <a:pPr algn="ctr"/>
            <a:r>
              <a:rPr lang="en-US" sz="2000" b="1" u="sng" dirty="0">
                <a:latin typeface="Times New Roman" pitchFamily="18" charset="0"/>
                <a:cs typeface="Times New Roman" pitchFamily="18" charset="0"/>
              </a:rPr>
              <a:t>TIẾNG VIỆT</a:t>
            </a:r>
          </a:p>
          <a:p>
            <a:pPr algn="ctr"/>
            <a:endParaRPr lang="en-US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ĐƯỜNG ĐẾN TRƯỜNG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Đỗ</a:t>
            </a:r>
            <a:r>
              <a:rPr lang="en-US" sz="3000" b="1" dirty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Đăng</a:t>
            </a:r>
            <a:r>
              <a:rPr lang="en-US" sz="3000" b="1" dirty="0">
                <a:latin typeface="HP001 4H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H" pitchFamily="34" charset="0"/>
                <a:cs typeface="Times New Roman" pitchFamily="18" charset="0"/>
              </a:rPr>
              <a:t>Dương</a:t>
            </a:r>
            <a:endParaRPr lang="en-US" sz="3000" b="1" dirty="0">
              <a:latin typeface="HP001 4H" pitchFamily="34" charset="0"/>
              <a:cs typeface="Times New Roman" pitchFamily="18" charset="0"/>
            </a:endParaRPr>
          </a:p>
        </p:txBody>
      </p:sp>
      <p:pic>
        <p:nvPicPr>
          <p:cNvPr id="12" name="Picture 2" descr="C:\Users\Welcome\Desktop\cong-dung-cay-lac-ti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" y="2"/>
            <a:ext cx="11792607" cy="614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7571" y="6218306"/>
            <a:ext cx="2155835" cy="639695"/>
          </a:xfrm>
          <a:prstGeom prst="rect">
            <a:avLst/>
          </a:prstGeom>
          <a:noFill/>
        </p:spPr>
        <p:txBody>
          <a:bodyPr wrap="square" lIns="100109" tIns="50054" rIns="100109" bIns="50054" rtlCol="0">
            <a:spAutoFit/>
          </a:bodyPr>
          <a:lstStyle/>
          <a:p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5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5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77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650</Words>
  <Application>Microsoft Office PowerPoint</Application>
  <PresentationFormat>Widescreen</PresentationFormat>
  <Paragraphs>87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SimSun</vt:lpstr>
      <vt:lpstr>Arial</vt:lpstr>
      <vt:lpstr>Arial-Rounded</vt:lpstr>
      <vt:lpstr>Calibri</vt:lpstr>
      <vt:lpstr>Coiny</vt:lpstr>
      <vt:lpstr>等线</vt:lpstr>
      <vt:lpstr>HP001 4H</vt:lpstr>
      <vt:lpstr>Times New Roman</vt:lpstr>
      <vt:lpstr>VNI-Times</vt:lpstr>
      <vt:lpstr>字魂59号-创粗黑</vt:lpstr>
      <vt:lpstr>站酷快乐体2016修订版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55</cp:revision>
  <dcterms:created xsi:type="dcterms:W3CDTF">2022-06-20T01:18:47Z</dcterms:created>
  <dcterms:modified xsi:type="dcterms:W3CDTF">2024-10-11T11:40:48Z</dcterms:modified>
</cp:coreProperties>
</file>