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7" r:id="rId3"/>
    <p:sldId id="289" r:id="rId4"/>
    <p:sldId id="265" r:id="rId5"/>
    <p:sldId id="268" r:id="rId6"/>
    <p:sldId id="271" r:id="rId7"/>
    <p:sldId id="283" r:id="rId8"/>
    <p:sldId id="291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1238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9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1238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6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0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07B08B-3562-426C-9133-F1D3284FAA7F}" type="datetimeFigureOut">
              <a:rPr lang="vi-VN" smtClean="0"/>
              <a:pPr/>
              <a:t>11/10/2024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07B08B-3562-426C-9133-F1D3284FAA7F}" type="datetimeFigureOut">
              <a:rPr lang="vi-VN" smtClean="0"/>
              <a:pPr/>
              <a:t>11/10/2024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5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144205" y="1431286"/>
            <a:ext cx="3642261" cy="15220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269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4269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3B.</a:t>
            </a:r>
            <a:endParaRPr lang="en-US" sz="4269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165974" y="5704677"/>
            <a:ext cx="7811299" cy="8240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9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269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KHÁNH LINH.</a:t>
            </a:r>
            <a:endParaRPr lang="en-US" sz="4269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01" name="Group 18"/>
          <p:cNvGrpSpPr>
            <a:grpSpLocks/>
          </p:cNvGrpSpPr>
          <p:nvPr/>
        </p:nvGrpSpPr>
        <p:grpSpPr bwMode="auto">
          <a:xfrm>
            <a:off x="1714704" y="1145899"/>
            <a:ext cx="3581616" cy="1996525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489" tIns="34245" rIns="68489" bIns="34245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5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397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5" rIns="68489" bIns="34245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974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692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5" rIns="68489" bIns="34245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5692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48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89" tIns="34245" rIns="68489" bIns="34245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5692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102" name="WordArt 16"/>
          <p:cNvSpPr>
            <a:spLocks noChangeArrowheads="1" noChangeShapeType="1" noTextEdit="1"/>
          </p:cNvSpPr>
          <p:nvPr/>
        </p:nvSpPr>
        <p:spPr bwMode="auto">
          <a:xfrm>
            <a:off x="2671943" y="175581"/>
            <a:ext cx="7085938" cy="6920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MỸ ĐỨC II.</a:t>
            </a:r>
            <a:endParaRPr lang="en-US" sz="4269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5939"/>
            <a:ext cx="2504277" cy="192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70" y="4713245"/>
            <a:ext cx="2553031" cy="20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8"/>
            <a:ext cx="970318" cy="24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746" y="4348"/>
            <a:ext cx="1293758" cy="24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1089069" y="3618969"/>
            <a:ext cx="7652697" cy="1555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- VIẾT: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HỌC VUI SAO.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6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97348" y="1614114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9731201" y="1170292"/>
            <a:ext cx="1967848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9" y="971594"/>
            <a:ext cx="3700940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486759" y="4980579"/>
            <a:ext cx="156944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423509" y="907694"/>
            <a:ext cx="1265383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8958064" y="5136348"/>
            <a:ext cx="1871758" cy="17846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5418298" y="403547"/>
            <a:ext cx="1082927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5213127" y="4702308"/>
            <a:ext cx="2320775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B94BAB-37D4-46E0-B31D-6CF9E29F8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147" y="1464854"/>
            <a:ext cx="6876884" cy="25666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7FF6081-A139-4DDA-9C10-3B60A52FFB7C}"/>
              </a:ext>
            </a:extLst>
          </p:cNvPr>
          <p:cNvSpPr txBox="1"/>
          <p:nvPr/>
        </p:nvSpPr>
        <p:spPr>
          <a:xfrm>
            <a:off x="-19773" y="2149"/>
            <a:ext cx="1221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24" y="609593"/>
            <a:ext cx="1214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3176" y="3566160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950" y="4585063"/>
            <a:ext cx="6740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 tr.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F6081-A139-4DDA-9C10-3B60A52FFB7C}"/>
              </a:ext>
            </a:extLst>
          </p:cNvPr>
          <p:cNvSpPr txBox="1"/>
          <p:nvPr/>
        </p:nvSpPr>
        <p:spPr>
          <a:xfrm>
            <a:off x="-19773" y="2149"/>
            <a:ext cx="1221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47" y="531216"/>
            <a:ext cx="12146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1890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994D4-078E-4005-8770-E22072035780}"/>
              </a:ext>
            </a:extLst>
          </p:cNvPr>
          <p:cNvSpPr txBox="1"/>
          <p:nvPr/>
        </p:nvSpPr>
        <p:spPr>
          <a:xfrm>
            <a:off x="809897" y="1572631"/>
            <a:ext cx="48839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nay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minh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xôn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xao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mát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man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mới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Chao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thơm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tho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nương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lúa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dờn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cò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13371-06AC-4EED-8A01-EBE92FAC1BF5}"/>
              </a:ext>
            </a:extLst>
          </p:cNvPr>
          <p:cNvSpPr txBox="1"/>
          <p:nvPr/>
        </p:nvSpPr>
        <p:spPr>
          <a:xfrm>
            <a:off x="6025146" y="1768087"/>
            <a:ext cx="4268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cổ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tích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sách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hay</a:t>
            </a: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ea typeface="HP001" panose="020B0603050302020204" pitchFamily="34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khéo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 Văn bản 9">
            <a:extLst>
              <a:ext uri="{FF2B5EF4-FFF2-40B4-BE49-F238E27FC236}">
                <a16:creationId xmlns:a16="http://schemas.microsoft.com/office/drawing/2014/main" id="{DDE6C9BD-176B-4AB8-B303-1A3A01BCE3B7}"/>
              </a:ext>
            </a:extLst>
          </p:cNvPr>
          <p:cNvSpPr txBox="1"/>
          <p:nvPr/>
        </p:nvSpPr>
        <p:spPr>
          <a:xfrm>
            <a:off x="0" y="5544883"/>
            <a:ext cx="965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id="{32C22C91-C2DA-4E6D-A683-13A5F06AE205}"/>
              </a:ext>
            </a:extLst>
          </p:cNvPr>
          <p:cNvSpPr txBox="1"/>
          <p:nvPr/>
        </p:nvSpPr>
        <p:spPr>
          <a:xfrm>
            <a:off x="0" y="6058182"/>
            <a:ext cx="86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2239" y="3984171"/>
            <a:ext cx="4859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6640" y="4545875"/>
            <a:ext cx="478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làn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dập,khéo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,…  </a:t>
            </a:r>
          </a:p>
        </p:txBody>
      </p:sp>
    </p:spTree>
    <p:extLst>
      <p:ext uri="{BB962C8B-B14F-4D97-AF65-F5344CB8AC3E}">
        <p14:creationId xmlns:p14="http://schemas.microsoft.com/office/powerpoint/2010/main" val="36841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126F4730-2B56-4434-BA1A-07C5ABFEB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0562" y="679269"/>
            <a:ext cx="6355131" cy="2736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kern="1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Student Writing (#4) | Free SVG">
            <a:extLst>
              <a:ext uri="{FF2B5EF4-FFF2-40B4-BE49-F238E27FC236}">
                <a16:creationId xmlns:a16="http://schemas.microsoft.com/office/drawing/2014/main" id="{F6A3328C-26B9-455D-9AA1-BF62CD076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17" y="3474721"/>
            <a:ext cx="428461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4C62883-4FF4-4C5E-9C5B-93C70016B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445" y="524514"/>
            <a:ext cx="2372986" cy="3929920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4B36236A-B204-4510-BA2A-BEF91CA69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06149" y="396316"/>
            <a:ext cx="2185850" cy="43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202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2467543-E4FC-4863-95FD-5450B5B04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32">
            <a:extLst>
              <a:ext uri="{FF2B5EF4-FFF2-40B4-BE49-F238E27FC236}">
                <a16:creationId xmlns:a16="http://schemas.microsoft.com/office/drawing/2014/main" id="{F5C51950-1476-45B6-9CE2-A00955CB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03" y="1270690"/>
            <a:ext cx="1390224" cy="226205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1BE69B01-E79D-494D-8822-D2053458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7926" y="1177422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82A8C0F-365A-47F2-B21D-7123B883E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874" y="287387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776" y="0"/>
            <a:ext cx="1390224" cy="226205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C20AF7C-21CD-4DF6-B170-B7BA07950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1931244" y="1613860"/>
            <a:ext cx="4429760" cy="578457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2BD55391-47FD-4C0D-8303-122FA138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658086" y="2055152"/>
            <a:ext cx="4466359" cy="5526669"/>
          </a:xfrm>
          <a:prstGeom prst="rect">
            <a:avLst/>
          </a:prstGeom>
        </p:spPr>
      </p:pic>
      <p:sp>
        <p:nvSpPr>
          <p:cNvPr id="10" name="WordArt 11" descr="Horizontal brick">
            <a:extLst>
              <a:ext uri="{FF2B5EF4-FFF2-40B4-BE49-F238E27FC236}">
                <a16:creationId xmlns:a16="http://schemas.microsoft.com/office/drawing/2014/main" id="{126F4730-2B56-4434-BA1A-07C5ABFEB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0562" y="679269"/>
            <a:ext cx="6355131" cy="137588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3600" kern="1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600" kern="1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3">
            <a:extLst>
              <a:ext uri="{FF2B5EF4-FFF2-40B4-BE49-F238E27FC236}">
                <a16:creationId xmlns:a16="http://schemas.microsoft.com/office/drawing/2014/main" id="{7F77090D-28D8-4BD4-8D64-19BD4734637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198" y="179"/>
            <a:chExt cx="20158" cy="10821"/>
          </a:xfrm>
        </p:grpSpPr>
        <p:grpSp>
          <p:nvGrpSpPr>
            <p:cNvPr id="3" name="组合 123">
              <a:extLst>
                <a:ext uri="{FF2B5EF4-FFF2-40B4-BE49-F238E27FC236}">
                  <a16:creationId xmlns:a16="http://schemas.microsoft.com/office/drawing/2014/main" id="{CF4C321E-F680-4BE2-85B0-B4950E048E62}"/>
                </a:ext>
              </a:extLst>
            </p:cNvPr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29" name="组合 124">
                <a:extLst>
                  <a:ext uri="{FF2B5EF4-FFF2-40B4-BE49-F238E27FC236}">
                    <a16:creationId xmlns:a16="http://schemas.microsoft.com/office/drawing/2014/main" id="{719B2B09-C82D-47FF-B59D-23A07E4F0CFE}"/>
                  </a:ext>
                </a:extLst>
              </p:cNvPr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45" name="直接连接符 125">
                  <a:extLst>
                    <a:ext uri="{FF2B5EF4-FFF2-40B4-BE49-F238E27FC236}">
                      <a16:creationId xmlns:a16="http://schemas.microsoft.com/office/drawing/2014/main" id="{09261A7C-F547-4C69-AB80-13EF4318C6B4}"/>
                    </a:ext>
                  </a:extLst>
                </p:cNvPr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6" name="直接连接符 126">
                  <a:extLst>
                    <a:ext uri="{FF2B5EF4-FFF2-40B4-BE49-F238E27FC236}">
                      <a16:creationId xmlns:a16="http://schemas.microsoft.com/office/drawing/2014/main" id="{8D6619F1-EDB7-41CC-AD27-7EFB5A33BCDC}"/>
                    </a:ext>
                  </a:extLst>
                </p:cNvPr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7" name="直接连接符 127">
                  <a:extLst>
                    <a:ext uri="{FF2B5EF4-FFF2-40B4-BE49-F238E27FC236}">
                      <a16:creationId xmlns:a16="http://schemas.microsoft.com/office/drawing/2014/main" id="{A5A5DB30-B08F-4ACC-BBF4-A1AFECB43453}"/>
                    </a:ext>
                  </a:extLst>
                </p:cNvPr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8" name="直接连接符 128">
                  <a:extLst>
                    <a:ext uri="{FF2B5EF4-FFF2-40B4-BE49-F238E27FC236}">
                      <a16:creationId xmlns:a16="http://schemas.microsoft.com/office/drawing/2014/main" id="{8D28FD8F-E90D-4F14-861B-4AF412D1E507}"/>
                    </a:ext>
                  </a:extLst>
                </p:cNvPr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9" name="直接连接符 129">
                  <a:extLst>
                    <a:ext uri="{FF2B5EF4-FFF2-40B4-BE49-F238E27FC236}">
                      <a16:creationId xmlns:a16="http://schemas.microsoft.com/office/drawing/2014/main" id="{6C431C42-9A34-47C5-87EF-AA1F7829BBF6}"/>
                    </a:ext>
                  </a:extLst>
                </p:cNvPr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50" name="直接连接符 130">
                  <a:extLst>
                    <a:ext uri="{FF2B5EF4-FFF2-40B4-BE49-F238E27FC236}">
                      <a16:creationId xmlns:a16="http://schemas.microsoft.com/office/drawing/2014/main" id="{F8ACB92A-48A0-4E1B-BA32-8C847AA49ED0}"/>
                    </a:ext>
                  </a:extLst>
                </p:cNvPr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51" name="直接连接符 131">
                  <a:extLst>
                    <a:ext uri="{FF2B5EF4-FFF2-40B4-BE49-F238E27FC236}">
                      <a16:creationId xmlns:a16="http://schemas.microsoft.com/office/drawing/2014/main" id="{2FF8BD4D-9C5C-4D8A-97CB-CD69B1A9484B}"/>
                    </a:ext>
                  </a:extLst>
                </p:cNvPr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52" name="直接连接符 132">
                  <a:extLst>
                    <a:ext uri="{FF2B5EF4-FFF2-40B4-BE49-F238E27FC236}">
                      <a16:creationId xmlns:a16="http://schemas.microsoft.com/office/drawing/2014/main" id="{F6118863-8B04-44E5-ABE1-0E3038B8A162}"/>
                    </a:ext>
                  </a:extLst>
                </p:cNvPr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</p:grpSp>
          <p:grpSp>
            <p:nvGrpSpPr>
              <p:cNvPr id="30" name="组合 133">
                <a:extLst>
                  <a:ext uri="{FF2B5EF4-FFF2-40B4-BE49-F238E27FC236}">
                    <a16:creationId xmlns:a16="http://schemas.microsoft.com/office/drawing/2014/main" id="{BF35374A-5039-44BF-9AC0-B3A76F0E77CE}"/>
                  </a:ext>
                </a:extLst>
              </p:cNvPr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31" name="直接连接符 134">
                  <a:extLst>
                    <a:ext uri="{FF2B5EF4-FFF2-40B4-BE49-F238E27FC236}">
                      <a16:creationId xmlns:a16="http://schemas.microsoft.com/office/drawing/2014/main" id="{EE7F3A6D-EB70-472E-B9C4-08204D89694F}"/>
                    </a:ext>
                  </a:extLst>
                </p:cNvPr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2" name="直接连接符 135">
                  <a:extLst>
                    <a:ext uri="{FF2B5EF4-FFF2-40B4-BE49-F238E27FC236}">
                      <a16:creationId xmlns:a16="http://schemas.microsoft.com/office/drawing/2014/main" id="{871A23C8-BDB5-4F20-8492-A80F8C9B5487}"/>
                    </a:ext>
                  </a:extLst>
                </p:cNvPr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3" name="直接连接符 136">
                  <a:extLst>
                    <a:ext uri="{FF2B5EF4-FFF2-40B4-BE49-F238E27FC236}">
                      <a16:creationId xmlns:a16="http://schemas.microsoft.com/office/drawing/2014/main" id="{14B3FD3F-B9F2-4248-84E2-7176051B8795}"/>
                    </a:ext>
                  </a:extLst>
                </p:cNvPr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4" name="直接连接符 137">
                  <a:extLst>
                    <a:ext uri="{FF2B5EF4-FFF2-40B4-BE49-F238E27FC236}">
                      <a16:creationId xmlns:a16="http://schemas.microsoft.com/office/drawing/2014/main" id="{6A383493-118A-458B-8143-D0547CA285EC}"/>
                    </a:ext>
                  </a:extLst>
                </p:cNvPr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5" name="直接连接符 138">
                  <a:extLst>
                    <a:ext uri="{FF2B5EF4-FFF2-40B4-BE49-F238E27FC236}">
                      <a16:creationId xmlns:a16="http://schemas.microsoft.com/office/drawing/2014/main" id="{D27CBF40-7AC3-4BB8-8908-B7F979A9BC63}"/>
                    </a:ext>
                  </a:extLst>
                </p:cNvPr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6" name="直接连接符 139">
                  <a:extLst>
                    <a:ext uri="{FF2B5EF4-FFF2-40B4-BE49-F238E27FC236}">
                      <a16:creationId xmlns:a16="http://schemas.microsoft.com/office/drawing/2014/main" id="{450E0723-3262-412F-9CA5-F1B6547634E1}"/>
                    </a:ext>
                  </a:extLst>
                </p:cNvPr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7" name="直接连接符 140">
                  <a:extLst>
                    <a:ext uri="{FF2B5EF4-FFF2-40B4-BE49-F238E27FC236}">
                      <a16:creationId xmlns:a16="http://schemas.microsoft.com/office/drawing/2014/main" id="{66BA57A2-638B-4AF9-BFE8-A43EDF082560}"/>
                    </a:ext>
                  </a:extLst>
                </p:cNvPr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8" name="直接连接符 141">
                  <a:extLst>
                    <a:ext uri="{FF2B5EF4-FFF2-40B4-BE49-F238E27FC236}">
                      <a16:creationId xmlns:a16="http://schemas.microsoft.com/office/drawing/2014/main" id="{637D2519-41AB-4365-90D0-030EC6744317}"/>
                    </a:ext>
                  </a:extLst>
                </p:cNvPr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39" name="直接连接符 142">
                  <a:extLst>
                    <a:ext uri="{FF2B5EF4-FFF2-40B4-BE49-F238E27FC236}">
                      <a16:creationId xmlns:a16="http://schemas.microsoft.com/office/drawing/2014/main" id="{C8C803C7-617B-4CEF-B89B-649DECA73465}"/>
                    </a:ext>
                  </a:extLst>
                </p:cNvPr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0" name="直接连接符 143">
                  <a:extLst>
                    <a:ext uri="{FF2B5EF4-FFF2-40B4-BE49-F238E27FC236}">
                      <a16:creationId xmlns:a16="http://schemas.microsoft.com/office/drawing/2014/main" id="{46B5DA95-0CA3-4E26-8A1C-D07F0683842F}"/>
                    </a:ext>
                  </a:extLst>
                </p:cNvPr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1" name="直接连接符 144">
                  <a:extLst>
                    <a:ext uri="{FF2B5EF4-FFF2-40B4-BE49-F238E27FC236}">
                      <a16:creationId xmlns:a16="http://schemas.microsoft.com/office/drawing/2014/main" id="{BC885CA0-091A-445D-90BA-FC2976689165}"/>
                    </a:ext>
                  </a:extLst>
                </p:cNvPr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2" name="直接连接符 145">
                  <a:extLst>
                    <a:ext uri="{FF2B5EF4-FFF2-40B4-BE49-F238E27FC236}">
                      <a16:creationId xmlns:a16="http://schemas.microsoft.com/office/drawing/2014/main" id="{232CF804-3BCB-4DEE-B7E4-3190CC01F201}"/>
                    </a:ext>
                  </a:extLst>
                </p:cNvPr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3" name="直接连接符 146">
                  <a:extLst>
                    <a:ext uri="{FF2B5EF4-FFF2-40B4-BE49-F238E27FC236}">
                      <a16:creationId xmlns:a16="http://schemas.microsoft.com/office/drawing/2014/main" id="{3501AE9A-32DE-4A94-ABA7-3123A349AC11}"/>
                    </a:ext>
                  </a:extLst>
                </p:cNvPr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44" name="直接连接符 147">
                  <a:extLst>
                    <a:ext uri="{FF2B5EF4-FFF2-40B4-BE49-F238E27FC236}">
                      <a16:creationId xmlns:a16="http://schemas.microsoft.com/office/drawing/2014/main" id="{AB18BFBF-FC97-452B-A14A-3E8F1D7B1A06}"/>
                    </a:ext>
                  </a:extLst>
                </p:cNvPr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4" name="组合 148">
              <a:extLst>
                <a:ext uri="{FF2B5EF4-FFF2-40B4-BE49-F238E27FC236}">
                  <a16:creationId xmlns:a16="http://schemas.microsoft.com/office/drawing/2014/main" id="{62020092-0CE0-47DD-801D-C7F5DD2B8B44}"/>
                </a:ext>
              </a:extLst>
            </p:cNvPr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5" name="组合 149">
                <a:extLst>
                  <a:ext uri="{FF2B5EF4-FFF2-40B4-BE49-F238E27FC236}">
                    <a16:creationId xmlns:a16="http://schemas.microsoft.com/office/drawing/2014/main" id="{63B79572-8C8F-4224-8554-9DA732E130C5}"/>
                  </a:ext>
                </a:extLst>
              </p:cNvPr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21" name="直接连接符 150">
                  <a:extLst>
                    <a:ext uri="{FF2B5EF4-FFF2-40B4-BE49-F238E27FC236}">
                      <a16:creationId xmlns:a16="http://schemas.microsoft.com/office/drawing/2014/main" id="{C7F29183-147D-4DA1-9AF7-37F2D2309821}"/>
                    </a:ext>
                  </a:extLst>
                </p:cNvPr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2" name="直接连接符 151">
                  <a:extLst>
                    <a:ext uri="{FF2B5EF4-FFF2-40B4-BE49-F238E27FC236}">
                      <a16:creationId xmlns:a16="http://schemas.microsoft.com/office/drawing/2014/main" id="{EB17D1F8-4BB9-4C8E-B318-845CB264FA9A}"/>
                    </a:ext>
                  </a:extLst>
                </p:cNvPr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3" name="直接连接符 152">
                  <a:extLst>
                    <a:ext uri="{FF2B5EF4-FFF2-40B4-BE49-F238E27FC236}">
                      <a16:creationId xmlns:a16="http://schemas.microsoft.com/office/drawing/2014/main" id="{7C8763CC-308D-4FBD-B482-C063C482A0D6}"/>
                    </a:ext>
                  </a:extLst>
                </p:cNvPr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4" name="直接连接符 153">
                  <a:extLst>
                    <a:ext uri="{FF2B5EF4-FFF2-40B4-BE49-F238E27FC236}">
                      <a16:creationId xmlns:a16="http://schemas.microsoft.com/office/drawing/2014/main" id="{82556E9A-7EF6-4B05-B46B-AAC1059D4EC4}"/>
                    </a:ext>
                  </a:extLst>
                </p:cNvPr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5" name="直接连接符 154">
                  <a:extLst>
                    <a:ext uri="{FF2B5EF4-FFF2-40B4-BE49-F238E27FC236}">
                      <a16:creationId xmlns:a16="http://schemas.microsoft.com/office/drawing/2014/main" id="{D14FF175-15B4-42F5-AF89-5455C8B9F9A5}"/>
                    </a:ext>
                  </a:extLst>
                </p:cNvPr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6" name="直接连接符 155">
                  <a:extLst>
                    <a:ext uri="{FF2B5EF4-FFF2-40B4-BE49-F238E27FC236}">
                      <a16:creationId xmlns:a16="http://schemas.microsoft.com/office/drawing/2014/main" id="{3522736E-8DCD-4C65-AAAD-B3BB7D0D1308}"/>
                    </a:ext>
                  </a:extLst>
                </p:cNvPr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7" name="直接连接符 156">
                  <a:extLst>
                    <a:ext uri="{FF2B5EF4-FFF2-40B4-BE49-F238E27FC236}">
                      <a16:creationId xmlns:a16="http://schemas.microsoft.com/office/drawing/2014/main" id="{FA9DE77C-A3AB-44F0-890E-8787E28BAA5F}"/>
                    </a:ext>
                  </a:extLst>
                </p:cNvPr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8" name="直接连接符 157">
                  <a:extLst>
                    <a:ext uri="{FF2B5EF4-FFF2-40B4-BE49-F238E27FC236}">
                      <a16:creationId xmlns:a16="http://schemas.microsoft.com/office/drawing/2014/main" id="{F122491A-D42A-4515-87E0-B6EDC2375F45}"/>
                    </a:ext>
                  </a:extLst>
                </p:cNvPr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</p:grpSp>
          <p:grpSp>
            <p:nvGrpSpPr>
              <p:cNvPr id="6" name="组合 158">
                <a:extLst>
                  <a:ext uri="{FF2B5EF4-FFF2-40B4-BE49-F238E27FC236}">
                    <a16:creationId xmlns:a16="http://schemas.microsoft.com/office/drawing/2014/main" id="{5ECBA24D-A34D-4685-B724-9457952BB3EC}"/>
                  </a:ext>
                </a:extLst>
              </p:cNvPr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7" name="直接连接符 159">
                  <a:extLst>
                    <a:ext uri="{FF2B5EF4-FFF2-40B4-BE49-F238E27FC236}">
                      <a16:creationId xmlns:a16="http://schemas.microsoft.com/office/drawing/2014/main" id="{084CA1C9-3E2C-4B89-BF87-7DC47A833004}"/>
                    </a:ext>
                  </a:extLst>
                </p:cNvPr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8" name="直接连接符 160">
                  <a:extLst>
                    <a:ext uri="{FF2B5EF4-FFF2-40B4-BE49-F238E27FC236}">
                      <a16:creationId xmlns:a16="http://schemas.microsoft.com/office/drawing/2014/main" id="{3DED5906-BA4E-49CC-B1B9-C79CC23503D1}"/>
                    </a:ext>
                  </a:extLst>
                </p:cNvPr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9" name="直接连接符 161">
                  <a:extLst>
                    <a:ext uri="{FF2B5EF4-FFF2-40B4-BE49-F238E27FC236}">
                      <a16:creationId xmlns:a16="http://schemas.microsoft.com/office/drawing/2014/main" id="{EBE5F26C-7980-45B0-92D3-2D252A9142B2}"/>
                    </a:ext>
                  </a:extLst>
                </p:cNvPr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0" name="直接连接符 162">
                  <a:extLst>
                    <a:ext uri="{FF2B5EF4-FFF2-40B4-BE49-F238E27FC236}">
                      <a16:creationId xmlns:a16="http://schemas.microsoft.com/office/drawing/2014/main" id="{FF24D238-1B48-4BB9-9354-1EDC25F39882}"/>
                    </a:ext>
                  </a:extLst>
                </p:cNvPr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1" name="直接连接符 163">
                  <a:extLst>
                    <a:ext uri="{FF2B5EF4-FFF2-40B4-BE49-F238E27FC236}">
                      <a16:creationId xmlns:a16="http://schemas.microsoft.com/office/drawing/2014/main" id="{B2E2C644-C667-4776-8AF9-85E86491737A}"/>
                    </a:ext>
                  </a:extLst>
                </p:cNvPr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2" name="直接连接符 164">
                  <a:extLst>
                    <a:ext uri="{FF2B5EF4-FFF2-40B4-BE49-F238E27FC236}">
                      <a16:creationId xmlns:a16="http://schemas.microsoft.com/office/drawing/2014/main" id="{C35BFF48-528D-4E9E-AF80-5D8C78CEE3DF}"/>
                    </a:ext>
                  </a:extLst>
                </p:cNvPr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3" name="直接连接符 165">
                  <a:extLst>
                    <a:ext uri="{FF2B5EF4-FFF2-40B4-BE49-F238E27FC236}">
                      <a16:creationId xmlns:a16="http://schemas.microsoft.com/office/drawing/2014/main" id="{7D006BB0-F169-4AF7-B36A-105350435AFD}"/>
                    </a:ext>
                  </a:extLst>
                </p:cNvPr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4" name="直接连接符 166">
                  <a:extLst>
                    <a:ext uri="{FF2B5EF4-FFF2-40B4-BE49-F238E27FC236}">
                      <a16:creationId xmlns:a16="http://schemas.microsoft.com/office/drawing/2014/main" id="{B636211E-6189-4AFA-B334-1A589EB9BBA4}"/>
                    </a:ext>
                  </a:extLst>
                </p:cNvPr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5" name="直接连接符 167">
                  <a:extLst>
                    <a:ext uri="{FF2B5EF4-FFF2-40B4-BE49-F238E27FC236}">
                      <a16:creationId xmlns:a16="http://schemas.microsoft.com/office/drawing/2014/main" id="{0AFE3E39-F0DF-4827-9339-860786C576AE}"/>
                    </a:ext>
                  </a:extLst>
                </p:cNvPr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6" name="直接连接符 168">
                  <a:extLst>
                    <a:ext uri="{FF2B5EF4-FFF2-40B4-BE49-F238E27FC236}">
                      <a16:creationId xmlns:a16="http://schemas.microsoft.com/office/drawing/2014/main" id="{1F4A9D0D-CF75-4159-AA5D-B8753D5AEA40}"/>
                    </a:ext>
                  </a:extLst>
                </p:cNvPr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7" name="直接连接符 169">
                  <a:extLst>
                    <a:ext uri="{FF2B5EF4-FFF2-40B4-BE49-F238E27FC236}">
                      <a16:creationId xmlns:a16="http://schemas.microsoft.com/office/drawing/2014/main" id="{119EE94C-15DB-4435-AAB1-5C6CB5F8C7FB}"/>
                    </a:ext>
                  </a:extLst>
                </p:cNvPr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8" name="直接连接符 170">
                  <a:extLst>
                    <a:ext uri="{FF2B5EF4-FFF2-40B4-BE49-F238E27FC236}">
                      <a16:creationId xmlns:a16="http://schemas.microsoft.com/office/drawing/2014/main" id="{7C3E79CC-48FA-4B7D-9C5A-73BB2A8AA631}"/>
                    </a:ext>
                  </a:extLst>
                </p:cNvPr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19" name="直接连接符 171">
                  <a:extLst>
                    <a:ext uri="{FF2B5EF4-FFF2-40B4-BE49-F238E27FC236}">
                      <a16:creationId xmlns:a16="http://schemas.microsoft.com/office/drawing/2014/main" id="{E35FD72A-941D-459D-B713-000D6A0D08C3}"/>
                    </a:ext>
                  </a:extLst>
                </p:cNvPr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  <p:cxnSp>
              <p:nvCxnSpPr>
                <p:cNvPr id="20" name="直接连接符 172">
                  <a:extLst>
                    <a:ext uri="{FF2B5EF4-FFF2-40B4-BE49-F238E27FC236}">
                      <a16:creationId xmlns:a16="http://schemas.microsoft.com/office/drawing/2014/main" id="{8C242784-CBB5-452D-9CA1-939ED413C675}"/>
                    </a:ext>
                  </a:extLst>
                </p:cNvPr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3849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53" name="图片 81" descr="D:\资料\图层 2.png图层 2">
            <a:extLst>
              <a:ext uri="{FF2B5EF4-FFF2-40B4-BE49-F238E27FC236}">
                <a16:creationId xmlns:a16="http://schemas.microsoft.com/office/drawing/2014/main" id="{EBFFDCF6-CF51-48F6-9167-6F45FA94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815" y="205800"/>
            <a:ext cx="11370100" cy="6105796"/>
          </a:xfrm>
          <a:prstGeom prst="rect">
            <a:avLst/>
          </a:prstGeom>
        </p:spPr>
      </p:pic>
      <p:grpSp>
        <p:nvGrpSpPr>
          <p:cNvPr id="54" name="组合 37">
            <a:extLst>
              <a:ext uri="{FF2B5EF4-FFF2-40B4-BE49-F238E27FC236}">
                <a16:creationId xmlns:a16="http://schemas.microsoft.com/office/drawing/2014/main" id="{92E5539E-1614-459C-B66A-BBB4CF851F2D}"/>
              </a:ext>
            </a:extLst>
          </p:cNvPr>
          <p:cNvGrpSpPr/>
          <p:nvPr/>
        </p:nvGrpSpPr>
        <p:grpSpPr>
          <a:xfrm>
            <a:off x="3983544" y="3469081"/>
            <a:ext cx="1017267" cy="189247"/>
            <a:chOff x="11167" y="8133"/>
            <a:chExt cx="1704" cy="298"/>
          </a:xfrm>
        </p:grpSpPr>
        <p:sp>
          <p:nvSpPr>
            <p:cNvPr id="55" name="椭圆 17">
              <a:extLst>
                <a:ext uri="{FF2B5EF4-FFF2-40B4-BE49-F238E27FC236}">
                  <a16:creationId xmlns:a16="http://schemas.microsoft.com/office/drawing/2014/main" id="{88AEB71F-B840-45AA-98A4-87EFFD518C8A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rgbClr val="003849"/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ea"/>
                <a:sym typeface="+mn-lt"/>
              </a:endParaRPr>
            </a:p>
          </p:txBody>
        </p:sp>
        <p:sp>
          <p:nvSpPr>
            <p:cNvPr id="56" name="椭圆 18">
              <a:extLst>
                <a:ext uri="{FF2B5EF4-FFF2-40B4-BE49-F238E27FC236}">
                  <a16:creationId xmlns:a16="http://schemas.microsoft.com/office/drawing/2014/main" id="{8EB58DC5-8409-485A-99AE-093E7DD1129B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rgbClr val="003849"/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ea"/>
                <a:sym typeface="+mn-lt"/>
              </a:endParaRPr>
            </a:p>
          </p:txBody>
        </p:sp>
        <p:sp>
          <p:nvSpPr>
            <p:cNvPr id="57" name="椭圆 19">
              <a:extLst>
                <a:ext uri="{FF2B5EF4-FFF2-40B4-BE49-F238E27FC236}">
                  <a16:creationId xmlns:a16="http://schemas.microsoft.com/office/drawing/2014/main" id="{EF81D562-C52E-46A7-A588-3450A80369B6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rgbClr val="003849"/>
              </a:solidFill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ea"/>
                <a:sym typeface="+mn-lt"/>
              </a:endParaRPr>
            </a:p>
          </p:txBody>
        </p:sp>
      </p:grpSp>
      <p:grpSp>
        <p:nvGrpSpPr>
          <p:cNvPr id="58" name="组合 64">
            <a:extLst>
              <a:ext uri="{FF2B5EF4-FFF2-40B4-BE49-F238E27FC236}">
                <a16:creationId xmlns:a16="http://schemas.microsoft.com/office/drawing/2014/main" id="{7E32912D-E85C-486A-A9FB-906DD1F79C57}"/>
              </a:ext>
            </a:extLst>
          </p:cNvPr>
          <p:cNvGrpSpPr/>
          <p:nvPr/>
        </p:nvGrpSpPr>
        <p:grpSpPr>
          <a:xfrm>
            <a:off x="907606" y="49569"/>
            <a:ext cx="9170921" cy="6032423"/>
            <a:chOff x="1556" y="392"/>
            <a:chExt cx="15362" cy="9499"/>
          </a:xfrm>
        </p:grpSpPr>
        <p:grpSp>
          <p:nvGrpSpPr>
            <p:cNvPr id="59" name="组合 65">
              <a:extLst>
                <a:ext uri="{FF2B5EF4-FFF2-40B4-BE49-F238E27FC236}">
                  <a16:creationId xmlns:a16="http://schemas.microsoft.com/office/drawing/2014/main" id="{27D5F925-C1C5-45CB-AA99-54AAF19DBEBC}"/>
                </a:ext>
              </a:extLst>
            </p:cNvPr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2" name="图形 8">
                <a:extLst>
                  <a:ext uri="{FF2B5EF4-FFF2-40B4-BE49-F238E27FC236}">
                    <a16:creationId xmlns:a16="http://schemas.microsoft.com/office/drawing/2014/main" id="{F0F4F112-7DC2-4837-9D83-D0639AC36F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3" name="图形 9">
                <a:extLst>
                  <a:ext uri="{FF2B5EF4-FFF2-40B4-BE49-F238E27FC236}">
                    <a16:creationId xmlns:a16="http://schemas.microsoft.com/office/drawing/2014/main" id="{DA87C76A-F319-4D28-B82B-A2AE0CEB0E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4" name="图形 10">
                <a:extLst>
                  <a:ext uri="{FF2B5EF4-FFF2-40B4-BE49-F238E27FC236}">
                    <a16:creationId xmlns:a16="http://schemas.microsoft.com/office/drawing/2014/main" id="{16A18442-4F58-4E5A-BC66-6A46362B7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65" name="图形 15">
                <a:extLst>
                  <a:ext uri="{FF2B5EF4-FFF2-40B4-BE49-F238E27FC236}">
                    <a16:creationId xmlns:a16="http://schemas.microsoft.com/office/drawing/2014/main" id="{FAAB0B6C-88CC-48BE-B281-6C8B92F87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66" name="图形 16">
                <a:extLst>
                  <a:ext uri="{FF2B5EF4-FFF2-40B4-BE49-F238E27FC236}">
                    <a16:creationId xmlns:a16="http://schemas.microsoft.com/office/drawing/2014/main" id="{C4D611AE-C9E3-4E44-AAFB-8531680A1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60" name="图形 10">
              <a:extLst>
                <a:ext uri="{FF2B5EF4-FFF2-40B4-BE49-F238E27FC236}">
                  <a16:creationId xmlns:a16="http://schemas.microsoft.com/office/drawing/2014/main" id="{11AB02E2-34A8-450C-B7B1-679815DE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61" name="图形 10">
              <a:extLst>
                <a:ext uri="{FF2B5EF4-FFF2-40B4-BE49-F238E27FC236}">
                  <a16:creationId xmlns:a16="http://schemas.microsoft.com/office/drawing/2014/main" id="{901F4023-A209-47FC-A6DA-F32B5440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67" name="组合 82">
            <a:extLst>
              <a:ext uri="{FF2B5EF4-FFF2-40B4-BE49-F238E27FC236}">
                <a16:creationId xmlns:a16="http://schemas.microsoft.com/office/drawing/2014/main" id="{F3D048FB-E63B-48BC-B1D5-4F73D7956AA2}"/>
              </a:ext>
            </a:extLst>
          </p:cNvPr>
          <p:cNvGrpSpPr/>
          <p:nvPr/>
        </p:nvGrpSpPr>
        <p:grpSpPr>
          <a:xfrm>
            <a:off x="301998" y="49565"/>
            <a:ext cx="11674687" cy="7088526"/>
            <a:chOff x="-28" y="0"/>
            <a:chExt cx="19556" cy="11162"/>
          </a:xfrm>
        </p:grpSpPr>
        <p:pic>
          <p:nvPicPr>
            <p:cNvPr id="68" name="图片 83" descr="橡皮">
              <a:extLst>
                <a:ext uri="{FF2B5EF4-FFF2-40B4-BE49-F238E27FC236}">
                  <a16:creationId xmlns:a16="http://schemas.microsoft.com/office/drawing/2014/main" id="{ED4E1124-2244-4295-B04A-099501B5D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69" name="图片 84" descr="纸张">
              <a:extLst>
                <a:ext uri="{FF2B5EF4-FFF2-40B4-BE49-F238E27FC236}">
                  <a16:creationId xmlns:a16="http://schemas.microsoft.com/office/drawing/2014/main" id="{DDAEA364-40CD-4799-92AC-83D90CFB4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0" name="图片 86" descr="书本">
              <a:extLst>
                <a:ext uri="{FF2B5EF4-FFF2-40B4-BE49-F238E27FC236}">
                  <a16:creationId xmlns:a16="http://schemas.microsoft.com/office/drawing/2014/main" id="{92722AD8-22B9-42F6-936D-6D9EB7D89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71" name="图片 88" descr="冰激凌">
              <a:extLst>
                <a:ext uri="{FF2B5EF4-FFF2-40B4-BE49-F238E27FC236}">
                  <a16:creationId xmlns:a16="http://schemas.microsoft.com/office/drawing/2014/main" id="{E7BAFA54-8F5E-4A26-A028-E585FE5A0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72" name="图片 89" descr="笔">
              <a:extLst>
                <a:ext uri="{FF2B5EF4-FFF2-40B4-BE49-F238E27FC236}">
                  <a16:creationId xmlns:a16="http://schemas.microsoft.com/office/drawing/2014/main" id="{3F1437DC-D611-4431-84BF-B259095D1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73" name="图片 90" descr="草莓">
              <a:extLst>
                <a:ext uri="{FF2B5EF4-FFF2-40B4-BE49-F238E27FC236}">
                  <a16:creationId xmlns:a16="http://schemas.microsoft.com/office/drawing/2014/main" id="{01ED8B42-9B01-4519-9F8D-2130AC31C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74" name="图片 174" descr="D:\资料\图片3.png图片3">
            <a:extLst>
              <a:ext uri="{FF2B5EF4-FFF2-40B4-BE49-F238E27FC236}">
                <a16:creationId xmlns:a16="http://schemas.microsoft.com/office/drawing/2014/main" id="{517114B5-53B2-495D-B4E8-DF126F23315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6318079" y="565036"/>
            <a:ext cx="3584536" cy="5480303"/>
          </a:xfrm>
          <a:prstGeom prst="rect">
            <a:avLst/>
          </a:prstGeom>
        </p:spPr>
      </p:pic>
      <p:sp>
        <p:nvSpPr>
          <p:cNvPr id="76" name="Hình Bầu dục 75">
            <a:extLst>
              <a:ext uri="{FF2B5EF4-FFF2-40B4-BE49-F238E27FC236}">
                <a16:creationId xmlns:a16="http://schemas.microsoft.com/office/drawing/2014/main" id="{17BA3C4D-2967-41C8-8E6C-86FB26B2D9D4}"/>
              </a:ext>
            </a:extLst>
          </p:cNvPr>
          <p:cNvSpPr/>
          <p:nvPr/>
        </p:nvSpPr>
        <p:spPr>
          <a:xfrm>
            <a:off x="2308275" y="1408646"/>
            <a:ext cx="1332079" cy="13320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14593FD2-802B-4AAD-AEF7-E2DB68339C31}"/>
              </a:ext>
            </a:extLst>
          </p:cNvPr>
          <p:cNvSpPr txBox="1"/>
          <p:nvPr/>
        </p:nvSpPr>
        <p:spPr>
          <a:xfrm>
            <a:off x="0" y="2952568"/>
            <a:ext cx="6758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8800" b="1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endParaRPr lang="en-US" sz="8800" b="1" dirty="0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57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32040" t="15856" r="26964" b="21412"/>
          <a:stretch/>
        </p:blipFill>
        <p:spPr>
          <a:xfrm>
            <a:off x="8033656" y="1833797"/>
            <a:ext cx="4406533" cy="44936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951318"/>
            <a:ext cx="1219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hoăc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488952"/>
            <a:ext cx="9392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363677"/>
            <a:ext cx="8190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08561"/>
            <a:ext cx="8307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50424"/>
            <a:ext cx="8033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90950"/>
            <a:ext cx="8216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s,x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57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39185"/>
            <a:ext cx="12452195" cy="7004359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-160933"/>
            <a:ext cx="4632157" cy="7004359"/>
          </a:xfrm>
          <a:prstGeom prst="rect">
            <a:avLst/>
          </a:prstGeom>
        </p:spPr>
      </p:pic>
      <p:pic>
        <p:nvPicPr>
          <p:cNvPr id="33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772"/>
            <a:ext cx="12452195" cy="4065641"/>
          </a:xfrm>
          <a:prstGeom prst="rect">
            <a:avLst/>
          </a:prstGeom>
        </p:spPr>
      </p:pic>
      <p:pic>
        <p:nvPicPr>
          <p:cNvPr id="9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78" y="4471733"/>
            <a:ext cx="6550421" cy="1583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765" y="1937726"/>
            <a:ext cx="88890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33510" t="62324" r="62909" b="33722"/>
          <a:stretch/>
        </p:blipFill>
        <p:spPr>
          <a:xfrm>
            <a:off x="3773979" y="961146"/>
            <a:ext cx="1019908" cy="6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, sinh nhật, trong nhà&#10;&#10;Mô tả được tạo tự động">
            <a:extLst>
              <a:ext uri="{FF2B5EF4-FFF2-40B4-BE49-F238E27FC236}">
                <a16:creationId xmlns:a16="http://schemas.microsoft.com/office/drawing/2014/main" id="{DA65BCCD-AC46-48E3-B5DC-F16377176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238"/>
            <a:ext cx="12192000" cy="4496765"/>
          </a:xfrm>
          <a:prstGeom prst="rect">
            <a:avLst/>
          </a:prstGeom>
        </p:spPr>
      </p:pic>
      <p:sp>
        <p:nvSpPr>
          <p:cNvPr id="4" name="WordArt 11" descr="Horizontal brick">
            <a:extLst>
              <a:ext uri="{FF2B5EF4-FFF2-40B4-BE49-F238E27FC236}">
                <a16:creationId xmlns:a16="http://schemas.microsoft.com/office/drawing/2014/main" id="{126F4730-2B56-4434-BA1A-07C5ABFEB9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0562" y="679269"/>
            <a:ext cx="6355131" cy="137588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600" kern="1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kern="1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kern="1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92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324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AvantGarde</vt:lpstr>
      <vt:lpstr>Calibri</vt:lpstr>
      <vt:lpstr>Calibri Light</vt:lpstr>
      <vt:lpstr>等线</vt:lpstr>
      <vt:lpstr>HP001</vt:lpstr>
      <vt:lpstr>Times New Roman</vt:lpstr>
      <vt:lpstr>VNI-Times</vt:lpstr>
      <vt:lpstr>杨任东竹石体-Medium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Admin</cp:lastModifiedBy>
  <cp:revision>89</cp:revision>
  <dcterms:created xsi:type="dcterms:W3CDTF">2021-12-21T12:51:08Z</dcterms:created>
  <dcterms:modified xsi:type="dcterms:W3CDTF">2024-10-11T11:38:46Z</dcterms:modified>
</cp:coreProperties>
</file>