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media/audio2.wav" ContentType="audio/wav"/>
  <Override PartName="/ppt/media/audio3.wav" ContentType="audio/wav"/>
  <Override PartName="/ppt/media/audio6.wav" ContentType="audio/wav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8" r:id="rId2"/>
    <p:sldMasterId id="2147483746" r:id="rId3"/>
  </p:sldMasterIdLst>
  <p:notesMasterIdLst>
    <p:notesMasterId r:id="rId30"/>
  </p:notesMasterIdLst>
  <p:sldIdLst>
    <p:sldId id="286" r:id="rId4"/>
    <p:sldId id="256" r:id="rId5"/>
    <p:sldId id="292" r:id="rId6"/>
    <p:sldId id="258" r:id="rId7"/>
    <p:sldId id="278" r:id="rId8"/>
    <p:sldId id="369" r:id="rId9"/>
    <p:sldId id="370" r:id="rId10"/>
    <p:sldId id="371" r:id="rId11"/>
    <p:sldId id="372" r:id="rId12"/>
    <p:sldId id="375" r:id="rId13"/>
    <p:sldId id="277" r:id="rId14"/>
    <p:sldId id="287" r:id="rId15"/>
    <p:sldId id="378" r:id="rId16"/>
    <p:sldId id="279" r:id="rId17"/>
    <p:sldId id="295" r:id="rId18"/>
    <p:sldId id="293" r:id="rId19"/>
    <p:sldId id="299" r:id="rId20"/>
    <p:sldId id="296" r:id="rId21"/>
    <p:sldId id="298" r:id="rId22"/>
    <p:sldId id="294" r:id="rId23"/>
    <p:sldId id="300" r:id="rId24"/>
    <p:sldId id="379" r:id="rId25"/>
    <p:sldId id="2943" r:id="rId26"/>
    <p:sldId id="2945" r:id="rId27"/>
    <p:sldId id="2944" r:id="rId28"/>
    <p:sldId id="39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9" autoAdjust="0"/>
    <p:restoredTop sz="94660"/>
  </p:normalViewPr>
  <p:slideViewPr>
    <p:cSldViewPr snapToGrid="0">
      <p:cViewPr varScale="1">
        <p:scale>
          <a:sx n="83" d="100"/>
          <a:sy n="83" d="100"/>
        </p:scale>
        <p:origin x="667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5911EF-032F-4BDE-9C4B-B78C7344A41B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10B0DE-423D-4309-AD2F-944A7CC46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043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Vui</a:t>
            </a:r>
            <a:r>
              <a:rPr lang="en-US" dirty="0"/>
              <a:t>, </a:t>
            </a:r>
            <a:r>
              <a:rPr lang="en-US" dirty="0" err="1"/>
              <a:t>ngạc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, </a:t>
            </a:r>
            <a:r>
              <a:rPr lang="en-US" dirty="0" err="1"/>
              <a:t>tức</a:t>
            </a:r>
            <a:r>
              <a:rPr lang="en-US" dirty="0"/>
              <a:t> </a:t>
            </a:r>
            <a:r>
              <a:rPr lang="en-US" dirty="0" err="1"/>
              <a:t>giận</a:t>
            </a:r>
            <a:r>
              <a:rPr lang="en-US" dirty="0"/>
              <a:t>, </a:t>
            </a:r>
            <a:r>
              <a:rPr lang="en-US" dirty="0" err="1"/>
              <a:t>buồn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0B0DE-423D-4309-AD2F-944A7CC461D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314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8477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BC2B9-79D0-070D-3D09-96716F6F4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53CF99-8142-8217-3E54-D75B871731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4DBFAE-8D4B-4C1B-E79C-88F7936E03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13’ </a:t>
            </a:r>
            <a:r>
              <a:rPr lang="en-US" dirty="0" err="1"/>
              <a:t>Đưa</a:t>
            </a:r>
            <a:r>
              <a:rPr lang="en-US" dirty="0"/>
              <a:t> 3 </a:t>
            </a:r>
            <a:r>
              <a:rPr lang="en-US" dirty="0" err="1"/>
              <a:t>tranh</a:t>
            </a:r>
            <a:r>
              <a:rPr lang="en-US" dirty="0"/>
              <a:t>, GV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,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– H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dãy</a:t>
            </a:r>
            <a:r>
              <a:rPr lang="en-US" dirty="0"/>
              <a:t>.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3 </a:t>
            </a:r>
            <a:r>
              <a:rPr lang="en-US" dirty="0" err="1"/>
              <a:t>tranh</a:t>
            </a:r>
            <a:r>
              <a:rPr lang="en-US" dirty="0"/>
              <a:t>, </a:t>
            </a:r>
            <a:r>
              <a:rPr lang="en-US" dirty="0" err="1"/>
              <a:t>yc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N2: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yt</a:t>
            </a:r>
            <a:r>
              <a:rPr lang="en-US" dirty="0"/>
              <a:t>. </a:t>
            </a: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,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1FC333-2189-762E-7E1F-5A4B907FE0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0B0DE-423D-4309-AD2F-944A7CC461D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289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61B57D-67F6-AED0-7A6E-D63112F7D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98DBCE-54F8-FAA0-38D2-1403D1C2E2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D302ED-8479-2EC3-74A0-CF1FEA5559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13’ </a:t>
            </a:r>
            <a:r>
              <a:rPr lang="en-US" dirty="0" err="1"/>
              <a:t>Đưa</a:t>
            </a:r>
            <a:r>
              <a:rPr lang="en-US" dirty="0"/>
              <a:t> 3 </a:t>
            </a:r>
            <a:r>
              <a:rPr lang="en-US" dirty="0" err="1"/>
              <a:t>tranh</a:t>
            </a:r>
            <a:r>
              <a:rPr lang="en-US" dirty="0"/>
              <a:t>, GV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,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– H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dãy</a:t>
            </a:r>
            <a:r>
              <a:rPr lang="en-US" dirty="0"/>
              <a:t>.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3 </a:t>
            </a:r>
            <a:r>
              <a:rPr lang="en-US" dirty="0" err="1"/>
              <a:t>tranh</a:t>
            </a:r>
            <a:r>
              <a:rPr lang="en-US" dirty="0"/>
              <a:t>, </a:t>
            </a:r>
            <a:r>
              <a:rPr lang="en-US" dirty="0" err="1"/>
              <a:t>yc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N2: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yt</a:t>
            </a:r>
            <a:r>
              <a:rPr lang="en-US" dirty="0"/>
              <a:t>. </a:t>
            </a: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,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2831AA-B469-51E7-2243-627734916A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0B0DE-423D-4309-AD2F-944A7CC461D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780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13’ </a:t>
            </a:r>
            <a:r>
              <a:rPr lang="en-US" dirty="0" err="1"/>
              <a:t>Đưa</a:t>
            </a:r>
            <a:r>
              <a:rPr lang="en-US" dirty="0"/>
              <a:t> 3 </a:t>
            </a:r>
            <a:r>
              <a:rPr lang="en-US" dirty="0" err="1"/>
              <a:t>tranh</a:t>
            </a:r>
            <a:r>
              <a:rPr lang="en-US" dirty="0"/>
              <a:t>, GV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,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– H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dãy</a:t>
            </a:r>
            <a:r>
              <a:rPr lang="en-US" dirty="0"/>
              <a:t>.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3 </a:t>
            </a:r>
            <a:r>
              <a:rPr lang="en-US" dirty="0" err="1"/>
              <a:t>tranh</a:t>
            </a:r>
            <a:r>
              <a:rPr lang="en-US" dirty="0"/>
              <a:t>, </a:t>
            </a:r>
            <a:r>
              <a:rPr lang="en-US" dirty="0" err="1"/>
              <a:t>yc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N2: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yt</a:t>
            </a:r>
            <a:r>
              <a:rPr lang="en-US" dirty="0"/>
              <a:t>. </a:t>
            </a: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,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0B0DE-423D-4309-AD2F-944A7CC461D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1512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13’ HS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,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đc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.. N4- 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,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ko? </a:t>
            </a:r>
            <a:r>
              <a:rPr lang="en-US" dirty="0" err="1"/>
              <a:t>Gọi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ý </a:t>
            </a:r>
            <a:r>
              <a:rPr lang="en-US" dirty="0" err="1"/>
              <a:t>lên</a:t>
            </a:r>
            <a:r>
              <a:rPr lang="en-US" dirty="0"/>
              <a:t> chia </a:t>
            </a:r>
            <a:r>
              <a:rPr lang="en-US" dirty="0" err="1"/>
              <a:t>sẻ</a:t>
            </a:r>
            <a:r>
              <a:rPr lang="en-US" dirty="0"/>
              <a:t>,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 </a:t>
            </a:r>
            <a:r>
              <a:rPr lang="en-US" dirty="0" err="1"/>
              <a:t>nhau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0B0DE-423D-4309-AD2F-944A7CC461D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739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Bùi </a:t>
            </a:r>
            <a:r>
              <a:rPr lang="en-US" dirty="0" err="1"/>
              <a:t>hân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0B0DE-423D-4309-AD2F-944A7CC461D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110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548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572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2539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74621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172020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546580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687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8905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743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2943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158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7520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0407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1647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2999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4415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8876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515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3105" y="802298"/>
            <a:ext cx="8561747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3106" y="3531204"/>
            <a:ext cx="8561746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93105" y="329307"/>
            <a:ext cx="4897310" cy="30920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2334637" y="798973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75783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95091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813" y="1756130"/>
            <a:ext cx="8562580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3806195"/>
            <a:ext cx="854999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284510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87284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889"/>
            <a:ext cx="9520157" cy="1059305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34695" y="2010878"/>
            <a:ext cx="4608576" cy="343814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4793" y="2017343"/>
            <a:ext cx="4604130" cy="344152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2013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12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163"/>
            <a:ext cx="9520157" cy="1056319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2019549"/>
            <a:ext cx="460857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4695" y="2824269"/>
            <a:ext cx="4608576" cy="2644457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4791" y="2023003"/>
            <a:ext cx="4608576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4792" y="2821491"/>
            <a:ext cx="4608576" cy="263737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52634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62553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87584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42" y="798973"/>
            <a:ext cx="3183128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205491"/>
            <a:ext cx="3184989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224711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16497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prstMaterial="matte">
              <a:bevelT w="133350" h="50800" prst="divo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694" y="1129513"/>
            <a:ext cx="5447840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145992"/>
            <a:ext cx="5440037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34695" y="5469856"/>
            <a:ext cx="5440038" cy="320123"/>
          </a:xfrm>
        </p:spPr>
        <p:txBody>
          <a:bodyPr/>
          <a:lstStyle>
            <a:lvl1pPr algn="l">
              <a:defRPr/>
            </a:lvl1pPr>
          </a:lstStyle>
          <a:p>
            <a:fld id="{A6332DFF-139B-4A56-89CE-268933A5BF12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34910" y="318640"/>
            <a:ext cx="5453475" cy="32093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71687" y="798973"/>
            <a:ext cx="0" cy="2161124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06687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61906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883863"/>
            <a:ext cx="1615742" cy="45749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4694" y="883863"/>
            <a:ext cx="7738807" cy="4574999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9439111" y="719272"/>
            <a:ext cx="1615742" cy="0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27223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1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791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731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4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598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09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822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EA263-C115-41DB-81E0-E00B7CF161BF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760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160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4696" y="804519"/>
            <a:ext cx="9520158" cy="1049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6" y="2015732"/>
            <a:ext cx="9520158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EA263-C115-41DB-81E0-E00B7CF161BF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4695" y="329307"/>
            <a:ext cx="5855719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4034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25.xml"/><Relationship Id="rId7" Type="http://schemas.openxmlformats.org/officeDocument/2006/relationships/image" Target="../media/image6.png"/><Relationship Id="rId12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6.xml"/><Relationship Id="rId6" Type="http://schemas.openxmlformats.org/officeDocument/2006/relationships/slide" Target="slide4.xml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slide" Target="slide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43.pn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.xml"/><Relationship Id="rId6" Type="http://schemas.openxmlformats.org/officeDocument/2006/relationships/audio" Target="../media/audio4.wav"/><Relationship Id="rId11" Type="http://schemas.openxmlformats.org/officeDocument/2006/relationships/image" Target="../media/image42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44.jpe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42.gif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2.xml"/><Relationship Id="rId6" Type="http://schemas.openxmlformats.org/officeDocument/2006/relationships/audio" Target="../media/audio4.wav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0" Type="http://schemas.openxmlformats.org/officeDocument/2006/relationships/image" Target="../media/image41.jpeg"/><Relationship Id="rId4" Type="http://schemas.openxmlformats.org/officeDocument/2006/relationships/audio" Target="../media/audio2.wav"/><Relationship Id="rId9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2.gif"/><Relationship Id="rId3" Type="http://schemas.openxmlformats.org/officeDocument/2006/relationships/video" Target="../media/media6.mp4"/><Relationship Id="rId7" Type="http://schemas.openxmlformats.org/officeDocument/2006/relationships/audio" Target="../media/audio3.wav"/><Relationship Id="rId12" Type="http://schemas.openxmlformats.org/officeDocument/2006/relationships/audio" Target="../media/audio6.wav"/><Relationship Id="rId2" Type="http://schemas.microsoft.com/office/2007/relationships/media" Target="../media/media6.mp4"/><Relationship Id="rId1" Type="http://schemas.openxmlformats.org/officeDocument/2006/relationships/tags" Target="../tags/tag3.xml"/><Relationship Id="rId6" Type="http://schemas.openxmlformats.org/officeDocument/2006/relationships/audio" Target="../media/audio2.wav"/><Relationship Id="rId11" Type="http://schemas.openxmlformats.org/officeDocument/2006/relationships/image" Target="../media/image41.jpeg"/><Relationship Id="rId5" Type="http://schemas.openxmlformats.org/officeDocument/2006/relationships/audio" Target="../media/audio1.wav"/><Relationship Id="rId10" Type="http://schemas.openxmlformats.org/officeDocument/2006/relationships/image" Target="../media/image40.png"/><Relationship Id="rId4" Type="http://schemas.openxmlformats.org/officeDocument/2006/relationships/slideLayout" Target="../slideLayouts/slideLayout32.xml"/><Relationship Id="rId9" Type="http://schemas.openxmlformats.org/officeDocument/2006/relationships/audio" Target="../media/audio5.wav"/><Relationship Id="rId1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8.gif"/><Relationship Id="rId4" Type="http://schemas.openxmlformats.org/officeDocument/2006/relationships/image" Target="../media/image47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5.emf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BD76EEC5-C76F-49B8-82D7-969917712C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6" name="矩形 2">
            <a:extLst>
              <a:ext uri="{FF2B5EF4-FFF2-40B4-BE49-F238E27FC236}">
                <a16:creationId xmlns:a16="http://schemas.microsoft.com/office/drawing/2014/main" id="{82B6C897-F408-4A38-A2C8-1BCC8117A960}"/>
              </a:ext>
            </a:extLst>
          </p:cNvPr>
          <p:cNvSpPr/>
          <p:nvPr/>
        </p:nvSpPr>
        <p:spPr>
          <a:xfrm>
            <a:off x="248533" y="-150249"/>
            <a:ext cx="116949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Chào </a:t>
            </a:r>
            <a:r>
              <a:rPr kumimoji="0" lang="en-US" sz="40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mừng</a:t>
            </a:r>
            <a:r>
              <a:rPr kumimoji="0" lang="en-US" sz="40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quý</a:t>
            </a:r>
            <a:r>
              <a:rPr kumimoji="0" lang="en-US" sz="4000" b="1" i="0" u="none" strike="noStrike" kern="1200" cap="none" spc="0" normalizeH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thầy</a:t>
            </a:r>
            <a:r>
              <a:rPr kumimoji="0" lang="en-US" sz="40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cô </a:t>
            </a:r>
            <a:r>
              <a:rPr kumimoji="0" lang="en-US" sz="40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đến</a:t>
            </a:r>
            <a:r>
              <a:rPr kumimoji="0" lang="en-US" sz="40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dự</a:t>
            </a:r>
            <a:r>
              <a:rPr lang="en-US" sz="4000" b="1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giờ</a:t>
            </a:r>
            <a:r>
              <a:rPr lang="en-US" sz="4000" b="1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lớp</a:t>
            </a:r>
            <a:r>
              <a:rPr lang="en-US" sz="4000" b="1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1B</a:t>
            </a:r>
            <a:endParaRPr kumimoji="0" lang="en-US" sz="4000" b="1" i="0" u="none" strike="noStrike" kern="1200" cap="none" spc="0" normalizeH="0" baseline="0" noProof="0" dirty="0">
              <a:ln w="12700" cmpd="sng">
                <a:solidFill>
                  <a:srgbClr val="FFC000"/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A4F6F9E6-3AD5-4B67-A31D-9E6D0191767C}"/>
              </a:ext>
            </a:extLst>
          </p:cNvPr>
          <p:cNvSpPr txBox="1"/>
          <p:nvPr/>
        </p:nvSpPr>
        <p:spPr>
          <a:xfrm>
            <a:off x="785091" y="1265106"/>
            <a:ext cx="93884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Môn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Hoạt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</a:t>
            </a:r>
            <a:r>
              <a:rPr lang="en-US" sz="2800" b="1" noProof="0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ộng</a:t>
            </a:r>
            <a:r>
              <a:rPr lang="en-US" sz="2800" b="1" noProof="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Trải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Nghiệm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4: </a:t>
            </a:r>
            <a:r>
              <a:rPr lang="en-US" sz="32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thương</a:t>
            </a:r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5A64EB06-0ABF-D15B-1D2A-FF4B8A5B3744}"/>
              </a:ext>
            </a:extLst>
          </p:cNvPr>
          <p:cNvSpPr txBox="1"/>
          <p:nvPr/>
        </p:nvSpPr>
        <p:spPr>
          <a:xfrm>
            <a:off x="1930400" y="2988238"/>
            <a:ext cx="6964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viên</a:t>
            </a:r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: </a:t>
            </a:r>
            <a:r>
              <a:rPr lang="en-US" sz="32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Đỗ</a:t>
            </a:r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Thị</a:t>
            </a:r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Quỳnh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9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4" grpId="0"/>
      <p:bldP spid="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BE718-4B48-3EC8-0CCF-327FC71BB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FB27C6-F3AA-8DB3-5927-50BC2CC2A3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06129"/>
            <a:ext cx="12192000" cy="538001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4C6BE9F-73C2-DFD7-AEFB-27BF18F0DCBC}"/>
              </a:ext>
            </a:extLst>
          </p:cNvPr>
          <p:cNvSpPr txBox="1">
            <a:spLocks/>
          </p:cNvSpPr>
          <p:nvPr/>
        </p:nvSpPr>
        <p:spPr>
          <a:xfrm>
            <a:off x="0" y="253870"/>
            <a:ext cx="4306529" cy="7342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10" name="y2mate.com - Đồng hồ đếm ngược 10 giây_720p">
            <a:hlinkClick r:id="" action="ppaction://media"/>
            <a:extLst>
              <a:ext uri="{FF2B5EF4-FFF2-40B4-BE49-F238E27FC236}">
                <a16:creationId xmlns:a16="http://schemas.microsoft.com/office/drawing/2014/main" id="{04E28602-1425-9305-E734-85A1EE3073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5794" y="0"/>
            <a:ext cx="2040295" cy="114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07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25CF9D-ECBA-411E-A019-9F3D03826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36" y="-72"/>
            <a:ext cx="11948160" cy="6486215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8CFB2F72-01F4-4831-B0B8-6B939AAEA9AF}"/>
              </a:ext>
            </a:extLst>
          </p:cNvPr>
          <p:cNvSpPr/>
          <p:nvPr/>
        </p:nvSpPr>
        <p:spPr>
          <a:xfrm>
            <a:off x="97536" y="698285"/>
            <a:ext cx="2371060" cy="164804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E9639443-BE05-4239-9590-C1D01C143C50}"/>
              </a:ext>
            </a:extLst>
          </p:cNvPr>
          <p:cNvSpPr/>
          <p:nvPr/>
        </p:nvSpPr>
        <p:spPr>
          <a:xfrm>
            <a:off x="1329496" y="4511669"/>
            <a:ext cx="2371060" cy="1648046"/>
          </a:xfrm>
          <a:prstGeom prst="cloudCallou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FBAA1008-31E5-49E1-B5D1-3387A6CD13A5}"/>
              </a:ext>
            </a:extLst>
          </p:cNvPr>
          <p:cNvSpPr/>
          <p:nvPr/>
        </p:nvSpPr>
        <p:spPr>
          <a:xfrm>
            <a:off x="9674636" y="3041904"/>
            <a:ext cx="2371060" cy="1648046"/>
          </a:xfrm>
          <a:prstGeom prst="cloudCallout">
            <a:avLst/>
          </a:prstGeom>
          <a:solidFill>
            <a:srgbClr val="00B0F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53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build="allAtOnce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9773D1-41AB-E2D6-224E-C8469839A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9391" y="353568"/>
            <a:ext cx="3796901" cy="5791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7808FA-1E34-F863-1836-E498BB5EC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5950" y="0"/>
            <a:ext cx="3976050" cy="26700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62466F-C8A1-8D9A-DE2D-E9DC024341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115709" cy="26700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46C632-15A0-8071-3F21-D70B04D091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2966576"/>
            <a:ext cx="4062547" cy="33854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00C95A-FDD0-B46D-FF5A-611C2BCBB5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5950" y="2959774"/>
            <a:ext cx="3976050" cy="338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787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ặng quà hs">
            <a:hlinkClick r:id="" action="ppaction://media"/>
            <a:extLst>
              <a:ext uri="{FF2B5EF4-FFF2-40B4-BE49-F238E27FC236}">
                <a16:creationId xmlns:a16="http://schemas.microsoft.com/office/drawing/2014/main" id="{4BA74767-C49F-FC1C-BECB-A0D0D28451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9302" y="-3359425"/>
            <a:ext cx="8509821" cy="1276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6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CC2116-3025-45F8-8073-610A0B8946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1" y="0"/>
            <a:ext cx="4876799" cy="57518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528F11-108D-4B53-A18C-DCBFAECB9996}"/>
              </a:ext>
            </a:extLst>
          </p:cNvPr>
          <p:cNvSpPr txBox="1"/>
          <p:nvPr/>
        </p:nvSpPr>
        <p:spPr>
          <a:xfrm>
            <a:off x="117988" y="3997545"/>
            <a:ext cx="71972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2472BEF-B9D6-E622-D5CE-9BC9FB43DA74}"/>
              </a:ext>
            </a:extLst>
          </p:cNvPr>
          <p:cNvSpPr txBox="1">
            <a:spLocks/>
          </p:cNvSpPr>
          <p:nvPr/>
        </p:nvSpPr>
        <p:spPr>
          <a:xfrm>
            <a:off x="0" y="253870"/>
            <a:ext cx="4306529" cy="7342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7" name="y2mate.com - Đồng hồ đếm ngược 10 giây_720p">
            <a:hlinkClick r:id="" action="ppaction://media"/>
            <a:extLst>
              <a:ext uri="{FF2B5EF4-FFF2-40B4-BE49-F238E27FC236}">
                <a16:creationId xmlns:a16="http://schemas.microsoft.com/office/drawing/2014/main" id="{81A4B0E6-61F9-4E79-60C1-E7CE9A040A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86749" y="253870"/>
            <a:ext cx="2563904" cy="175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08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Bảo nói">
            <a:hlinkClick r:id="" action="ppaction://media"/>
            <a:extLst>
              <a:ext uri="{FF2B5EF4-FFF2-40B4-BE49-F238E27FC236}">
                <a16:creationId xmlns:a16="http://schemas.microsoft.com/office/drawing/2014/main" id="{4E52C0F0-35B3-6935-F7F9-643D2B92D6D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465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48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56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5BB822-E8FA-84FA-C003-F67803BD5D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66816" cy="65592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0D49A6-C43D-B3F5-33E5-335FCD19D0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0"/>
            <a:ext cx="6096000" cy="65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9618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ÂN B">
            <a:hlinkClick r:id="" action="ppaction://media"/>
            <a:extLst>
              <a:ext uri="{FF2B5EF4-FFF2-40B4-BE49-F238E27FC236}">
                <a16:creationId xmlns:a16="http://schemas.microsoft.com/office/drawing/2014/main" id="{752934D3-62E7-98A4-7676-252D02B4321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040" end="17489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58533" y="-2218266"/>
            <a:ext cx="6841068" cy="876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1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 em Minh Thái">
            <a:hlinkClick r:id="" action="ppaction://media"/>
            <a:extLst>
              <a:ext uri="{FF2B5EF4-FFF2-40B4-BE49-F238E27FC236}">
                <a16:creationId xmlns:a16="http://schemas.microsoft.com/office/drawing/2014/main" id="{EC0C9EB2-9E77-4C0D-8EA6-32819E8B0D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0848" y="-3376246"/>
            <a:ext cx="9253728" cy="1023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09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6CCF9E-439C-FED2-EB8B-6D2A52C93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10" y="-2195240"/>
            <a:ext cx="4734232" cy="87219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6D217B-AD30-08C9-FD33-2BECEAAA4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1897" y="-323897"/>
            <a:ext cx="4734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659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Tải +999 Hình Nền Powerpoint Đơn Giản Mà Đẹp Năm 2018">
            <a:extLst>
              <a:ext uri="{FF2B5EF4-FFF2-40B4-BE49-F238E27FC236}">
                <a16:creationId xmlns:a16="http://schemas.microsoft.com/office/drawing/2014/main" id="{FBFB91D3-FD4F-4B8C-9EB0-D4398F076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d Gift Box Clipart Free PNG Image｜Illustoon">
            <a:hlinkClick r:id="rId3" action="ppaction://hlinksldjump"/>
            <a:extLst>
              <a:ext uri="{FF2B5EF4-FFF2-40B4-BE49-F238E27FC236}">
                <a16:creationId xmlns:a16="http://schemas.microsoft.com/office/drawing/2014/main" id="{C1CA2542-DDBD-40F8-B8FE-E6ACC7E364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33" b="92000" l="14667" r="85778">
                        <a14:foregroundMark x1="32889" y1="9778" x2="32889" y2="9778"/>
                        <a14:foregroundMark x1="17778" y1="32000" x2="17778" y2="32000"/>
                        <a14:foregroundMark x1="14667" y1="31111" x2="14667" y2="31111"/>
                        <a14:foregroundMark x1="85778" y1="38222" x2="85778" y2="38222"/>
                        <a14:foregroundMark x1="42222" y1="88889" x2="42222" y2="88889"/>
                        <a14:foregroundMark x1="44000" y1="92000" x2="44000" y2="92000"/>
                        <a14:foregroundMark x1="32000" y1="5333" x2="32000" y2="5333"/>
                        <a14:foregroundMark x1="31111" y1="18667" x2="31111" y2="18667"/>
                        <a14:foregroundMark x1="73778" y1="28889" x2="73778" y2="2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65" t="3371" r="7130" b="4591"/>
          <a:stretch/>
        </p:blipFill>
        <p:spPr bwMode="auto">
          <a:xfrm>
            <a:off x="4551019" y="3429000"/>
            <a:ext cx="1908130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rtoon - Pink Gift Box Clipart - Free Transparent PNG Clipart Images  Download">
            <a:hlinkClick r:id="rId6" action="ppaction://hlinksldjump"/>
            <a:extLst>
              <a:ext uri="{FF2B5EF4-FFF2-40B4-BE49-F238E27FC236}">
                <a16:creationId xmlns:a16="http://schemas.microsoft.com/office/drawing/2014/main" id="{80E2B881-A6A6-4A6B-9ECF-AB708BF811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39" b="90556" l="10000" r="90000">
                        <a14:foregroundMark x1="42976" y1="6408" x2="42976" y2="6408"/>
                        <a14:foregroundMark x1="42381" y1="8769" x2="42381" y2="8769"/>
                        <a14:foregroundMark x1="27738" y1="73524" x2="27738" y2="73524"/>
                        <a14:foregroundMark x1="33333" y1="75548" x2="34286" y2="75885"/>
                        <a14:foregroundMark x1="39167" y1="78583" x2="40000" y2="78921"/>
                        <a14:foregroundMark x1="45714" y1="81619" x2="47619" y2="82799"/>
                        <a14:foregroundMark x1="55952" y1="87015" x2="55952" y2="87015"/>
                        <a14:foregroundMark x1="55238" y1="90556" x2="55238" y2="9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89" t="3631" r="15170" b="6867"/>
          <a:stretch/>
        </p:blipFill>
        <p:spPr bwMode="auto">
          <a:xfrm>
            <a:off x="1953431" y="2645229"/>
            <a:ext cx="2065079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ink cartoon gift box white bow Royalty Free Vector Image">
            <a:hlinkClick r:id="rId9" action="ppaction://hlinksldjump"/>
            <a:extLst>
              <a:ext uri="{FF2B5EF4-FFF2-40B4-BE49-F238E27FC236}">
                <a16:creationId xmlns:a16="http://schemas.microsoft.com/office/drawing/2014/main" id="{24B5CA41-EACC-46E5-AC31-F5AC9C0C79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796" b="79168" l="10000" r="90000">
                        <a14:foregroundMark x1="41204" y1="19313" x2="41204" y2="19313"/>
                        <a14:foregroundMark x1="33796" y1="16738" x2="46296" y2="15451"/>
                        <a14:foregroundMark x1="62963" y1="20172" x2="44907" y2="22747"/>
                        <a14:foregroundMark x1="65278" y1="17597" x2="60648" y2="20172"/>
                        <a14:foregroundMark x1="51852" y1="19313" x2="47685" y2="19313"/>
                        <a14:foregroundMark x1="30093" y1="16738" x2="30093" y2="16738"/>
                        <a14:foregroundMark x1="29630" y1="15021" x2="29630" y2="15021"/>
                        <a14:foregroundMark x1="37037" y1="14163" x2="37037" y2="14163"/>
                        <a14:foregroundMark x1="54630" y1="21459" x2="54630" y2="21459"/>
                        <a14:foregroundMark x1="49074" y1="18884" x2="49074" y2="18884"/>
                        <a14:foregroundMark x1="46296" y1="18884" x2="69444" y2="26609"/>
                        <a14:foregroundMark x1="71759" y1="15451" x2="71759" y2="15451"/>
                        <a14:foregroundMark x1="70370" y1="14163" x2="70370" y2="14163"/>
                        <a14:foregroundMark x1="64815" y1="12876" x2="64815" y2="12876"/>
                        <a14:foregroundMark x1="79167" y1="23176" x2="79167" y2="23176"/>
                        <a14:foregroundMark x1="80093" y1="24464" x2="80093" y2="24464"/>
                        <a14:foregroundMark x1="80556" y1="24464" x2="80556" y2="24464"/>
                        <a14:foregroundMark x1="80556" y1="24034" x2="79167" y2="27897"/>
                        <a14:foregroundMark x1="65278" y1="25751" x2="78704" y2="27039"/>
                        <a14:foregroundMark x1="81481" y1="24464" x2="63426" y2="24034"/>
                        <a14:foregroundMark x1="81481" y1="24034" x2="81481" y2="31760"/>
                        <a14:foregroundMark x1="75000" y1="21888" x2="62963" y2="38197"/>
                        <a14:foregroundMark x1="62963" y1="38197" x2="57407" y2="41202"/>
                        <a14:foregroundMark x1="51852" y1="33047" x2="57407" y2="76395"/>
                        <a14:foregroundMark x1="53241" y1="34335" x2="55093" y2="70815"/>
                        <a14:foregroundMark x1="39815" y1="30901" x2="53704" y2="71245"/>
                        <a14:foregroundMark x1="28704" y1="39914" x2="36574" y2="65665"/>
                        <a14:foregroundMark x1="29630" y1="37339" x2="28704" y2="60944"/>
                        <a14:foregroundMark x1="28704" y1="60944" x2="31481" y2="71245"/>
                        <a14:foregroundMark x1="31019" y1="43348" x2="30093" y2="70815"/>
                        <a14:foregroundMark x1="25926" y1="34335" x2="25463" y2="77682"/>
                        <a14:foregroundMark x1="18056" y1="39914" x2="25926" y2="70815"/>
                        <a14:foregroundMark x1="34259" y1="44635" x2="78704" y2="70815"/>
                        <a14:foregroundMark x1="78704" y1="70815" x2="78704" y2="70815"/>
                        <a14:foregroundMark x1="46759" y1="28326" x2="60185" y2="394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16" t="8401" r="8815" b="17966"/>
          <a:stretch/>
        </p:blipFill>
        <p:spPr bwMode="auto">
          <a:xfrm>
            <a:off x="6756598" y="2042665"/>
            <a:ext cx="2065078" cy="210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ox Blue Package - Free vector graphic on Pixabay">
            <a:hlinkClick r:id="rId6" action="ppaction://hlinksldjump"/>
            <a:extLst>
              <a:ext uri="{FF2B5EF4-FFF2-40B4-BE49-F238E27FC236}">
                <a16:creationId xmlns:a16="http://schemas.microsoft.com/office/drawing/2014/main" id="{DEFCEAFE-47BB-4805-BD27-D99958B503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" t="12190" r="8930" b="6096"/>
          <a:stretch/>
        </p:blipFill>
        <p:spPr bwMode="auto">
          <a:xfrm>
            <a:off x="9052805" y="3429000"/>
            <a:ext cx="2181559" cy="210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CE6CF82-C617-4763-A4DB-5E4C91611BEB}"/>
              </a:ext>
            </a:extLst>
          </p:cNvPr>
          <p:cNvSpPr/>
          <p:nvPr/>
        </p:nvSpPr>
        <p:spPr>
          <a:xfrm>
            <a:off x="2880893" y="533012"/>
            <a:ext cx="622959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Hộp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quà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bí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mật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9229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F9C028-1B7A-BE2A-5D6E-50BD0B0999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9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1419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37A434-4A8E-A072-D16E-E4B556957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937" y="0"/>
            <a:ext cx="5138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0104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Tải +999 Hình Nền Powerpoint Đơn Giản Mà Đẹp Năm 2018">
            <a:extLst>
              <a:ext uri="{FF2B5EF4-FFF2-40B4-BE49-F238E27FC236}">
                <a16:creationId xmlns:a16="http://schemas.microsoft.com/office/drawing/2014/main" id="{FBFB91D3-FD4F-4B8C-9EB0-D4398F076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CE6CF82-C617-4763-A4DB-5E4C91611BEB}"/>
              </a:ext>
            </a:extLst>
          </p:cNvPr>
          <p:cNvSpPr/>
          <p:nvPr/>
        </p:nvSpPr>
        <p:spPr>
          <a:xfrm>
            <a:off x="1432430" y="100746"/>
            <a:ext cx="1064833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Trò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chơi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: Ai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nhanh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ai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đúng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1028" name="Picture 4" descr="Day 30!!!! 🎉 | Furry Amino">
            <a:extLst>
              <a:ext uri="{FF2B5EF4-FFF2-40B4-BE49-F238E27FC236}">
                <a16:creationId xmlns:a16="http://schemas.microsoft.com/office/drawing/2014/main" id="{6CC9734B-CECF-4204-9D94-2BE2981D63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492" y="1539454"/>
            <a:ext cx="9560514" cy="534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6437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429000" y="533400"/>
            <a:ext cx="7239000" cy="3680662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267" name="Group 51"/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1301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000">
                <a:solidFill>
                  <a:prstClr val="black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4877453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936189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0" y="4999689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971801" y="5075889"/>
            <a:ext cx="3841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6020453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243" y="6081792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28318" y="6180791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714908" y="4935088"/>
            <a:ext cx="817563" cy="61277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2101851" y="838200"/>
            <a:ext cx="1403349" cy="133191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11282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88" name="Text Box 36"/>
          <p:cNvSpPr txBox="1">
            <a:spLocks noChangeArrowheads="1"/>
          </p:cNvSpPr>
          <p:nvPr/>
        </p:nvSpPr>
        <p:spPr bwMode="auto">
          <a:xfrm>
            <a:off x="4475397" y="5943459"/>
            <a:ext cx="4775386" cy="7080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  <a:contourClr>
              <a:srgbClr val="800080"/>
            </a:contourClr>
          </a:sp3d>
        </p:spPr>
        <p:txBody>
          <a:bodyPr wrap="square">
            <a:spAutoFit/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S</a:t>
            </a:r>
            <a:endParaRPr lang="en-US" altLang="en-US" sz="4000" b="1" dirty="0">
              <a:solidFill>
                <a:prstClr val="white"/>
              </a:solidFill>
            </a:endParaRPr>
          </a:p>
        </p:txBody>
      </p:sp>
      <p:sp>
        <p:nvSpPr>
          <p:cNvPr id="23590" name="Text Box 38"/>
          <p:cNvSpPr txBox="1">
            <a:spLocks noChangeArrowheads="1"/>
          </p:cNvSpPr>
          <p:nvPr/>
        </p:nvSpPr>
        <p:spPr bwMode="auto">
          <a:xfrm>
            <a:off x="4514143" y="4825943"/>
            <a:ext cx="4697895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  <a:contourClr>
              <a:srgbClr val="800080"/>
            </a:contourClr>
          </a:sp3d>
        </p:spPr>
        <p:txBody>
          <a:bodyPr wrap="square">
            <a:spAutoFit/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prstClr val="white"/>
                </a:solidFill>
              </a:rPr>
              <a:t>Đ</a:t>
            </a:r>
          </a:p>
        </p:txBody>
      </p:sp>
      <p:grpSp>
        <p:nvGrpSpPr>
          <p:cNvPr id="50" name="Group 33"/>
          <p:cNvGrpSpPr>
            <a:grpSpLocks/>
          </p:cNvGrpSpPr>
          <p:nvPr/>
        </p:nvGrpSpPr>
        <p:grpSpPr bwMode="auto">
          <a:xfrm>
            <a:off x="10271197" y="4390089"/>
            <a:ext cx="1371600" cy="1371600"/>
            <a:chOff x="4320" y="2928"/>
            <a:chExt cx="1104" cy="1104"/>
          </a:xfrm>
        </p:grpSpPr>
        <p:sp>
          <p:nvSpPr>
            <p:cNvPr id="51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52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53" name="WordArt 36"/>
          <p:cNvSpPr>
            <a:spLocks noChangeArrowheads="1" noChangeShapeType="1" noTextEdit="1"/>
          </p:cNvSpPr>
          <p:nvPr/>
        </p:nvSpPr>
        <p:spPr bwMode="auto">
          <a:xfrm>
            <a:off x="10604572" y="46675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54" name="WordArt 37"/>
          <p:cNvSpPr>
            <a:spLocks noChangeArrowheads="1" noChangeShapeType="1" noTextEdit="1"/>
          </p:cNvSpPr>
          <p:nvPr/>
        </p:nvSpPr>
        <p:spPr bwMode="auto">
          <a:xfrm>
            <a:off x="10623622" y="46675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55" name="WordArt 38"/>
          <p:cNvSpPr>
            <a:spLocks noChangeArrowheads="1" noChangeShapeType="1" noTextEdit="1"/>
          </p:cNvSpPr>
          <p:nvPr/>
        </p:nvSpPr>
        <p:spPr bwMode="auto">
          <a:xfrm>
            <a:off x="10623622" y="468656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56" name="WordArt 39"/>
          <p:cNvSpPr>
            <a:spLocks noChangeArrowheads="1" noChangeShapeType="1" noTextEdit="1"/>
          </p:cNvSpPr>
          <p:nvPr/>
        </p:nvSpPr>
        <p:spPr bwMode="auto">
          <a:xfrm>
            <a:off x="10623622" y="46675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57" name="WordArt 40"/>
          <p:cNvSpPr>
            <a:spLocks noChangeArrowheads="1" noChangeShapeType="1" noTextEdit="1"/>
          </p:cNvSpPr>
          <p:nvPr/>
        </p:nvSpPr>
        <p:spPr bwMode="auto">
          <a:xfrm>
            <a:off x="10623622" y="46675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58" name="WordArt 41"/>
          <p:cNvSpPr>
            <a:spLocks noChangeArrowheads="1" noChangeShapeType="1" noTextEdit="1"/>
          </p:cNvSpPr>
          <p:nvPr/>
        </p:nvSpPr>
        <p:spPr bwMode="auto">
          <a:xfrm>
            <a:off x="10604572" y="46675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34" name="WordArt 226">
            <a:extLst>
              <a:ext uri="{FF2B5EF4-FFF2-40B4-BE49-F238E27FC236}">
                <a16:creationId xmlns:a16="http://schemas.microsoft.com/office/drawing/2014/main" id="{8D8055AF-36A5-40FE-BF14-C8D1F0B3589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4935" y="6236773"/>
            <a:ext cx="431596" cy="35083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  <a:endParaRPr lang="en-US" sz="36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 panose="020B7200000000000000" pitchFamily="34" charset="0"/>
            </a:endParaRPr>
          </a:p>
        </p:txBody>
      </p:sp>
      <p:sp>
        <p:nvSpPr>
          <p:cNvPr id="35" name="WordArt 28">
            <a:extLst>
              <a:ext uri="{FF2B5EF4-FFF2-40B4-BE49-F238E27FC236}">
                <a16:creationId xmlns:a16="http://schemas.microsoft.com/office/drawing/2014/main" id="{560F087A-31C7-4D3C-8245-F286AD02081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29696" y="1204542"/>
            <a:ext cx="698355" cy="58908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2114"/>
            <a:r>
              <a:rPr lang="en-US" sz="3591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3591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</a:t>
            </a:r>
          </a:p>
        </p:txBody>
      </p:sp>
      <p:grpSp>
        <p:nvGrpSpPr>
          <p:cNvPr id="2" name="Group 51">
            <a:extLst>
              <a:ext uri="{FF2B5EF4-FFF2-40B4-BE49-F238E27FC236}">
                <a16:creationId xmlns:a16="http://schemas.microsoft.com/office/drawing/2014/main" id="{092EBFB1-D746-89D0-C246-C6277BF91BFD}"/>
              </a:ext>
            </a:extLst>
          </p:cNvPr>
          <p:cNvGrpSpPr>
            <a:grpSpLocks/>
          </p:cNvGrpSpPr>
          <p:nvPr/>
        </p:nvGrpSpPr>
        <p:grpSpPr bwMode="auto">
          <a:xfrm>
            <a:off x="1724819" y="112714"/>
            <a:ext cx="320675" cy="6858000"/>
            <a:chOff x="202295" y="-322943"/>
            <a:chExt cx="319314" cy="718094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9107F17-7491-5F33-2F24-51B18823AF13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4" name="Rectangle 10">
              <a:extLst>
                <a:ext uri="{FF2B5EF4-FFF2-40B4-BE49-F238E27FC236}">
                  <a16:creationId xmlns:a16="http://schemas.microsoft.com/office/drawing/2014/main" id="{7B2AFF7F-04C7-4097-2B13-F56A7C1BE4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000">
                <a:solidFill>
                  <a:prstClr val="black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0340785-7486-6E83-4336-FE392BBC2846}"/>
                </a:ext>
              </a:extLst>
            </p:cNvPr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grpSp>
        <p:nvGrpSpPr>
          <p:cNvPr id="9" name="Group 51">
            <a:extLst>
              <a:ext uri="{FF2B5EF4-FFF2-40B4-BE49-F238E27FC236}">
                <a16:creationId xmlns:a16="http://schemas.microsoft.com/office/drawing/2014/main" id="{8E4FAD95-E91C-47E2-F741-58834E571C52}"/>
              </a:ext>
            </a:extLst>
          </p:cNvPr>
          <p:cNvGrpSpPr>
            <a:grpSpLocks/>
          </p:cNvGrpSpPr>
          <p:nvPr/>
        </p:nvGrpSpPr>
        <p:grpSpPr bwMode="auto">
          <a:xfrm>
            <a:off x="1877219" y="265114"/>
            <a:ext cx="320675" cy="6858000"/>
            <a:chOff x="202295" y="-322943"/>
            <a:chExt cx="319314" cy="718094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B875AC0-B162-B0B8-7E98-FF983CECE6E9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id="{B5661CC9-02A7-7EF4-3E00-E95F5C9EE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000">
                <a:solidFill>
                  <a:prstClr val="black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971109E-0859-4133-0BA2-1482891A1BD0}"/>
                </a:ext>
              </a:extLst>
            </p:cNvPr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E78CBCCE-CFB3-5A14-0670-102591E014B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77767" y="596955"/>
            <a:ext cx="6713835" cy="33819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25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"/>
                            </p:stCondLst>
                            <p:childTnLst>
                              <p:par>
                                <p:cTn id="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500"/>
                            </p:stCondLst>
                            <p:childTnLst>
                              <p:par>
                                <p:cTn id="9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000"/>
                            </p:stCondLst>
                            <p:childTnLst>
                              <p:par>
                                <p:cTn id="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500"/>
                            </p:stCondLst>
                            <p:childTnLst>
                              <p:par>
                                <p:cTn id="10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1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3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23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" grpId="0" animBg="1"/>
      <p:bldP spid="6171" grpId="0" animBg="1"/>
      <p:bldP spid="6171" grpId="1" animBg="1"/>
      <p:bldP spid="23588" grpId="0" animBg="1"/>
      <p:bldP spid="23590" grpId="0" animBg="1"/>
      <p:bldP spid="23590" grpId="1" animBg="1"/>
      <p:bldP spid="23590" grpId="2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3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0EE73-67DE-5589-1009-8C89F3E56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65BA7A80-3AA3-46F9-9414-2E72F53206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533400"/>
            <a:ext cx="7239000" cy="3680662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267" name="Group 51">
            <a:extLst>
              <a:ext uri="{FF2B5EF4-FFF2-40B4-BE49-F238E27FC236}">
                <a16:creationId xmlns:a16="http://schemas.microsoft.com/office/drawing/2014/main" id="{61BBABBC-9BB5-A51C-F749-8D31A4D0A673}"/>
              </a:ext>
            </a:extLst>
          </p:cNvPr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99BB93C-E7FA-C496-49A0-11BDF689EB41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1301" name="Rectangle 10">
              <a:extLst>
                <a:ext uri="{FF2B5EF4-FFF2-40B4-BE49-F238E27FC236}">
                  <a16:creationId xmlns:a16="http://schemas.microsoft.com/office/drawing/2014/main" id="{86CE0CFD-A1D4-DCC3-5654-3F12B93906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000">
                <a:solidFill>
                  <a:prstClr val="black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E69296C-5A43-96A1-BC2F-9752D9CE98B1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EE4F8497-9869-15A5-7498-19308BF4C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4877453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5D7EDFCC-5442-B1CE-15FB-E12107BC9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936189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A15E9C4D-C793-E080-3523-5BA8B8495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4999689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16ACFBC8-5450-2E4A-6B56-B2BBC33C04B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71801" y="5075889"/>
            <a:ext cx="3841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EA50CBAD-F0DC-DEF8-7CBB-AA6EB86A6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6020453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F6A6DBFE-4AB2-A6BD-BF16-FD947579C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243" y="6081792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461410C8-C837-9365-F841-0BC7B9D246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8318" y="6180791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13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C5185073-5841-98F2-6276-147C128CD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7191" y="6064902"/>
            <a:ext cx="817563" cy="61277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vi-VN" sz="4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  <a:endParaRPr lang="en-US" sz="48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 panose="020B7200000000000000" pitchFamily="34" charset="0"/>
            </a:endParaRP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90E92DF9-5913-FD64-4612-1C29D0E18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1851" y="838200"/>
            <a:ext cx="1403349" cy="133191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11282" name="Picture 29" descr="Picture1">
            <a:extLst>
              <a:ext uri="{FF2B5EF4-FFF2-40B4-BE49-F238E27FC236}">
                <a16:creationId xmlns:a16="http://schemas.microsoft.com/office/drawing/2014/main" id="{0E89B2F1-A4B1-B7E7-6D8A-D602B7BC45B9}"/>
              </a:ext>
            </a:extLst>
          </p:cNvPr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88" name="Text Box 36">
            <a:extLst>
              <a:ext uri="{FF2B5EF4-FFF2-40B4-BE49-F238E27FC236}">
                <a16:creationId xmlns:a16="http://schemas.microsoft.com/office/drawing/2014/main" id="{70C18D19-68EE-C824-D968-A4A5A433A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5397" y="5943459"/>
            <a:ext cx="4775386" cy="7080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  <a:contourClr>
              <a:srgbClr val="800080"/>
            </a:contourClr>
          </a:sp3d>
        </p:spPr>
        <p:txBody>
          <a:bodyPr wrap="square">
            <a:spAutoFit/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S</a:t>
            </a:r>
            <a:endParaRPr lang="en-US" altLang="en-US" sz="4000" b="1" dirty="0">
              <a:solidFill>
                <a:prstClr val="white"/>
              </a:solidFill>
            </a:endParaRPr>
          </a:p>
        </p:txBody>
      </p:sp>
      <p:sp>
        <p:nvSpPr>
          <p:cNvPr id="23590" name="Text Box 38">
            <a:extLst>
              <a:ext uri="{FF2B5EF4-FFF2-40B4-BE49-F238E27FC236}">
                <a16:creationId xmlns:a16="http://schemas.microsoft.com/office/drawing/2014/main" id="{A548B70A-C736-B7C6-7A83-9C8C94A35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4143" y="4825943"/>
            <a:ext cx="4697895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  <a:contourClr>
              <a:srgbClr val="800080"/>
            </a:contourClr>
          </a:sp3d>
        </p:spPr>
        <p:txBody>
          <a:bodyPr wrap="square">
            <a:spAutoFit/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prstClr val="white"/>
                </a:solidFill>
              </a:rPr>
              <a:t>Đ</a:t>
            </a:r>
          </a:p>
        </p:txBody>
      </p:sp>
      <p:grpSp>
        <p:nvGrpSpPr>
          <p:cNvPr id="50" name="Group 33">
            <a:extLst>
              <a:ext uri="{FF2B5EF4-FFF2-40B4-BE49-F238E27FC236}">
                <a16:creationId xmlns:a16="http://schemas.microsoft.com/office/drawing/2014/main" id="{E2BFC106-D80B-4E80-439C-9EDF136C6772}"/>
              </a:ext>
            </a:extLst>
          </p:cNvPr>
          <p:cNvGrpSpPr>
            <a:grpSpLocks/>
          </p:cNvGrpSpPr>
          <p:nvPr/>
        </p:nvGrpSpPr>
        <p:grpSpPr bwMode="auto">
          <a:xfrm>
            <a:off x="10271197" y="4390089"/>
            <a:ext cx="1371600" cy="1371600"/>
            <a:chOff x="4320" y="2928"/>
            <a:chExt cx="1104" cy="1104"/>
          </a:xfrm>
        </p:grpSpPr>
        <p:sp>
          <p:nvSpPr>
            <p:cNvPr id="51" name="AutoShape 34">
              <a:extLst>
                <a:ext uri="{FF2B5EF4-FFF2-40B4-BE49-F238E27FC236}">
                  <a16:creationId xmlns:a16="http://schemas.microsoft.com/office/drawing/2014/main" id="{04989BF5-42B3-023F-B753-68FCA3D0E7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52" name="WordArt 35">
              <a:extLst>
                <a:ext uri="{FF2B5EF4-FFF2-40B4-BE49-F238E27FC236}">
                  <a16:creationId xmlns:a16="http://schemas.microsoft.com/office/drawing/2014/main" id="{BBC7EBA8-D155-2752-A148-9F71236C38A5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53" name="WordArt 36">
            <a:extLst>
              <a:ext uri="{FF2B5EF4-FFF2-40B4-BE49-F238E27FC236}">
                <a16:creationId xmlns:a16="http://schemas.microsoft.com/office/drawing/2014/main" id="{5B00F21D-7961-9D1F-0298-0C5A191044B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04572" y="46675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54" name="WordArt 37">
            <a:extLst>
              <a:ext uri="{FF2B5EF4-FFF2-40B4-BE49-F238E27FC236}">
                <a16:creationId xmlns:a16="http://schemas.microsoft.com/office/drawing/2014/main" id="{A8571343-A6B4-CE9F-CC47-4B41BDF3A66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23622" y="46675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55" name="WordArt 38">
            <a:extLst>
              <a:ext uri="{FF2B5EF4-FFF2-40B4-BE49-F238E27FC236}">
                <a16:creationId xmlns:a16="http://schemas.microsoft.com/office/drawing/2014/main" id="{78EBFC82-F9B6-3827-BEBF-5CCFFCD6F09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23622" y="468656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56" name="WordArt 39">
            <a:extLst>
              <a:ext uri="{FF2B5EF4-FFF2-40B4-BE49-F238E27FC236}">
                <a16:creationId xmlns:a16="http://schemas.microsoft.com/office/drawing/2014/main" id="{D89CE7D5-E087-A36B-310B-D08995DCF1E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23622" y="46675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57" name="WordArt 40">
            <a:extLst>
              <a:ext uri="{FF2B5EF4-FFF2-40B4-BE49-F238E27FC236}">
                <a16:creationId xmlns:a16="http://schemas.microsoft.com/office/drawing/2014/main" id="{3E0D1691-9BF1-EF68-30F0-27D99CCE9C2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23622" y="46675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58" name="WordArt 41">
            <a:extLst>
              <a:ext uri="{FF2B5EF4-FFF2-40B4-BE49-F238E27FC236}">
                <a16:creationId xmlns:a16="http://schemas.microsoft.com/office/drawing/2014/main" id="{8D8FD3E4-DC39-EDA4-D87E-A88AA6E28BC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04572" y="46675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34" name="WordArt 226">
            <a:extLst>
              <a:ext uri="{FF2B5EF4-FFF2-40B4-BE49-F238E27FC236}">
                <a16:creationId xmlns:a16="http://schemas.microsoft.com/office/drawing/2014/main" id="{769988B4-B442-5AC8-50DD-1119676C9A1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4935" y="6236773"/>
            <a:ext cx="431596" cy="35083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  <a:endParaRPr lang="en-US" sz="36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 panose="020B7200000000000000" pitchFamily="34" charset="0"/>
            </a:endParaRPr>
          </a:p>
        </p:txBody>
      </p:sp>
      <p:sp>
        <p:nvSpPr>
          <p:cNvPr id="35" name="WordArt 28">
            <a:extLst>
              <a:ext uri="{FF2B5EF4-FFF2-40B4-BE49-F238E27FC236}">
                <a16:creationId xmlns:a16="http://schemas.microsoft.com/office/drawing/2014/main" id="{4AA3FF00-EEFB-9705-0FC2-957A118E505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29696" y="1204542"/>
            <a:ext cx="698355" cy="58908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2114"/>
            <a:r>
              <a:rPr lang="en-US" sz="3591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3591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</a:t>
            </a:r>
          </a:p>
        </p:txBody>
      </p:sp>
      <p:grpSp>
        <p:nvGrpSpPr>
          <p:cNvPr id="2" name="Group 51">
            <a:extLst>
              <a:ext uri="{FF2B5EF4-FFF2-40B4-BE49-F238E27FC236}">
                <a16:creationId xmlns:a16="http://schemas.microsoft.com/office/drawing/2014/main" id="{5B0172C2-7E13-636D-F4B0-D8570FA39FD2}"/>
              </a:ext>
            </a:extLst>
          </p:cNvPr>
          <p:cNvGrpSpPr>
            <a:grpSpLocks/>
          </p:cNvGrpSpPr>
          <p:nvPr/>
        </p:nvGrpSpPr>
        <p:grpSpPr bwMode="auto">
          <a:xfrm>
            <a:off x="1724819" y="112714"/>
            <a:ext cx="320675" cy="6858000"/>
            <a:chOff x="202295" y="-322943"/>
            <a:chExt cx="319314" cy="718094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8EB317C-181C-B62D-F4CC-0D60799E6FEB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4" name="Rectangle 10">
              <a:extLst>
                <a:ext uri="{FF2B5EF4-FFF2-40B4-BE49-F238E27FC236}">
                  <a16:creationId xmlns:a16="http://schemas.microsoft.com/office/drawing/2014/main" id="{D2CDE2ED-B964-2814-BB55-C9E9386670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000">
                <a:solidFill>
                  <a:prstClr val="black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12922D1-9E7B-5D7D-0BF3-0EF45AFC741E}"/>
                </a:ext>
              </a:extLst>
            </p:cNvPr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grpSp>
        <p:nvGrpSpPr>
          <p:cNvPr id="9" name="Group 51">
            <a:extLst>
              <a:ext uri="{FF2B5EF4-FFF2-40B4-BE49-F238E27FC236}">
                <a16:creationId xmlns:a16="http://schemas.microsoft.com/office/drawing/2014/main" id="{342AAE23-2D66-DA2B-F74C-02F32C3B929D}"/>
              </a:ext>
            </a:extLst>
          </p:cNvPr>
          <p:cNvGrpSpPr>
            <a:grpSpLocks/>
          </p:cNvGrpSpPr>
          <p:nvPr/>
        </p:nvGrpSpPr>
        <p:grpSpPr bwMode="auto">
          <a:xfrm>
            <a:off x="1877219" y="265114"/>
            <a:ext cx="320675" cy="6858000"/>
            <a:chOff x="202295" y="-322943"/>
            <a:chExt cx="319314" cy="718094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1716E1C-E04F-B100-16BF-55AE6714289A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id="{EFAA2A01-FD4E-527A-0ABB-06232952D1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000">
                <a:solidFill>
                  <a:prstClr val="black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0CADF8B-BA52-133E-10F7-D1910DA04538}"/>
                </a:ext>
              </a:extLst>
            </p:cNvPr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1026" name="Picture 2" descr="Trẻ cãi cọ, tranh chấp: Khi nào cha mẹ mới cần can thiệp?">
            <a:extLst>
              <a:ext uri="{FF2B5EF4-FFF2-40B4-BE49-F238E27FC236}">
                <a16:creationId xmlns:a16="http://schemas.microsoft.com/office/drawing/2014/main" id="{23B75626-3587-020C-5CA0-6913FBEDF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171" y="630656"/>
            <a:ext cx="6806010" cy="345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662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"/>
                            </p:stCondLst>
                            <p:childTnLst>
                              <p:par>
                                <p:cTn id="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500"/>
                            </p:stCondLst>
                            <p:childTnLst>
                              <p:par>
                                <p:cTn id="9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000"/>
                            </p:stCondLst>
                            <p:childTnLst>
                              <p:par>
                                <p:cTn id="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500"/>
                            </p:stCondLst>
                            <p:childTnLst>
                              <p:par>
                                <p:cTn id="10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1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2" dur="2000" fill="hold"/>
                                        <p:tgtEl>
                                          <p:spTgt spid="235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" grpId="0" animBg="1"/>
      <p:bldP spid="6171" grpId="0" animBg="1"/>
      <p:bldP spid="6171" grpId="1" animBg="1"/>
      <p:bldP spid="23588" grpId="0" animBg="1"/>
      <p:bldP spid="23588" grpId="1" animBg="1"/>
      <p:bldP spid="23590" grpId="0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3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6167F-E41D-4B72-9F89-52551D132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FA0C8B67-6DB1-582B-E47C-1B7AD0A3C2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533399"/>
            <a:ext cx="7239000" cy="415316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267" name="Group 51">
            <a:extLst>
              <a:ext uri="{FF2B5EF4-FFF2-40B4-BE49-F238E27FC236}">
                <a16:creationId xmlns:a16="http://schemas.microsoft.com/office/drawing/2014/main" id="{A6D2991C-F08E-EAF7-37D2-89CD1C086CAC}"/>
              </a:ext>
            </a:extLst>
          </p:cNvPr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49DEF75-B606-40DE-36C9-304541530A2C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1301" name="Rectangle 10">
              <a:extLst>
                <a:ext uri="{FF2B5EF4-FFF2-40B4-BE49-F238E27FC236}">
                  <a16:creationId xmlns:a16="http://schemas.microsoft.com/office/drawing/2014/main" id="{79B8F81A-631A-F7D2-8F95-B17F9119DC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000">
                <a:solidFill>
                  <a:prstClr val="black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6F2DD4E-7D72-A869-FD41-8BF7BC6CB4D7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43874533-6876-2222-998A-1F567EDDF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4877453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70DDF249-12DE-F3AD-3A4C-4084FD55A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936189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2" name="cached_combo42.wav"/>
            </a:hlinkHover>
            <a:extLst>
              <a:ext uri="{FF2B5EF4-FFF2-40B4-BE49-F238E27FC236}">
                <a16:creationId xmlns:a16="http://schemas.microsoft.com/office/drawing/2014/main" id="{9B63B13D-809F-FD6A-DA1D-600E57734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4999689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CF765A9C-0EB5-91DD-D0A8-4D7A20D1E1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71801" y="5075889"/>
            <a:ext cx="3841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77EB4870-B3A9-0060-5E88-30C3DC251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6020453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5A9A3DC7-9E78-5319-E6CE-5326E6577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243" y="6081792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2" name="cached_combo42.wav"/>
            </a:hlinkHover>
            <a:extLst>
              <a:ext uri="{FF2B5EF4-FFF2-40B4-BE49-F238E27FC236}">
                <a16:creationId xmlns:a16="http://schemas.microsoft.com/office/drawing/2014/main" id="{69A6978C-CFD9-7728-2B9B-9216B2F7D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8318" y="6180791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13" name="Oval 59">
            <a:hlinkHover r:id="" action="ppaction://noaction" highlightClick="1">
              <a:snd r:embed="rId12" name="cached_combo42.wav"/>
            </a:hlinkHover>
            <a:extLst>
              <a:ext uri="{FF2B5EF4-FFF2-40B4-BE49-F238E27FC236}">
                <a16:creationId xmlns:a16="http://schemas.microsoft.com/office/drawing/2014/main" id="{EED7B0BA-3363-52E8-09B3-5F2EF76EC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4908" y="4935088"/>
            <a:ext cx="817563" cy="61277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C371ED5E-F72B-DEB9-7C47-FBF60C39F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1851" y="838200"/>
            <a:ext cx="1403349" cy="133191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11282" name="Picture 29" descr="Picture1">
            <a:extLst>
              <a:ext uri="{FF2B5EF4-FFF2-40B4-BE49-F238E27FC236}">
                <a16:creationId xmlns:a16="http://schemas.microsoft.com/office/drawing/2014/main" id="{F483A991-DA51-8C4B-7DB9-5EFC5EBD5360}"/>
              </a:ext>
            </a:extLst>
          </p:cNvPr>
          <p:cNvPicPr>
            <a:picLocks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88" name="Text Box 36">
            <a:extLst>
              <a:ext uri="{FF2B5EF4-FFF2-40B4-BE49-F238E27FC236}">
                <a16:creationId xmlns:a16="http://schemas.microsoft.com/office/drawing/2014/main" id="{DC9A0934-D640-0A4A-1DC3-DA72D17D5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5397" y="5943459"/>
            <a:ext cx="4775386" cy="7080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  <a:contourClr>
              <a:srgbClr val="800080"/>
            </a:contourClr>
          </a:sp3d>
        </p:spPr>
        <p:txBody>
          <a:bodyPr wrap="square">
            <a:spAutoFit/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S</a:t>
            </a:r>
            <a:endParaRPr lang="en-US" altLang="en-US" sz="4000" b="1" dirty="0">
              <a:solidFill>
                <a:prstClr val="white"/>
              </a:solidFill>
            </a:endParaRPr>
          </a:p>
        </p:txBody>
      </p:sp>
      <p:sp>
        <p:nvSpPr>
          <p:cNvPr id="23590" name="Text Box 38">
            <a:extLst>
              <a:ext uri="{FF2B5EF4-FFF2-40B4-BE49-F238E27FC236}">
                <a16:creationId xmlns:a16="http://schemas.microsoft.com/office/drawing/2014/main" id="{C851ABC6-FF45-0605-68E9-FDEE6C754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4143" y="4825943"/>
            <a:ext cx="4697895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  <a:contourClr>
              <a:srgbClr val="800080"/>
            </a:contourClr>
          </a:sp3d>
        </p:spPr>
        <p:txBody>
          <a:bodyPr wrap="square">
            <a:spAutoFit/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prstClr val="white"/>
                </a:solidFill>
              </a:rPr>
              <a:t>Đ</a:t>
            </a:r>
          </a:p>
        </p:txBody>
      </p:sp>
      <p:grpSp>
        <p:nvGrpSpPr>
          <p:cNvPr id="50" name="Group 33">
            <a:extLst>
              <a:ext uri="{FF2B5EF4-FFF2-40B4-BE49-F238E27FC236}">
                <a16:creationId xmlns:a16="http://schemas.microsoft.com/office/drawing/2014/main" id="{3A5892C7-EBAB-4523-39DB-7B7A382ED76C}"/>
              </a:ext>
            </a:extLst>
          </p:cNvPr>
          <p:cNvGrpSpPr>
            <a:grpSpLocks/>
          </p:cNvGrpSpPr>
          <p:nvPr/>
        </p:nvGrpSpPr>
        <p:grpSpPr bwMode="auto">
          <a:xfrm>
            <a:off x="10271197" y="4390089"/>
            <a:ext cx="1371600" cy="1371600"/>
            <a:chOff x="4320" y="2928"/>
            <a:chExt cx="1104" cy="1104"/>
          </a:xfrm>
        </p:grpSpPr>
        <p:sp>
          <p:nvSpPr>
            <p:cNvPr id="51" name="AutoShape 34">
              <a:extLst>
                <a:ext uri="{FF2B5EF4-FFF2-40B4-BE49-F238E27FC236}">
                  <a16:creationId xmlns:a16="http://schemas.microsoft.com/office/drawing/2014/main" id="{3D99F3D9-EDD1-61CB-4A3A-F392126853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52" name="WordArt 35">
              <a:extLst>
                <a:ext uri="{FF2B5EF4-FFF2-40B4-BE49-F238E27FC236}">
                  <a16:creationId xmlns:a16="http://schemas.microsoft.com/office/drawing/2014/main" id="{21E38F16-40A0-912B-DC52-823F7BDD2AF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53" name="WordArt 36">
            <a:extLst>
              <a:ext uri="{FF2B5EF4-FFF2-40B4-BE49-F238E27FC236}">
                <a16:creationId xmlns:a16="http://schemas.microsoft.com/office/drawing/2014/main" id="{2801C7A6-EECD-BBED-56CD-F808B1FFC20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04572" y="46675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54" name="WordArt 37">
            <a:extLst>
              <a:ext uri="{FF2B5EF4-FFF2-40B4-BE49-F238E27FC236}">
                <a16:creationId xmlns:a16="http://schemas.microsoft.com/office/drawing/2014/main" id="{248E08AF-A2BC-89AF-1709-F73C684647C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23622" y="46675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55" name="WordArt 38">
            <a:extLst>
              <a:ext uri="{FF2B5EF4-FFF2-40B4-BE49-F238E27FC236}">
                <a16:creationId xmlns:a16="http://schemas.microsoft.com/office/drawing/2014/main" id="{D1808546-D6B9-972B-480C-17341D3D5CA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23622" y="468656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56" name="WordArt 39">
            <a:extLst>
              <a:ext uri="{FF2B5EF4-FFF2-40B4-BE49-F238E27FC236}">
                <a16:creationId xmlns:a16="http://schemas.microsoft.com/office/drawing/2014/main" id="{7310C044-53F6-B389-56D0-999D60CF729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23622" y="46675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57" name="WordArt 40">
            <a:extLst>
              <a:ext uri="{FF2B5EF4-FFF2-40B4-BE49-F238E27FC236}">
                <a16:creationId xmlns:a16="http://schemas.microsoft.com/office/drawing/2014/main" id="{4D1A4471-8988-6965-E328-AF982DCA563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23622" y="46675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58" name="WordArt 41">
            <a:extLst>
              <a:ext uri="{FF2B5EF4-FFF2-40B4-BE49-F238E27FC236}">
                <a16:creationId xmlns:a16="http://schemas.microsoft.com/office/drawing/2014/main" id="{1F586384-BD32-237C-368A-ECF26144746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04572" y="46675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34" name="WordArt 226">
            <a:extLst>
              <a:ext uri="{FF2B5EF4-FFF2-40B4-BE49-F238E27FC236}">
                <a16:creationId xmlns:a16="http://schemas.microsoft.com/office/drawing/2014/main" id="{424750EC-3587-2E74-25A2-F1C70D79EA2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4935" y="6236773"/>
            <a:ext cx="431596" cy="35083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  <a:endParaRPr lang="en-US" sz="36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 panose="020B7200000000000000" pitchFamily="34" charset="0"/>
            </a:endParaRPr>
          </a:p>
        </p:txBody>
      </p:sp>
      <p:sp>
        <p:nvSpPr>
          <p:cNvPr id="35" name="WordArt 28">
            <a:extLst>
              <a:ext uri="{FF2B5EF4-FFF2-40B4-BE49-F238E27FC236}">
                <a16:creationId xmlns:a16="http://schemas.microsoft.com/office/drawing/2014/main" id="{A5C0F674-D552-A4E7-68DF-F1B2277529B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29696" y="1204542"/>
            <a:ext cx="698355" cy="58908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2114"/>
            <a:r>
              <a:rPr lang="en-US" sz="3591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3591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3</a:t>
            </a:r>
          </a:p>
        </p:txBody>
      </p:sp>
      <p:grpSp>
        <p:nvGrpSpPr>
          <p:cNvPr id="2" name="Group 51">
            <a:extLst>
              <a:ext uri="{FF2B5EF4-FFF2-40B4-BE49-F238E27FC236}">
                <a16:creationId xmlns:a16="http://schemas.microsoft.com/office/drawing/2014/main" id="{AFD33299-8330-1E3E-1A67-4EE32C4D7C12}"/>
              </a:ext>
            </a:extLst>
          </p:cNvPr>
          <p:cNvGrpSpPr>
            <a:grpSpLocks/>
          </p:cNvGrpSpPr>
          <p:nvPr/>
        </p:nvGrpSpPr>
        <p:grpSpPr bwMode="auto">
          <a:xfrm>
            <a:off x="1724819" y="112714"/>
            <a:ext cx="320675" cy="6858000"/>
            <a:chOff x="202295" y="-322943"/>
            <a:chExt cx="319314" cy="718094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22E2E3B-4494-4B11-7D1F-D6CD27C061E0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4" name="Rectangle 10">
              <a:extLst>
                <a:ext uri="{FF2B5EF4-FFF2-40B4-BE49-F238E27FC236}">
                  <a16:creationId xmlns:a16="http://schemas.microsoft.com/office/drawing/2014/main" id="{CA1A72D1-0690-0E31-E09D-720501ACC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000">
                <a:solidFill>
                  <a:prstClr val="black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B9A96AA-F156-58F9-E2A6-1015D0848528}"/>
                </a:ext>
              </a:extLst>
            </p:cNvPr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grpSp>
        <p:nvGrpSpPr>
          <p:cNvPr id="9" name="Group 51">
            <a:extLst>
              <a:ext uri="{FF2B5EF4-FFF2-40B4-BE49-F238E27FC236}">
                <a16:creationId xmlns:a16="http://schemas.microsoft.com/office/drawing/2014/main" id="{C0DAF6B8-DFB9-59DC-7EDC-852CAC41A451}"/>
              </a:ext>
            </a:extLst>
          </p:cNvPr>
          <p:cNvGrpSpPr>
            <a:grpSpLocks/>
          </p:cNvGrpSpPr>
          <p:nvPr/>
        </p:nvGrpSpPr>
        <p:grpSpPr bwMode="auto">
          <a:xfrm>
            <a:off x="1877219" y="265114"/>
            <a:ext cx="320675" cy="6858000"/>
            <a:chOff x="202295" y="-322943"/>
            <a:chExt cx="319314" cy="718094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FD88A4C-5496-F9A2-4E14-393D2FB0B641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id="{5A7F31CF-EB30-66A7-D873-D3E929F422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000">
                <a:solidFill>
                  <a:prstClr val="black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0FC4303-26A2-C5B6-8C81-049FCABFD2BF}"/>
                </a:ext>
              </a:extLst>
            </p:cNvPr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11" name="hương">
            <a:hlinkClick r:id="" action="ppaction://media"/>
            <a:extLst>
              <a:ext uri="{FF2B5EF4-FFF2-40B4-BE49-F238E27FC236}">
                <a16:creationId xmlns:a16="http://schemas.microsoft.com/office/drawing/2014/main" id="{91E44022-8509-1474-F920-C765088FD36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359156" y="-543338"/>
            <a:ext cx="5833387" cy="51918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481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"/>
                            </p:stCondLst>
                            <p:childTnLst>
                              <p:par>
                                <p:cTn id="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500"/>
                            </p:stCondLst>
                            <p:childTnLst>
                              <p:par>
                                <p:cTn id="9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000"/>
                            </p:stCondLst>
                            <p:childTnLst>
                              <p:par>
                                <p:cTn id="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500"/>
                            </p:stCondLst>
                            <p:childTnLst>
                              <p:par>
                                <p:cTn id="10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1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3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23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4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44" grpId="0" animBg="1"/>
      <p:bldP spid="6171" grpId="0" animBg="1"/>
      <p:bldP spid="6171" grpId="1" animBg="1"/>
      <p:bldP spid="23588" grpId="0" animBg="1"/>
      <p:bldP spid="23590" grpId="0" animBg="1"/>
      <p:bldP spid="23590" grpId="1" animBg="1"/>
      <p:bldP spid="23590" grpId="2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3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1" y="1167564"/>
            <a:ext cx="5842041" cy="523124"/>
          </a:xfrm>
        </p:spPr>
        <p:txBody>
          <a:bodyPr>
            <a:normAutofit fontScale="90000"/>
          </a:bodyPr>
          <a:lstStyle/>
          <a:p>
            <a:endParaRPr lang="vi-VN" dirty="0"/>
          </a:p>
        </p:txBody>
      </p:sp>
      <p:pic>
        <p:nvPicPr>
          <p:cNvPr id="1030" name="Picture 6" descr="10 Hình Nền Hoa Hồng Đẹp Nhất Trên Thế Giới 201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9" r="18257"/>
          <a:stretch/>
        </p:blipFill>
        <p:spPr bwMode="auto">
          <a:xfrm>
            <a:off x="15240" y="11552"/>
            <a:ext cx="12175896" cy="686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88" y="2919414"/>
            <a:ext cx="9906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339" y="3429000"/>
            <a:ext cx="9477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100" y="5807075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0" y="4143376"/>
            <a:ext cx="8636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682751"/>
            <a:ext cx="91440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764" y="246063"/>
            <a:ext cx="1163637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 descr="pinksparkle6df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459288"/>
            <a:ext cx="685800" cy="110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379" y="400008"/>
            <a:ext cx="91440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818" y="548482"/>
            <a:ext cx="91440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011" y="1015207"/>
            <a:ext cx="91440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732" y="2309019"/>
            <a:ext cx="91440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297" y="4198300"/>
            <a:ext cx="91440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935" y="39688"/>
            <a:ext cx="91440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4280" y="2550320"/>
            <a:ext cx="91440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807076"/>
            <a:ext cx="91440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477" y="5257505"/>
            <a:ext cx="91440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3" descr="Hoa">
            <a:extLst>
              <a:ext uri="{FF2B5EF4-FFF2-40B4-BE49-F238E27FC236}">
                <a16:creationId xmlns:a16="http://schemas.microsoft.com/office/drawing/2014/main" id="{09704928-3E4E-4A2C-B396-781A865540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1104" y="400007"/>
            <a:ext cx="91440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3" descr="Hoa">
            <a:extLst>
              <a:ext uri="{FF2B5EF4-FFF2-40B4-BE49-F238E27FC236}">
                <a16:creationId xmlns:a16="http://schemas.microsoft.com/office/drawing/2014/main" id="{56603435-DA21-41DB-91AE-D7763DE671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035" y="2228230"/>
            <a:ext cx="91440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3" descr="Hoa">
            <a:extLst>
              <a:ext uri="{FF2B5EF4-FFF2-40B4-BE49-F238E27FC236}">
                <a16:creationId xmlns:a16="http://schemas.microsoft.com/office/drawing/2014/main" id="{18838381-D42C-4163-8BDC-1B687C6136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7780" y="1759469"/>
            <a:ext cx="91440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3" descr="Hoa">
            <a:extLst>
              <a:ext uri="{FF2B5EF4-FFF2-40B4-BE49-F238E27FC236}">
                <a16:creationId xmlns:a16="http://schemas.microsoft.com/office/drawing/2014/main" id="{ADFD532D-81AC-4363-A483-F7758A6981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6" y="2151857"/>
            <a:ext cx="91440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3" descr="Hoa">
            <a:extLst>
              <a:ext uri="{FF2B5EF4-FFF2-40B4-BE49-F238E27FC236}">
                <a16:creationId xmlns:a16="http://schemas.microsoft.com/office/drawing/2014/main" id="{A09607C2-A615-440C-893D-0A6C4E1B5C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6871" y="150589"/>
            <a:ext cx="91440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3" descr="Hoa">
            <a:extLst>
              <a:ext uri="{FF2B5EF4-FFF2-40B4-BE49-F238E27FC236}">
                <a16:creationId xmlns:a16="http://schemas.microsoft.com/office/drawing/2014/main" id="{C293B661-D37B-40CC-A412-1DEA18C3F8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72" y="147638"/>
            <a:ext cx="91440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3" descr="Hoa">
            <a:extLst>
              <a:ext uri="{FF2B5EF4-FFF2-40B4-BE49-F238E27FC236}">
                <a16:creationId xmlns:a16="http://schemas.microsoft.com/office/drawing/2014/main" id="{C70C34DA-9FD4-4E04-9DB3-413D5AC51D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170" y="1682751"/>
            <a:ext cx="91440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WordArt 2">
            <a:extLst>
              <a:ext uri="{FF2B5EF4-FFF2-40B4-BE49-F238E27FC236}">
                <a16:creationId xmlns:a16="http://schemas.microsoft.com/office/drawing/2014/main" id="{FCC5F3F4-B6A2-4937-B097-648958371CF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967934" y="2080938"/>
            <a:ext cx="8153400" cy="1905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b="1" kern="1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cs typeface="Times New Roman" panose="02020603050405020304" pitchFamily="18" charset="0"/>
              </a:rPr>
              <a:t>KÍNH CHÚC CÁC THẦY CÔ </a:t>
            </a:r>
            <a:r>
              <a:rPr lang="vi-VN" sz="3600" b="1" kern="1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cs typeface="Times New Roman" panose="02020603050405020304" pitchFamily="18" charset="0"/>
              </a:rPr>
              <a:t>MẠNH KHOẺ </a:t>
            </a:r>
            <a:r>
              <a:rPr lang="vi-VN" sz="3600" b="1" kern="1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cs typeface="Times New Roman" panose="02020603050405020304" pitchFamily="18" charset="0"/>
              </a:rPr>
              <a:t>HẠNH PHÚC </a:t>
            </a:r>
          </a:p>
        </p:txBody>
      </p:sp>
      <p:sp>
        <p:nvSpPr>
          <p:cNvPr id="29" name="WordArt 3">
            <a:extLst>
              <a:ext uri="{FF2B5EF4-FFF2-40B4-BE49-F238E27FC236}">
                <a16:creationId xmlns:a16="http://schemas.microsoft.com/office/drawing/2014/main" id="{5F466A88-0503-4B69-B6B4-A45F5942B6C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80949" y="4465466"/>
            <a:ext cx="8919986" cy="99060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000"/>
                </a:solidFill>
                <a:cs typeface="Times New Roman" panose="02020603050405020304" pitchFamily="18" charset="0"/>
              </a:rPr>
              <a:t> </a:t>
            </a:r>
            <a:r>
              <a:rPr lang="vi-VN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000"/>
                </a:solidFill>
                <a:cs typeface="Times New Roman" panose="02020603050405020304" pitchFamily="18" charset="0"/>
              </a:rPr>
              <a:t>CHÚC </a:t>
            </a:r>
            <a:r>
              <a:rPr lang="vi-VN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000"/>
                </a:solidFill>
                <a:cs typeface="Times New Roman" panose="02020603050405020304" pitchFamily="18" charset="0"/>
              </a:rPr>
              <a:t>CÁC EM CHĂM NGOAN </a:t>
            </a:r>
            <a:r>
              <a:rPr lang="vi-VN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000"/>
                </a:solidFill>
                <a:cs typeface="Times New Roman" panose="02020603050405020304" pitchFamily="18" charset="0"/>
              </a:rPr>
              <a:t>HỌC GIỎ</a:t>
            </a: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000"/>
                </a:solidFill>
                <a:cs typeface="Times New Roman" panose="02020603050405020304" pitchFamily="18" charset="0"/>
              </a:rPr>
              <a:t>I ! </a:t>
            </a:r>
            <a:endParaRPr lang="vi-VN" sz="36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C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62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4" descr="D:\lớp 1 năm 2020 -2021 knttvcs\ảnh tiếng việt\images (1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22" y="206820"/>
            <a:ext cx="4761053" cy="322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6" descr="D:\lớp 1 năm 2020 -2021 knttvcs\ảnh tiếng việt\images (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07" y="3581566"/>
            <a:ext cx="4923878" cy="3276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7" descr="D:\lớp 1 năm 2020 -2021 knttvcs\ảnh tiếng việt\images (13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387" y="2875936"/>
            <a:ext cx="6281048" cy="392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3" descr="D:\lớp 1 năm 2020 -2021 knttvcs\ảnh tiếng việt\images (1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175" y="243360"/>
            <a:ext cx="6696328" cy="304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DCDA83-8571-4FB5-0863-78F1F57B7F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123" y="127688"/>
            <a:ext cx="4761052" cy="33013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1BE699-501E-D642-F12B-80D00215135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6027" t="46193" r="4572"/>
          <a:stretch/>
        </p:blipFill>
        <p:spPr>
          <a:xfrm>
            <a:off x="5950269" y="-9722"/>
            <a:ext cx="5243757" cy="31953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4D2813-E5D4-279F-AE37-84169387CB4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3198" t="49422" r="40587"/>
          <a:stretch/>
        </p:blipFill>
        <p:spPr>
          <a:xfrm>
            <a:off x="230496" y="3428999"/>
            <a:ext cx="4761051" cy="33886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3C0BF9-8528-30C7-378C-9A0FB7C05EE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6349" t="50765" r="57778"/>
          <a:stretch/>
        </p:blipFill>
        <p:spPr>
          <a:xfrm>
            <a:off x="7144086" y="3250954"/>
            <a:ext cx="4894808" cy="342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03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3851"/>
            <a:ext cx="12192000" cy="953428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799" y="869949"/>
            <a:ext cx="10590001" cy="530860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841" y="184150"/>
            <a:ext cx="2548038" cy="27501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9404" y="64868"/>
            <a:ext cx="1976659" cy="24411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7360" y="4478020"/>
            <a:ext cx="8202295" cy="20142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866" y="3518099"/>
            <a:ext cx="9821917" cy="118110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8482666" y="2747802"/>
            <a:ext cx="1689788" cy="1154143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1994852" y="966060"/>
            <a:ext cx="8202295" cy="901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Bài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lang="en-US" altLang="zh-CN" sz="4800" b="1" dirty="0">
                <a:solidFill>
                  <a:srgbClr val="5FA080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4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: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Yêu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thương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con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người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5FA080"/>
              </a:solidFill>
              <a:effectLst/>
              <a:uLnTx/>
              <a:uFillTx/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43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3A65C-2390-4160-80B7-C0815DCD6D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7161" y="1524865"/>
            <a:ext cx="6504039" cy="1546400"/>
          </a:xfrm>
        </p:spPr>
        <p:txBody>
          <a:bodyPr/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2CBC6B-AC20-4CC7-A128-FCE84B7340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145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9F3EF-C82C-0E77-5BC0-04B2065D5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B823EF-6ABB-6256-9323-3B2769C2A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2"/>
            <a:ext cx="12192000" cy="648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610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21E948-A22C-6835-68D3-7CD4E55E4F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872" t="10688" r="48850" b="48838"/>
          <a:stretch/>
        </p:blipFill>
        <p:spPr>
          <a:xfrm>
            <a:off x="0" y="0"/>
            <a:ext cx="12192000" cy="651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858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A97AED-B7EF-A497-3C7D-126BDEB3DE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323" t="15690" r="10214" b="49066"/>
          <a:stretch/>
        </p:blipFill>
        <p:spPr>
          <a:xfrm>
            <a:off x="0" y="0"/>
            <a:ext cx="12192000" cy="647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34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3C1E5B-EF14-619B-2662-50A01EEAAF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647" t="55254" r="33420" b="8365"/>
          <a:stretch/>
        </p:blipFill>
        <p:spPr>
          <a:xfrm>
            <a:off x="0" y="0"/>
            <a:ext cx="12192000" cy="656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2813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ộ sưu tập">
  <a:themeElements>
    <a:clrScheme name="Bộ sưu tập">
      <a:dk1>
        <a:sysClr val="windowText" lastClr="000000"/>
      </a:dk1>
      <a:lt1>
        <a:sysClr val="window" lastClr="FFFFFF"/>
      </a:lt1>
      <a:dk2>
        <a:srgbClr val="454545"/>
      </a:dk2>
      <a:lt2>
        <a:srgbClr val="EDEBE7"/>
      </a:lt2>
      <a:accent1>
        <a:srgbClr val="5FA534"/>
      </a:accent1>
      <a:accent2>
        <a:srgbClr val="DCAB34"/>
      </a:accent2>
      <a:accent3>
        <a:srgbClr val="D26D23"/>
      </a:accent3>
      <a:accent4>
        <a:srgbClr val="972323"/>
      </a:accent4>
      <a:accent5>
        <a:srgbClr val="236797"/>
      </a:accent5>
      <a:accent6>
        <a:srgbClr val="2FB6C6"/>
      </a:accent6>
      <a:hlink>
        <a:srgbClr val="8FC639"/>
      </a:hlink>
      <a:folHlink>
        <a:srgbClr val="E7C272"/>
      </a:folHlink>
    </a:clrScheme>
    <a:fontScheme name="Bộ sưu tập">
      <a:majorFont>
        <a:latin typeface="Palatino Linotype" panose="020405020505050303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ộ sưu tập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AC464412-510E-4F2B-8947-A0DDBD028997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1151</TotalTime>
  <Words>384</Words>
  <Application>Microsoft Office PowerPoint</Application>
  <PresentationFormat>Widescreen</PresentationFormat>
  <Paragraphs>70</Paragraphs>
  <Slides>26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Microsoft YaHei</vt:lpstr>
      <vt:lpstr>宋体</vt:lpstr>
      <vt:lpstr>.VnHelvetInsH</vt:lpstr>
      <vt:lpstr>.VnTime</vt:lpstr>
      <vt:lpstr>.VnTimeH</vt:lpstr>
      <vt:lpstr>Arial</vt:lpstr>
      <vt:lpstr>AvantGarde</vt:lpstr>
      <vt:lpstr>Calibri</vt:lpstr>
      <vt:lpstr>Calibri Light</vt:lpstr>
      <vt:lpstr>等线</vt:lpstr>
      <vt:lpstr>Impact</vt:lpstr>
      <vt:lpstr>Palatino Linotype</vt:lpstr>
      <vt:lpstr>Times New Roman</vt:lpstr>
      <vt:lpstr>2_Office Theme</vt:lpstr>
      <vt:lpstr>1_Office Theme</vt:lpstr>
      <vt:lpstr>Bộ sưu tập</vt:lpstr>
      <vt:lpstr>PowerPoint Presentation</vt:lpstr>
      <vt:lpstr>PowerPoint Presentation</vt:lpstr>
      <vt:lpstr>PowerPoint Presentation</vt:lpstr>
      <vt:lpstr>PowerPoint Presentation</vt:lpstr>
      <vt:lpstr>Khám phá – Kết nối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</dc:creator>
  <cp:lastModifiedBy>Admin</cp:lastModifiedBy>
  <cp:revision>20</cp:revision>
  <dcterms:created xsi:type="dcterms:W3CDTF">2020-09-06T03:13:56Z</dcterms:created>
  <dcterms:modified xsi:type="dcterms:W3CDTF">2024-10-19T15:17:58Z</dcterms:modified>
</cp:coreProperties>
</file>