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27" r:id="rId5"/>
  </p:sldMasterIdLst>
  <p:sldIdLst>
    <p:sldId id="500" r:id="rId6"/>
    <p:sldId id="490" r:id="rId7"/>
    <p:sldId id="430" r:id="rId8"/>
    <p:sldId id="2683" r:id="rId9"/>
    <p:sldId id="256" r:id="rId10"/>
    <p:sldId id="505" r:id="rId11"/>
    <p:sldId id="504" r:id="rId12"/>
    <p:sldId id="2682" r:id="rId13"/>
    <p:sldId id="503" r:id="rId14"/>
    <p:sldId id="502" r:id="rId15"/>
    <p:sldId id="765" r:id="rId16"/>
    <p:sldId id="268" r:id="rId17"/>
    <p:sldId id="762" r:id="rId18"/>
    <p:sldId id="50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27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acebook.com/groups/629898828017053" TargetMode="Externa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FB7BA-DE22-4E33-AD54-4B1B68EAAF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8645C7-8AB9-431B-AFF9-23D9D813E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FA7F8-3E78-40F0-BE68-747462528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79851-D26A-4CC6-A024-D7F385973A29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4DCA7-5759-47A9-88C2-1ABAB5F4D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49BEB-D724-45BC-9872-42B8D7900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FFB34-869A-4829-8FD6-96418E9676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8950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22D46-4749-4BE3-8946-8491910B1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CF3432-C55A-4F4D-9DC1-23ECB62186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C82D3-CF02-4F5D-9786-414681F24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79851-D26A-4CC6-A024-D7F385973A29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1E2E0-522A-4687-9C05-9D395D8C5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17758-AC35-41FC-A178-24BAA78C9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FFB34-869A-4829-8FD6-96418E9676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213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4AE030-1D84-4494-8C1A-FEEFC4B550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FB2C55-DEC0-4C4B-815C-4799C80DD6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6D169-6A37-43C9-A3E8-AEAC06104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79851-D26A-4CC6-A024-D7F385973A29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AF1D8-4309-491F-8B86-0EF57E164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7429F-9C84-4002-B497-68A92D6A4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FFB34-869A-4829-8FD6-96418E9676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016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9D73C-A850-41DD-8461-4079E2F1D0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DEC50A-350E-4790-8EBF-D8357BF877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B1522-D15F-4500-8DE1-7CDD92609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3B4DC-712D-4C49-8F89-CA0FE733B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21167-A1C4-41D1-83F2-21A0F4617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798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929EA-8771-450F-BF53-BE636AA4A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56339-217E-46FA-A6E5-B77FC472B6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96123-FE97-4B03-AE18-CDB1DFEE9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2C563-FE54-4D43-920F-EA2BDD597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002FC-9680-47A9-BB04-425EABE72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55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AA64D-E7F2-42AE-AE65-9C72BF491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AE3411-FBE2-46C5-BBD6-9FBD17E0C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13892-E017-4A5B-980E-41E240E5A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8FD8D-796E-4572-8374-079CB3340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CE4D4-FABC-4B03-A218-3BDC9F5E1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473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969C2-7372-455C-9ACC-92742561B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BFBBB-AD02-46D7-A7B4-C8D12B5FDA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589762-668A-4D9D-9D38-03DEE64DD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792CE-6099-4007-9950-7E92A81D0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779794-6A5E-4D39-B307-A01293E73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662A9-5C22-440D-B04E-F6BB63A08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3382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4CF36-9A91-47C5-8FDA-4441D1ADB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E688A-4CED-43B0-8238-B6BAD5826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CBCDF4-6212-4F43-AEED-2742E47BA3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00F3D5-4409-450D-9689-F7D8E6A9A9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EF4737-A121-4D75-A92E-D1ACE3FDF1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4F2836-6FF8-488C-8A96-A5633FF6B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5DFBE2-D867-4C89-B34E-8EECF75C9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6A3BA0-FD43-4596-814E-CFFCDC1CF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05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4F824-C9D3-4F00-B7F0-10AD1CF1D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9B3137-FABE-4EC4-B982-713410FA9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067A59-401D-43B3-9A92-56EF25C00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D23E4-62F8-4746-99A1-06E1F6886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907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7765A9-695E-494C-879A-CCAEE4897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375CA1-D6A6-4D38-9DE2-50958B175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E50A3-098C-4739-A19F-6FFD1DE32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6338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160E2-951C-42D9-84A9-76D9D6C25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2D098-9F6B-4A6B-8D2C-CC5B86058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F8BA23-3065-4AC4-99F6-7AE1EA8AF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CA8D8B-A227-407B-8E36-B35ECB39B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1E6854-0821-4D74-A4CA-D285F270E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48FDCE-8BB8-4EBD-A01B-0A009B151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528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0356A-7F4E-43CF-94A3-F6B17A966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5A526-05C4-429F-A648-0F7D7D7544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79273-3353-4805-B6AD-72915DCEC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79851-D26A-4CC6-A024-D7F385973A29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D864E-59E5-4591-9AC9-728B9BCAF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8D2397-073A-4D9D-A2A5-6D6EED3A2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FFB34-869A-4829-8FD6-96418E9676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66627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E3B81-8895-4ECF-A7A4-E0BA2E9AE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325D58-359F-44F6-991A-5C86DBBF16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F80DCF-74F4-4686-AEBD-B0456C87AF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03E129-6C89-47F2-A1E0-5B883AE0C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7D88D9-5407-43B1-9B28-6B8E1FEB3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4DFA3-A43D-4AD5-B360-5C32DEF14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6246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E2D2A-3049-4C01-B38D-0EBC2819B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8E2802-0A88-430B-A097-0EB6A045F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20B076-B993-47B9-A634-DFBED7D10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311FD-9015-446B-8AFE-478FF3E6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AC796-62AB-4053-8BCD-3398EAE67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3752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776D1C-EE96-42EA-B05E-82CD847B63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6FA86D-E69C-43C1-9407-2398553708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42864-9D34-4D02-A3FE-89649B99E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F8B0AF-8715-485E-9896-BAC2BAD83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396FB-E6FF-45CA-9DDC-CF3CAE35C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457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590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4489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049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432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5120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8976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2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0430F-C16B-4E85-91C9-16332E8E8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938E79-2739-4C5E-8A22-F098FCC459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9AA1B-3101-4232-A6F1-5DB825C4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79851-D26A-4CC6-A024-D7F385973A29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7F276-2B6C-4C12-9077-C1062DBFF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510F4-4160-4809-8526-1752FD3C7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FFB34-869A-4829-8FD6-96418E9676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777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199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0533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9878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535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532709" y="1003300"/>
            <a:ext cx="9030788" cy="4178300"/>
          </a:xfrm>
          <a:prstGeom prst="roundRect">
            <a:avLst>
              <a:gd name="adj" fmla="val 5410"/>
            </a:avLst>
          </a:prstGeom>
          <a:solidFill>
            <a:srgbClr val="00B0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2" name="자유형: 도형 71">
            <a:extLst>
              <a:ext uri="{FF2B5EF4-FFF2-40B4-BE49-F238E27FC236}">
                <a16:creationId xmlns:a16="http://schemas.microsoft.com/office/drawing/2014/main" id="{6D661500-A06E-4308-A33D-B1896B4ED53C}"/>
              </a:ext>
            </a:extLst>
          </p:cNvPr>
          <p:cNvSpPr/>
          <p:nvPr userDrawn="1"/>
        </p:nvSpPr>
        <p:spPr>
          <a:xfrm>
            <a:off x="1182370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3" name="자유형: 도형 72">
            <a:extLst>
              <a:ext uri="{FF2B5EF4-FFF2-40B4-BE49-F238E27FC236}">
                <a16:creationId xmlns:a16="http://schemas.microsoft.com/office/drawing/2014/main" id="{2E9DCB53-0143-48FF-8CF4-B23D3C8B8E44}"/>
              </a:ext>
            </a:extLst>
          </p:cNvPr>
          <p:cNvSpPr/>
          <p:nvPr userDrawn="1"/>
        </p:nvSpPr>
        <p:spPr>
          <a:xfrm flipH="1">
            <a:off x="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74" name="그림 73">
            <a:extLst>
              <a:ext uri="{FF2B5EF4-FFF2-40B4-BE49-F238E27FC236}">
                <a16:creationId xmlns:a16="http://schemas.microsoft.com/office/drawing/2014/main" id="{82F01EF7-EA31-4491-9B8B-35878EC68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3" y="5049139"/>
            <a:ext cx="2359398" cy="1611122"/>
          </a:xfrm>
          <a:prstGeom prst="rect">
            <a:avLst/>
          </a:prstGeom>
        </p:spPr>
      </p:pic>
      <p:pic>
        <p:nvPicPr>
          <p:cNvPr id="79" name="그림 78">
            <a:extLst>
              <a:ext uri="{FF2B5EF4-FFF2-40B4-BE49-F238E27FC236}">
                <a16:creationId xmlns:a16="http://schemas.microsoft.com/office/drawing/2014/main" id="{AAE1CF61-8132-49EB-AF84-47DDDD3E8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303">
            <a:off x="694548" y="427710"/>
            <a:ext cx="597475" cy="1236156"/>
          </a:xfrm>
          <a:prstGeom prst="rect">
            <a:avLst/>
          </a:prstGeom>
        </p:spPr>
      </p:pic>
      <p:pic>
        <p:nvPicPr>
          <p:cNvPr id="84" name="그림 83">
            <a:extLst>
              <a:ext uri="{FF2B5EF4-FFF2-40B4-BE49-F238E27FC236}">
                <a16:creationId xmlns:a16="http://schemas.microsoft.com/office/drawing/2014/main" id="{B927FD5E-0D82-4903-A0F1-DC82CDB332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432" y="82969"/>
            <a:ext cx="1699657" cy="190023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CFF5A03-B69A-416F-9E70-7A9AD7603E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97" y="345274"/>
            <a:ext cx="2303415" cy="8681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DCED8E7-2150-45C3-ACDF-165610B970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0200">
            <a:off x="9844208" y="3163126"/>
            <a:ext cx="605008" cy="216074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9535D18-10DD-4FA7-AB90-4A3683BD63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735" y="1954904"/>
            <a:ext cx="1558751" cy="1929678"/>
          </a:xfrm>
          <a:prstGeom prst="rect">
            <a:avLst/>
          </a:prstGeom>
        </p:spPr>
      </p:pic>
      <p:pic>
        <p:nvPicPr>
          <p:cNvPr id="18" name="그림 19">
            <a:extLst>
              <a:ext uri="{FF2B5EF4-FFF2-40B4-BE49-F238E27FC236}">
                <a16:creationId xmlns:a16="http://schemas.microsoft.com/office/drawing/2014/main" id="{240D9AD9-2B67-4850-A120-E1E29F1B7CE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029" y="5322639"/>
            <a:ext cx="1808014" cy="13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22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532709" y="1003300"/>
            <a:ext cx="9030788" cy="4178300"/>
          </a:xfrm>
          <a:prstGeom prst="roundRect">
            <a:avLst>
              <a:gd name="adj" fmla="val 5410"/>
            </a:avLst>
          </a:prstGeom>
          <a:solidFill>
            <a:srgbClr val="00B0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2" name="자유형: 도형 71">
            <a:extLst>
              <a:ext uri="{FF2B5EF4-FFF2-40B4-BE49-F238E27FC236}">
                <a16:creationId xmlns:a16="http://schemas.microsoft.com/office/drawing/2014/main" id="{6D661500-A06E-4308-A33D-B1896B4ED53C}"/>
              </a:ext>
            </a:extLst>
          </p:cNvPr>
          <p:cNvSpPr/>
          <p:nvPr userDrawn="1"/>
        </p:nvSpPr>
        <p:spPr>
          <a:xfrm>
            <a:off x="1182370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73" name="자유형: 도형 72">
            <a:extLst>
              <a:ext uri="{FF2B5EF4-FFF2-40B4-BE49-F238E27FC236}">
                <a16:creationId xmlns:a16="http://schemas.microsoft.com/office/drawing/2014/main" id="{2E9DCB53-0143-48FF-8CF4-B23D3C8B8E44}"/>
              </a:ext>
            </a:extLst>
          </p:cNvPr>
          <p:cNvSpPr/>
          <p:nvPr userDrawn="1"/>
        </p:nvSpPr>
        <p:spPr>
          <a:xfrm flipH="1">
            <a:off x="0" y="1003300"/>
            <a:ext cx="368300" cy="4851400"/>
          </a:xfrm>
          <a:custGeom>
            <a:avLst/>
            <a:gdLst>
              <a:gd name="connsiteX0" fmla="*/ 262461 w 368300"/>
              <a:gd name="connsiteY0" fmla="*/ 0 h 4851400"/>
              <a:gd name="connsiteX1" fmla="*/ 368300 w 368300"/>
              <a:gd name="connsiteY1" fmla="*/ 0 h 4851400"/>
              <a:gd name="connsiteX2" fmla="*/ 368300 w 368300"/>
              <a:gd name="connsiteY2" fmla="*/ 4851400 h 4851400"/>
              <a:gd name="connsiteX3" fmla="*/ 262461 w 368300"/>
              <a:gd name="connsiteY3" fmla="*/ 4851400 h 4851400"/>
              <a:gd name="connsiteX4" fmla="*/ 0 w 368300"/>
              <a:gd name="connsiteY4" fmla="*/ 4588939 h 4851400"/>
              <a:gd name="connsiteX5" fmla="*/ 0 w 368300"/>
              <a:gd name="connsiteY5" fmla="*/ 262461 h 4851400"/>
              <a:gd name="connsiteX6" fmla="*/ 262461 w 368300"/>
              <a:gd name="connsiteY6" fmla="*/ 0 h 485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300" h="4851400">
                <a:moveTo>
                  <a:pt x="262461" y="0"/>
                </a:moveTo>
                <a:lnTo>
                  <a:pt x="368300" y="0"/>
                </a:lnTo>
                <a:lnTo>
                  <a:pt x="368300" y="4851400"/>
                </a:lnTo>
                <a:lnTo>
                  <a:pt x="262461" y="4851400"/>
                </a:lnTo>
                <a:cubicBezTo>
                  <a:pt x="117508" y="4851400"/>
                  <a:pt x="0" y="4733892"/>
                  <a:pt x="0" y="4588939"/>
                </a:cubicBezTo>
                <a:lnTo>
                  <a:pt x="0" y="262461"/>
                </a:lnTo>
                <a:cubicBezTo>
                  <a:pt x="0" y="117508"/>
                  <a:pt x="117508" y="0"/>
                  <a:pt x="262461" y="0"/>
                </a:cubicBezTo>
                <a:close/>
              </a:path>
            </a:pathLst>
          </a:custGeom>
          <a:solidFill>
            <a:srgbClr val="FA4205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74" name="그림 73">
            <a:extLst>
              <a:ext uri="{FF2B5EF4-FFF2-40B4-BE49-F238E27FC236}">
                <a16:creationId xmlns:a16="http://schemas.microsoft.com/office/drawing/2014/main" id="{82F01EF7-EA31-4491-9B8B-35878EC68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3" y="5049139"/>
            <a:ext cx="2359398" cy="1611122"/>
          </a:xfrm>
          <a:prstGeom prst="rect">
            <a:avLst/>
          </a:prstGeom>
        </p:spPr>
      </p:pic>
      <p:pic>
        <p:nvPicPr>
          <p:cNvPr id="79" name="그림 78">
            <a:extLst>
              <a:ext uri="{FF2B5EF4-FFF2-40B4-BE49-F238E27FC236}">
                <a16:creationId xmlns:a16="http://schemas.microsoft.com/office/drawing/2014/main" id="{AAE1CF61-8132-49EB-AF84-47DDDD3E8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303">
            <a:off x="694548" y="427710"/>
            <a:ext cx="597475" cy="1236156"/>
          </a:xfrm>
          <a:prstGeom prst="rect">
            <a:avLst/>
          </a:prstGeom>
        </p:spPr>
      </p:pic>
      <p:pic>
        <p:nvPicPr>
          <p:cNvPr id="84" name="그림 83">
            <a:extLst>
              <a:ext uri="{FF2B5EF4-FFF2-40B4-BE49-F238E27FC236}">
                <a16:creationId xmlns:a16="http://schemas.microsoft.com/office/drawing/2014/main" id="{B927FD5E-0D82-4903-A0F1-DC82CDB332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432" y="82969"/>
            <a:ext cx="1699657" cy="190023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CFF5A03-B69A-416F-9E70-7A9AD7603E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97" y="345274"/>
            <a:ext cx="2303415" cy="8681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DCED8E7-2150-45C3-ACDF-165610B970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0200">
            <a:off x="9844208" y="3163126"/>
            <a:ext cx="605008" cy="216074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9535D18-10DD-4FA7-AB90-4A3683BD63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735" y="1954904"/>
            <a:ext cx="1558751" cy="1929678"/>
          </a:xfrm>
          <a:prstGeom prst="rect">
            <a:avLst/>
          </a:prstGeom>
        </p:spPr>
      </p:pic>
      <p:pic>
        <p:nvPicPr>
          <p:cNvPr id="18" name="그림 19">
            <a:extLst>
              <a:ext uri="{FF2B5EF4-FFF2-40B4-BE49-F238E27FC236}">
                <a16:creationId xmlns:a16="http://schemas.microsoft.com/office/drawing/2014/main" id="{240D9AD9-2B67-4850-A120-E1E29F1B7CE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029" y="5322639"/>
            <a:ext cx="1808014" cy="13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50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사각형: 둥근 모서리 48">
            <a:extLst>
              <a:ext uri="{FF2B5EF4-FFF2-40B4-BE49-F238E27FC236}">
                <a16:creationId xmlns:a16="http://schemas.microsoft.com/office/drawing/2014/main" id="{F7E610D8-1377-401B-9B4F-5E25BE85F072}"/>
              </a:ext>
            </a:extLst>
          </p:cNvPr>
          <p:cNvSpPr/>
          <p:nvPr userDrawn="1"/>
        </p:nvSpPr>
        <p:spPr>
          <a:xfrm>
            <a:off x="1676400" y="1470656"/>
            <a:ext cx="8839200" cy="3916688"/>
          </a:xfrm>
          <a:prstGeom prst="roundRect">
            <a:avLst>
              <a:gd name="adj" fmla="val 5410"/>
            </a:avLst>
          </a:prstGeom>
          <a:solidFill>
            <a:srgbClr val="FFFF0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7" name="자유형: 도형 16">
            <a:extLst>
              <a:ext uri="{FF2B5EF4-FFF2-40B4-BE49-F238E27FC236}">
                <a16:creationId xmlns:a16="http://schemas.microsoft.com/office/drawing/2014/main" id="{DDC2FB16-E717-42D8-9CF4-742D030DEDA6}"/>
              </a:ext>
            </a:extLst>
          </p:cNvPr>
          <p:cNvSpPr/>
          <p:nvPr userDrawn="1"/>
        </p:nvSpPr>
        <p:spPr>
          <a:xfrm>
            <a:off x="11909408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18" name="자유형: 도형 17">
            <a:extLst>
              <a:ext uri="{FF2B5EF4-FFF2-40B4-BE49-F238E27FC236}">
                <a16:creationId xmlns:a16="http://schemas.microsoft.com/office/drawing/2014/main" id="{4DCD5F0A-ED2F-4C12-A32A-835BBDD369E0}"/>
              </a:ext>
            </a:extLst>
          </p:cNvPr>
          <p:cNvSpPr/>
          <p:nvPr userDrawn="1"/>
        </p:nvSpPr>
        <p:spPr>
          <a:xfrm flipH="1">
            <a:off x="0" y="1470656"/>
            <a:ext cx="282592" cy="3916688"/>
          </a:xfrm>
          <a:custGeom>
            <a:avLst/>
            <a:gdLst>
              <a:gd name="connsiteX0" fmla="*/ 211893 w 282592"/>
              <a:gd name="connsiteY0" fmla="*/ 0 h 3916688"/>
              <a:gd name="connsiteX1" fmla="*/ 282592 w 282592"/>
              <a:gd name="connsiteY1" fmla="*/ 0 h 3916688"/>
              <a:gd name="connsiteX2" fmla="*/ 282592 w 282592"/>
              <a:gd name="connsiteY2" fmla="*/ 3916688 h 3916688"/>
              <a:gd name="connsiteX3" fmla="*/ 211893 w 282592"/>
              <a:gd name="connsiteY3" fmla="*/ 3916688 h 3916688"/>
              <a:gd name="connsiteX4" fmla="*/ 0 w 282592"/>
              <a:gd name="connsiteY4" fmla="*/ 3704795 h 3916688"/>
              <a:gd name="connsiteX5" fmla="*/ 0 w 282592"/>
              <a:gd name="connsiteY5" fmla="*/ 211893 h 3916688"/>
              <a:gd name="connsiteX6" fmla="*/ 211893 w 282592"/>
              <a:gd name="connsiteY6" fmla="*/ 0 h 391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592" h="3916688">
                <a:moveTo>
                  <a:pt x="211893" y="0"/>
                </a:moveTo>
                <a:lnTo>
                  <a:pt x="282592" y="0"/>
                </a:lnTo>
                <a:lnTo>
                  <a:pt x="282592" y="3916688"/>
                </a:lnTo>
                <a:lnTo>
                  <a:pt x="211893" y="3916688"/>
                </a:lnTo>
                <a:cubicBezTo>
                  <a:pt x="94868" y="3916688"/>
                  <a:pt x="0" y="3821820"/>
                  <a:pt x="0" y="3704795"/>
                </a:cubicBezTo>
                <a:lnTo>
                  <a:pt x="0" y="211893"/>
                </a:lnTo>
                <a:cubicBezTo>
                  <a:pt x="0" y="94868"/>
                  <a:pt x="94868" y="0"/>
                  <a:pt x="211893" y="0"/>
                </a:cubicBezTo>
                <a:close/>
              </a:path>
            </a:pathLst>
          </a:custGeom>
          <a:solidFill>
            <a:srgbClr val="7793F0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3ADD9313-248E-432A-84F3-513ED29829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7175">
            <a:off x="1334774" y="4486046"/>
            <a:ext cx="1157330" cy="239447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7BF88B6D-E381-4AD3-8F27-D25056783A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835" y="5469771"/>
            <a:ext cx="1388229" cy="138822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DBBE8CE-A7B0-4D09-A256-229A5F85C1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1377" y="2327459"/>
            <a:ext cx="2568405" cy="967968"/>
          </a:xfrm>
          <a:prstGeom prst="rect">
            <a:avLst/>
          </a:prstGeom>
        </p:spPr>
      </p:pic>
      <p:pic>
        <p:nvPicPr>
          <p:cNvPr id="11" name="그림 18">
            <a:extLst>
              <a:ext uri="{FF2B5EF4-FFF2-40B4-BE49-F238E27FC236}">
                <a16:creationId xmlns:a16="http://schemas.microsoft.com/office/drawing/2014/main" id="{EDBD2A9E-BF2F-47CE-A342-B4BCFD0B6B1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782" y="4811299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1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2" y="89334"/>
            <a:ext cx="1262743" cy="1262743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4914DD7A-052E-43BD-B60E-7A4B0C7CC5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483" y="5380437"/>
            <a:ext cx="1388229" cy="138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28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309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55958B4-8A2D-43F4-824C-CB58C5F56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38"/>
          <a:stretch/>
        </p:blipFill>
        <p:spPr>
          <a:xfrm>
            <a:off x="10112561" y="154468"/>
            <a:ext cx="2079440" cy="96796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A7A2D4C-366C-4265-B211-7166E369F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5"/>
          <a:stretch/>
        </p:blipFill>
        <p:spPr>
          <a:xfrm>
            <a:off x="0" y="0"/>
            <a:ext cx="1357162" cy="11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366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2C0FA-0EF6-479B-9C42-75AA60FE5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47142-23E1-4E69-9509-CF1CAF2FFC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626F34-B3A7-4036-9A39-154602FBD3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3872D0-E53C-4194-9F7E-DAD588D15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79851-D26A-4CC6-A024-D7F385973A29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0A6D15-42D6-42B7-B8EB-75F15B55F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DD336-2FBF-4E6D-919E-06F2C0EA4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FFB34-869A-4829-8FD6-96418E9676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09261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045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4038296-BDAD-476A-BC40-E0D263FA78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4581754"/>
            <a:ext cx="605008" cy="216074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25722E1-0B32-473F-812E-B45DF21847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442" y="115503"/>
            <a:ext cx="1272558" cy="15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93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61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204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96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273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349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42A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DBEEF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C5F6DD5-822F-4675-A7B2-BD183904B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995">
            <a:off x="10848120" y="4857236"/>
            <a:ext cx="918448" cy="190023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DCC1E7B-5DDA-48E0-B2DC-49B141F7B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/>
          <a:stretch/>
        </p:blipFill>
        <p:spPr>
          <a:xfrm>
            <a:off x="0" y="58830"/>
            <a:ext cx="1530417" cy="122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66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PPTMON slide">
    <p:bg>
      <p:bgPr>
        <a:solidFill>
          <a:srgbClr val="42A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DBEEF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C5F6DD5-822F-4675-A7B2-BD183904B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995">
            <a:off x="10848120" y="4857236"/>
            <a:ext cx="918448" cy="190023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DCC1E7B-5DDA-48E0-B2DC-49B141F7B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/>
          <a:stretch/>
        </p:blipFill>
        <p:spPr>
          <a:xfrm>
            <a:off x="0" y="58830"/>
            <a:ext cx="1530417" cy="122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19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PTMON slide">
    <p:bg>
      <p:bgPr>
        <a:solidFill>
          <a:srgbClr val="42A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DBEEF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C5F6DD5-822F-4675-A7B2-BD183904B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995">
            <a:off x="10848120" y="4857236"/>
            <a:ext cx="918448" cy="190023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2DCC1E7B-5DDA-48E0-B2DC-49B141F7B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/>
          <a:stretch/>
        </p:blipFill>
        <p:spPr>
          <a:xfrm>
            <a:off x="0" y="58830"/>
            <a:ext cx="1530417" cy="122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65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45EE9-1677-47D7-8742-87AE3A3EC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A297F-C1C3-4ABF-8E5C-53691E562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92FE6C-1882-471F-A02A-F70A0710EB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A5AA5A-F157-402C-974B-F0D4888DF7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592F2E-F2FC-4580-B1AE-2C8E3138C8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B365B2-75D8-4B24-9CA2-FF924D6FF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79851-D26A-4CC6-A024-D7F385973A29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1055F9-B786-4A55-9806-DD789D7DC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05AF7A-C0AD-4C2F-A45A-7AEC9C747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FFB34-869A-4829-8FD6-96418E9676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6397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424A7D1-FF18-45F6-B378-97CF595A3A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08" y="163067"/>
            <a:ext cx="2782792" cy="190023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439C5B6-38E7-4D09-9F1F-763D0A1CF1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60464">
            <a:off x="299364" y="5166299"/>
            <a:ext cx="472988" cy="16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931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1902F5B-DDAB-4E62-BAF6-30F4E02654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51"/>
            <a:ext cx="2002055" cy="75452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C4DF744-08AD-4B29-9DBF-E8DE9E1599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82" y="5512182"/>
            <a:ext cx="1659293" cy="13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462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" y="270000"/>
            <a:ext cx="1096572" cy="122598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EEA4EE7-178B-4E06-9493-844DED2C4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049" y="5331695"/>
            <a:ext cx="1121582" cy="138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14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21ABE8A-AD35-48A1-BF19-5F2DFF1D2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3" y="5355771"/>
            <a:ext cx="2092547" cy="142890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95555CA-4696-4DEB-8449-CC256643C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863" y="112322"/>
            <a:ext cx="2568405" cy="967968"/>
          </a:xfrm>
          <a:prstGeom prst="rect">
            <a:avLst/>
          </a:prstGeom>
        </p:spPr>
      </p:pic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C976444F-FCEE-4578-B0BC-EA9C414509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35691" y="834268"/>
            <a:ext cx="3892442" cy="5189462"/>
          </a:xfrm>
          <a:prstGeom prst="roundRect">
            <a:avLst>
              <a:gd name="adj" fmla="val 697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lIns="90000" tIns="828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7742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" y="5210210"/>
            <a:ext cx="1502311" cy="155769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33CC92-38B8-4DA8-8630-E438F9A5B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0">
            <a:off x="10803879" y="50688"/>
            <a:ext cx="1100026" cy="1900237"/>
          </a:xfrm>
          <a:prstGeom prst="rect">
            <a:avLst/>
          </a:prstGeom>
        </p:spPr>
      </p:pic>
      <p:sp>
        <p:nvSpPr>
          <p:cNvPr id="9" name="그림 개체 틀 17">
            <a:extLst>
              <a:ext uri="{FF2B5EF4-FFF2-40B4-BE49-F238E27FC236}">
                <a16:creationId xmlns:a16="http://schemas.microsoft.com/office/drawing/2014/main" id="{EF85E3C8-F99B-412B-900F-D5B94C96A43F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757024" y="1714515"/>
            <a:ext cx="3428973" cy="342897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17324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bg>
      <p:bgPr>
        <a:solidFill>
          <a:srgbClr val="FFBC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rgbClr val="FFF5A9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7943BE0F-0A1B-4499-9338-6BA8615F3D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78136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BDCD3E13-7BE9-4638-97AB-190011A7D4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6699" y="1673692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4A62A9B-C721-4BA3-AE4B-3CF6154224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40"/>
          <a:stretch/>
        </p:blipFill>
        <p:spPr>
          <a:xfrm>
            <a:off x="10035559" y="144316"/>
            <a:ext cx="2156441" cy="96796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2428856-31B1-459F-9853-DD3A04F9B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"/>
          <a:stretch/>
        </p:blipFill>
        <p:spPr>
          <a:xfrm>
            <a:off x="0" y="58831"/>
            <a:ext cx="1394034" cy="11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78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43055C12-641A-4345-9E34-DB42A4EA2FE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4364" y="830344"/>
            <a:ext cx="3372756" cy="5197312"/>
          </a:xfrm>
          <a:prstGeom prst="roundRect">
            <a:avLst>
              <a:gd name="adj" fmla="val 418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6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6337FFE8-1FCA-477B-8582-4E62C4D022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393" y="-7368"/>
            <a:ext cx="1100026" cy="19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0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bg>
      <p:bgPr>
        <a:solidFill>
          <a:srgbClr val="779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5F24C5DF-CAB5-47B0-8153-3CA7F507F1A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22607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00722EAA-99B7-4A66-B204-369E9BA1183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58478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468836FE-9319-4E26-94CF-A20F36362C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94349" y="2104573"/>
            <a:ext cx="2075044" cy="2075044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0E6FBE4-188C-48A2-85B8-5814AF72BE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13563">
            <a:off x="683341" y="5396555"/>
            <a:ext cx="505434" cy="180512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FC745DA1-B016-4C5F-B5A4-79B8CDAB28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08" y="160744"/>
            <a:ext cx="1137492" cy="140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081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  <p:sp>
        <p:nvSpPr>
          <p:cNvPr id="9" name="그림 개체 틀 11">
            <a:extLst>
              <a:ext uri="{FF2B5EF4-FFF2-40B4-BE49-F238E27FC236}">
                <a16:creationId xmlns:a16="http://schemas.microsoft.com/office/drawing/2014/main" id="{C115E5BD-4BE1-4B2A-BB2B-C8FCFFDF33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12298" y="1013424"/>
            <a:ext cx="2230404" cy="4839324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117943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PTMON slide">
    <p:bg>
      <p:bgPr>
        <a:solidFill>
          <a:srgbClr val="D7A5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7CFFF18-24C4-42E3-BA2C-E80E6A3C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5641048"/>
            <a:ext cx="1654629" cy="1129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CB5047-B9E7-4D60-92F9-E6DD47EE3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627" y="164641"/>
            <a:ext cx="1146629" cy="1281946"/>
          </a:xfrm>
          <a:prstGeom prst="rect">
            <a:avLst/>
          </a:prstGeom>
        </p:spPr>
      </p:pic>
      <p:sp>
        <p:nvSpPr>
          <p:cNvPr id="9" name="그림 개체 틀 11">
            <a:extLst>
              <a:ext uri="{FF2B5EF4-FFF2-40B4-BE49-F238E27FC236}">
                <a16:creationId xmlns:a16="http://schemas.microsoft.com/office/drawing/2014/main" id="{C115E5BD-4BE1-4B2A-BB2B-C8FCFFDF33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12298" y="1013424"/>
            <a:ext cx="2230404" cy="4839324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64001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F8446-C90C-4574-BA94-A8F3D0746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C771B8-F4CF-4508-8CC3-807D3E1D7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79851-D26A-4CC6-A024-D7F385973A29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4FCCDA-7A0B-4B26-9A62-03DDF7B2F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8FEB37-0910-41BD-9DB3-D93FAE0A3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FFB34-869A-4829-8FD6-96418E9676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7695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A56421AB-5507-4488-812B-02EC3CB555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5635790"/>
            <a:ext cx="1117600" cy="11176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AC691D-25AE-4D03-8DF2-70E9CC8C1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6600">
            <a:off x="10866115" y="5025473"/>
            <a:ext cx="1100026" cy="1900237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395A803E-A331-4612-B67F-8E10A71852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37544" y="986200"/>
            <a:ext cx="3649776" cy="4868128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42320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PTMON slide">
    <p:bg>
      <p:bgPr>
        <a:solidFill>
          <a:srgbClr val="6BCE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B6602701-E765-40F2-A153-2DDE76D6B83C}"/>
              </a:ext>
            </a:extLst>
          </p:cNvPr>
          <p:cNvSpPr/>
          <p:nvPr userDrawn="1"/>
        </p:nvSpPr>
        <p:spPr>
          <a:xfrm>
            <a:off x="269400" y="270000"/>
            <a:ext cx="11653200" cy="6318000"/>
          </a:xfrm>
          <a:prstGeom prst="roundRect">
            <a:avLst>
              <a:gd name="adj" fmla="val 4420"/>
            </a:avLst>
          </a:prstGeom>
          <a:solidFill>
            <a:schemeClr val="bg1"/>
          </a:solidFill>
          <a:ln w="635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747E1"/>
              </a:solidFill>
              <a:effectLst/>
              <a:uLnTx/>
              <a:uFillTx/>
              <a:latin typeface="Poppins Light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D8B2ED1-30C3-4DE2-9502-AC4B643345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72573"/>
            <a:ext cx="1315832" cy="136434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8D0016C-3B9F-4CBB-958F-62744A19DA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64" y="5631543"/>
            <a:ext cx="1081314" cy="1081314"/>
          </a:xfrm>
          <a:prstGeom prst="rect">
            <a:avLst/>
          </a:prstGeom>
        </p:spPr>
      </p:pic>
      <p:sp>
        <p:nvSpPr>
          <p:cNvPr id="8" name="그림 개체 틀 8">
            <a:extLst>
              <a:ext uri="{FF2B5EF4-FFF2-40B4-BE49-F238E27FC236}">
                <a16:creationId xmlns:a16="http://schemas.microsoft.com/office/drawing/2014/main" id="{CFD5F847-5DE9-485D-881C-0D971423EF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6354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613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24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252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73354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86892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0677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17328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7944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2615A7-8ABD-4161-B91A-9FCDCC302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79851-D26A-4CC6-A024-D7F385973A29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F38B40-96B0-42C9-928F-6B4AE360D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AFC574-EA1E-4B5E-8CC8-1EF53030B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FFB34-869A-4829-8FD6-96418E9676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48126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26353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27814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11030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19710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6522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C6317-554A-4F93-947D-05C5B0F52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E1A01-48DF-4E4E-9018-685DB797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E71B2D-2854-4EEE-B0B2-ADC52AB1C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F41F38-B787-4567-B446-B39AF5710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79851-D26A-4CC6-A024-D7F385973A29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598296-FC6F-4C0C-B4AE-6E59E9BE8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9B32CA-BFF1-4DCD-A717-E2EEBCD5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FFB34-869A-4829-8FD6-96418E9676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634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923F6-76D8-4995-8150-F7457FCAC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681602-9DA7-441C-ADB0-16EF38FFC6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7CBA3B-1656-4E58-9817-CCCE725740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9C3D31-BB12-4CC2-85B2-E3C2C42DD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79851-D26A-4CC6-A024-D7F385973A29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A66C5D-4BDB-4E56-A3F2-B7A3A0253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CF9008-4B76-4633-8ECE-F28794260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FFB34-869A-4829-8FD6-96418E9676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731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image" Target="../media/image10.svg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image" Target="../media/image8.png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theme" Target="../theme/theme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23.jpe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1C7C41-0FC5-4BA3-BB6A-AB046CF75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503EB7-DD84-48E7-86FF-47AAD83DB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2A55BB-24A3-4ED1-B03B-7FB628BC1A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79851-D26A-4CC6-A024-D7F385973A29}" type="datetimeFigureOut">
              <a:rPr lang="en-GB" smtClean="0"/>
              <a:t>02/10/2024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706A1-6312-4DD0-89E5-95930DC5FA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E7F23-264E-4F05-A66D-6045B7A331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FFB34-869A-4829-8FD6-96418E9676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542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671531-FFA5-442E-96A3-56536EDC6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2CF48D-0882-4206-8B34-BD7A3D746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DF991-716C-4683-9B71-392978AD79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852F3-93B1-4F46-BADE-1B4BA13343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C7BF2-CC0F-48C7-8E5B-1F8CCC654A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29FEC-33E6-41CD-B7C1-5D9F0F538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DDAE7D98-444F-4043-8220-539BEF354E1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1226" y="190498"/>
            <a:ext cx="1847852" cy="184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8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71518EA-F954-8E3F-C013-58957A21F6F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5" y="400051"/>
            <a:ext cx="1171574" cy="1171574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96CC3DF-AE44-181D-1FBB-E76828E8CFF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59" y="8052135"/>
            <a:ext cx="1171574" cy="117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82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래픽 3">
            <a:extLst>
              <a:ext uri="{FF2B5EF4-FFF2-40B4-BE49-F238E27FC236}">
                <a16:creationId xmlns:a16="http://schemas.microsoft.com/office/drawing/2014/main" id="{19262090-E030-46FE-B129-3E950CF3CE20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7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  <p:sldLayoutId id="2147483725" r:id="rId29"/>
    <p:sldLayoutId id="2147483726" r:id="rId30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11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emf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emf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FAD1A9A-B337-4C3D-95BB-F24F457AB507}"/>
              </a:ext>
            </a:extLst>
          </p:cNvPr>
          <p:cNvSpPr/>
          <p:nvPr/>
        </p:nvSpPr>
        <p:spPr>
          <a:xfrm>
            <a:off x="1353710" y="825796"/>
            <a:ext cx="9565927" cy="44054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417A31-4F55-79D6-1E4B-980E89D819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71" t="2222" r="56803" b="9620"/>
          <a:stretch/>
        </p:blipFill>
        <p:spPr>
          <a:xfrm rot="443231">
            <a:off x="-385198" y="4186402"/>
            <a:ext cx="2658706" cy="27543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8769D83-FC48-ECC0-27D5-F724FFF2967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0105703" y="3806456"/>
            <a:ext cx="2323756" cy="34501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17BDE8-A4DA-41F1-8C4F-E6FEA3B551EB}"/>
              </a:ext>
            </a:extLst>
          </p:cNvPr>
          <p:cNvSpPr/>
          <p:nvPr/>
        </p:nvSpPr>
        <p:spPr>
          <a:xfrm>
            <a:off x="1505286" y="1718588"/>
            <a:ext cx="9333004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1" i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Tự nhiên xã hội</a:t>
            </a:r>
          </a:p>
          <a:p>
            <a:pPr algn="ctr"/>
            <a:r>
              <a:rPr lang="vi-V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Bài 3: Vệ sinh xung quanh nhà </a:t>
            </a:r>
          </a:p>
          <a:p>
            <a:pPr algn="ctr"/>
            <a:r>
              <a:rPr lang="vi-V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(Tiết 2)</a:t>
            </a:r>
            <a:endParaRPr 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0420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82797-0001-4956-8C4D-94A9E87724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0B3A49-E113-4261-84DD-27905B0C26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066914-EE1C-4533-98E5-3423563DA4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54736F1-8461-4488-97AD-6AEE12D965DF}"/>
              </a:ext>
            </a:extLst>
          </p:cNvPr>
          <p:cNvSpPr/>
          <p:nvPr/>
        </p:nvSpPr>
        <p:spPr>
          <a:xfrm>
            <a:off x="178085" y="327542"/>
            <a:ext cx="11835830" cy="6364841"/>
          </a:xfrm>
          <a:prstGeom prst="roundRect">
            <a:avLst>
              <a:gd name="adj" fmla="val 15111"/>
            </a:avLst>
          </a:prstGeom>
          <a:solidFill>
            <a:srgbClr val="FFFFFF"/>
          </a:solidFill>
          <a:ln w="12700" cap="flat" cmpd="sng" algn="ctr">
            <a:solidFill>
              <a:srgbClr val="ADB14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Calibri" panose="020F0502020204030204" pitchFamily="34" charset="0"/>
            </a:endParaRPr>
          </a:p>
        </p:txBody>
      </p:sp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F0AB2D7A-3569-40DD-B9B7-9DF4974E0C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863" y="-230921"/>
            <a:ext cx="13039725" cy="76659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D1C6F6-9161-49A8-AA86-28AADB59AE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999" y="1695066"/>
            <a:ext cx="4925261" cy="37920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3EC9862-9FB5-4FE2-954E-8B038813579E}"/>
              </a:ext>
            </a:extLst>
          </p:cNvPr>
          <p:cNvSpPr/>
          <p:nvPr/>
        </p:nvSpPr>
        <p:spPr>
          <a:xfrm>
            <a:off x="6661193" y="1971169"/>
            <a:ext cx="356848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 huống 1: Em sẽ nhắc nhở bạn nam nên trực tiếp bỏ rác vào xe chở rác chứ không nên vứt ra đường như thế.</a:t>
            </a:r>
            <a:endParaRPr kumimoji="0" lang="en-GB" sz="3200" b="0" i="1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66A614-079C-4C12-BF90-08579DC55C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90" y="4833605"/>
            <a:ext cx="1518304" cy="198517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086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82797-0001-4956-8C4D-94A9E87724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0B3A49-E113-4261-84DD-27905B0C26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066914-EE1C-4533-98E5-3423563DA4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54736F1-8461-4488-97AD-6AEE12D965DF}"/>
              </a:ext>
            </a:extLst>
          </p:cNvPr>
          <p:cNvSpPr/>
          <p:nvPr/>
        </p:nvSpPr>
        <p:spPr>
          <a:xfrm>
            <a:off x="178085" y="327542"/>
            <a:ext cx="11835830" cy="6364841"/>
          </a:xfrm>
          <a:prstGeom prst="roundRect">
            <a:avLst>
              <a:gd name="adj" fmla="val 15111"/>
            </a:avLst>
          </a:prstGeom>
          <a:solidFill>
            <a:srgbClr val="FFFFFF"/>
          </a:solidFill>
          <a:ln w="12700" cap="flat" cmpd="sng" algn="ctr">
            <a:solidFill>
              <a:srgbClr val="ADB14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F0AB2D7A-3569-40DD-B9B7-9DF4974E0C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2262" y="-403959"/>
            <a:ext cx="13039725" cy="76659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F79391-181C-4DEF-8BC6-48ADC6A52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3487" y="1600200"/>
            <a:ext cx="4981575" cy="386206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62BBFE7-F513-4B13-A8CD-5B3398F65380}"/>
              </a:ext>
            </a:extLst>
          </p:cNvPr>
          <p:cNvSpPr/>
          <p:nvPr/>
        </p:nvSpPr>
        <p:spPr>
          <a:xfrm>
            <a:off x="6638725" y="1784017"/>
            <a:ext cx="398514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 huống 2: Em sẽ nhắc nhở chủ của chú chó là việc làm đó rất mất vệ sinh đường phố và có thể bốc mùi gây ảnh hưởng đến những người xung quanh.</a:t>
            </a:r>
            <a:endParaRPr kumimoji="0" lang="en-GB" sz="3200" b="0" i="1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CE22F1-B179-4CBF-9C2B-307503BB52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44" y="4448978"/>
            <a:ext cx="1826084" cy="23876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262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4">
            <a:extLst>
              <a:ext uri="{FF2B5EF4-FFF2-40B4-BE49-F238E27FC236}">
                <a16:creationId xmlns:a16="http://schemas.microsoft.com/office/drawing/2014/main" id="{57B6A153-C9F2-A24A-05CA-FE204C76699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476" y="3658416"/>
            <a:ext cx="2645004" cy="30716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374E4E-242A-19C5-B0E6-EAFE27A01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026" y="428213"/>
            <a:ext cx="10204173" cy="174634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0A48C46-CCC8-4D4B-8582-04609476447F}"/>
              </a:ext>
            </a:extLst>
          </p:cNvPr>
          <p:cNvSpPr/>
          <p:nvPr/>
        </p:nvSpPr>
        <p:spPr>
          <a:xfrm>
            <a:off x="2822714" y="2558869"/>
            <a:ext cx="7832035" cy="3339548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44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Em hãy lựa chọn một tình huống và thể hiện cách ứng xử?</a:t>
            </a:r>
            <a:endParaRPr lang="en-GB" sz="44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074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3A140-5782-4CC1-B83C-7E6A79AD3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B11390E-5858-4B30-8A92-A7DBA2CD85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075" y="2162969"/>
            <a:ext cx="7181850" cy="3676650"/>
          </a:xfrm>
        </p:spPr>
      </p:pic>
      <p:sp>
        <p:nvSpPr>
          <p:cNvPr id="5" name="AutoShape 2" descr="Tự nhiên xã hội lớp 3 Bài 3: Vệ sinh xung quanh nhà trang 16, 17, 18, 19 |  Kết nối tri thức">
            <a:extLst>
              <a:ext uri="{FF2B5EF4-FFF2-40B4-BE49-F238E27FC236}">
                <a16:creationId xmlns:a16="http://schemas.microsoft.com/office/drawing/2014/main" id="{F2FDB0F6-4E01-4437-AF41-A14D76051F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4" descr="Tự nhiên xã hội lớp 3 Bài 3: Vệ sinh xung quanh nhà trang 16, 17, 18, 19 |  Kết nối tri thức">
            <a:extLst>
              <a:ext uri="{FF2B5EF4-FFF2-40B4-BE49-F238E27FC236}">
                <a16:creationId xmlns:a16="http://schemas.microsoft.com/office/drawing/2014/main" id="{5287E68A-6FE1-4CBF-87A0-E024BB668E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C5442DA9-59B7-4F56-BCAF-45EA38EA0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D4BF40-4166-42B4-A7A4-B9538D37AE4E}"/>
              </a:ext>
            </a:extLst>
          </p:cNvPr>
          <p:cNvSpPr txBox="1"/>
          <p:nvPr/>
        </p:nvSpPr>
        <p:spPr>
          <a:xfrm>
            <a:off x="2505075" y="1842462"/>
            <a:ext cx="801756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i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Chúng ta cần làm những việc phù hợp để giữ vệ sinh xung qunh nhà, tạo môi trường sống sạch đẹp, bảo vệ sức khỏe,góp phần phòng tránh dịch bệnh,...</a:t>
            </a:r>
            <a:endParaRPr lang="en-GB" sz="4400" i="1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7C43FDB-06C1-4D5D-B674-EAA1E336FA2D}"/>
              </a:ext>
            </a:extLst>
          </p:cNvPr>
          <p:cNvGrpSpPr/>
          <p:nvPr/>
        </p:nvGrpSpPr>
        <p:grpSpPr>
          <a:xfrm>
            <a:off x="63538" y="143737"/>
            <a:ext cx="2377999" cy="5176600"/>
            <a:chOff x="1346124" y="3428420"/>
            <a:chExt cx="2939233" cy="359162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05FCBD5-EA5F-4A4C-A58D-7D69F6809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776" y="4078719"/>
              <a:ext cx="124968" cy="2941326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3B7310F-1851-40EE-9AC6-7F3BC6FA5692}"/>
                </a:ext>
              </a:extLst>
            </p:cNvPr>
            <p:cNvGrpSpPr/>
            <p:nvPr/>
          </p:nvGrpSpPr>
          <p:grpSpPr>
            <a:xfrm>
              <a:off x="1346124" y="3428420"/>
              <a:ext cx="2939233" cy="2006073"/>
              <a:chOff x="1346124" y="3428420"/>
              <a:chExt cx="2939233" cy="2006073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9AFB7AEB-DADD-4F13-A4BA-77AB3AD72506}"/>
                  </a:ext>
                </a:extLst>
              </p:cNvPr>
              <p:cNvSpPr/>
              <p:nvPr/>
            </p:nvSpPr>
            <p:spPr>
              <a:xfrm>
                <a:off x="1346124" y="3428420"/>
                <a:ext cx="2939233" cy="2006073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549A10AD-4AA1-4AE5-A896-30B1110031A5}"/>
                  </a:ext>
                </a:extLst>
              </p:cNvPr>
              <p:cNvSpPr/>
              <p:nvPr/>
            </p:nvSpPr>
            <p:spPr>
              <a:xfrm>
                <a:off x="1470773" y="3535769"/>
                <a:ext cx="2668386" cy="1764341"/>
              </a:xfrm>
              <a:prstGeom prst="round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FB213934-EB96-42A1-92E5-5FFA7DF7CCB8}"/>
              </a:ext>
            </a:extLst>
          </p:cNvPr>
          <p:cNvSpPr/>
          <p:nvPr/>
        </p:nvSpPr>
        <p:spPr>
          <a:xfrm>
            <a:off x="381812" y="728371"/>
            <a:ext cx="188384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Ghi</a:t>
            </a:r>
          </a:p>
          <a:p>
            <a:pPr algn="ctr"/>
            <a:r>
              <a:rPr lang="vi-VN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 nhớ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2561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83727-1F5F-4790-8E87-24C658755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8BB65-E403-4E23-AEFF-065B70BE89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EAF72F-AF4D-4D6F-9451-D5EA1E7FF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18" y="3340892"/>
            <a:ext cx="4796496" cy="31519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7DA196-2171-4757-B6F3-7F582FBCA9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5000" contrast="17000"/>
          </a:blip>
          <a:srcRect l="3214" r="4943" b="14218"/>
          <a:stretch/>
        </p:blipFill>
        <p:spPr>
          <a:xfrm>
            <a:off x="0" y="-28253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9E11FC-DBC4-41DF-84FA-7D30AA408F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8000" contrast="6000"/>
          </a:blip>
          <a:srcRect l="8046" t="3114" r="3908" b="3931"/>
          <a:stretch/>
        </p:blipFill>
        <p:spPr>
          <a:xfrm>
            <a:off x="-126122" y="-126122"/>
            <a:ext cx="12318124" cy="6984124"/>
          </a:xfrm>
          <a:prstGeom prst="rect">
            <a:avLst/>
          </a:prstGeom>
        </p:spPr>
      </p:pic>
      <p:sp>
        <p:nvSpPr>
          <p:cNvPr id="7" name="Cloud 272">
            <a:extLst>
              <a:ext uri="{FF2B5EF4-FFF2-40B4-BE49-F238E27FC236}">
                <a16:creationId xmlns:a16="http://schemas.microsoft.com/office/drawing/2014/main" id="{E5E42DE4-6C57-43DB-9B8D-8CBAA6306C35}"/>
              </a:ext>
            </a:extLst>
          </p:cNvPr>
          <p:cNvSpPr/>
          <p:nvPr/>
        </p:nvSpPr>
        <p:spPr>
          <a:xfrm>
            <a:off x="244303" y="752475"/>
            <a:ext cx="9690272" cy="5781464"/>
          </a:xfrm>
          <a:custGeom>
            <a:avLst/>
            <a:gdLst>
              <a:gd name="connsiteX0" fmla="*/ 874816 w 9690272"/>
              <a:gd name="connsiteY0" fmla="*/ 1923139 h 5781464"/>
              <a:gd name="connsiteX1" fmla="*/ 1261305 w 9690272"/>
              <a:gd name="connsiteY1" fmla="*/ 924365 h 5781464"/>
              <a:gd name="connsiteX2" fmla="*/ 3141487 w 9690272"/>
              <a:gd name="connsiteY2" fmla="*/ 696184 h 5781464"/>
              <a:gd name="connsiteX3" fmla="*/ 5037146 w 9690272"/>
              <a:gd name="connsiteY3" fmla="*/ 459305 h 5781464"/>
              <a:gd name="connsiteX4" fmla="*/ 5775805 w 9690272"/>
              <a:gd name="connsiteY4" fmla="*/ 26766 h 5781464"/>
              <a:gd name="connsiteX5" fmla="*/ 6691895 w 9690272"/>
              <a:gd name="connsiteY5" fmla="*/ 332032 h 5781464"/>
              <a:gd name="connsiteX6" fmla="*/ 7954771 w 9690272"/>
              <a:gd name="connsiteY6" fmla="*/ 92342 h 5781464"/>
              <a:gd name="connsiteX7" fmla="*/ 8595181 w 9690272"/>
              <a:gd name="connsiteY7" fmla="*/ 746237 h 5781464"/>
              <a:gd name="connsiteX8" fmla="*/ 9417060 w 9690272"/>
              <a:gd name="connsiteY8" fmla="*/ 1380859 h 5781464"/>
              <a:gd name="connsiteX9" fmla="*/ 9380273 w 9690272"/>
              <a:gd name="connsiteY9" fmla="*/ 2069014 h 5781464"/>
              <a:gd name="connsiteX10" fmla="*/ 9648998 w 9690272"/>
              <a:gd name="connsiteY10" fmla="*/ 3121187 h 5781464"/>
              <a:gd name="connsiteX11" fmla="*/ 8390160 w 9690272"/>
              <a:gd name="connsiteY11" fmla="*/ 4042206 h 5781464"/>
              <a:gd name="connsiteX12" fmla="*/ 7939517 w 9690272"/>
              <a:gd name="connsiteY12" fmla="*/ 4831403 h 5781464"/>
              <a:gd name="connsiteX13" fmla="*/ 6405224 w 9690272"/>
              <a:gd name="connsiteY13" fmla="*/ 4926958 h 5781464"/>
              <a:gd name="connsiteX14" fmla="*/ 5308788 w 9690272"/>
              <a:gd name="connsiteY14" fmla="*/ 5768883 h 5781464"/>
              <a:gd name="connsiteX15" fmla="*/ 3696659 w 9690272"/>
              <a:gd name="connsiteY15" fmla="*/ 5254976 h 5781464"/>
              <a:gd name="connsiteX16" fmla="*/ 1301905 w 9690272"/>
              <a:gd name="connsiteY16" fmla="*/ 4747224 h 5781464"/>
              <a:gd name="connsiteX17" fmla="*/ 248986 w 9690272"/>
              <a:gd name="connsiteY17" fmla="*/ 4182193 h 5781464"/>
              <a:gd name="connsiteX18" fmla="*/ 473970 w 9690272"/>
              <a:gd name="connsiteY18" fmla="*/ 3419495 h 5781464"/>
              <a:gd name="connsiteX19" fmla="*/ -1122 w 9690272"/>
              <a:gd name="connsiteY19" fmla="*/ 2636989 h 5781464"/>
              <a:gd name="connsiteX20" fmla="*/ 866516 w 9690272"/>
              <a:gd name="connsiteY20" fmla="*/ 1941474 h 5781464"/>
              <a:gd name="connsiteX21" fmla="*/ 874816 w 9690272"/>
              <a:gd name="connsiteY21" fmla="*/ 1923139 h 5781464"/>
              <a:gd name="connsiteX0" fmla="*/ 1052695 w 9690272"/>
              <a:gd name="connsiteY0" fmla="*/ 3503272 h 5781464"/>
              <a:gd name="connsiteX1" fmla="*/ 484513 w 9690272"/>
              <a:gd name="connsiteY1" fmla="*/ 3396610 h 5781464"/>
              <a:gd name="connsiteX2" fmla="*/ 1554032 w 9690272"/>
              <a:gd name="connsiteY2" fmla="*/ 4670539 h 5781464"/>
              <a:gd name="connsiteX3" fmla="*/ 1305494 w 9690272"/>
              <a:gd name="connsiteY3" fmla="*/ 4721528 h 5781464"/>
              <a:gd name="connsiteX4" fmla="*/ 3696210 w 9690272"/>
              <a:gd name="connsiteY4" fmla="*/ 5231421 h 5781464"/>
              <a:gd name="connsiteX5" fmla="*/ 3546370 w 9690272"/>
              <a:gd name="connsiteY5" fmla="*/ 4998557 h 5781464"/>
              <a:gd name="connsiteX6" fmla="*/ 6466237 w 9690272"/>
              <a:gd name="connsiteY6" fmla="*/ 4650732 h 5781464"/>
              <a:gd name="connsiteX7" fmla="*/ 6406346 w 9690272"/>
              <a:gd name="connsiteY7" fmla="*/ 4906214 h 5781464"/>
              <a:gd name="connsiteX8" fmla="*/ 7655539 w 9690272"/>
              <a:gd name="connsiteY8" fmla="*/ 3071938 h 5781464"/>
              <a:gd name="connsiteX9" fmla="*/ 8384777 w 9690272"/>
              <a:gd name="connsiteY9" fmla="*/ 4026950 h 5781464"/>
              <a:gd name="connsiteX10" fmla="*/ 9375786 w 9690272"/>
              <a:gd name="connsiteY10" fmla="*/ 2054828 h 5781464"/>
              <a:gd name="connsiteX11" fmla="*/ 9050983 w 9690272"/>
              <a:gd name="connsiteY11" fmla="*/ 2412958 h 5781464"/>
              <a:gd name="connsiteX12" fmla="*/ 8596527 w 9690272"/>
              <a:gd name="connsiteY12" fmla="*/ 726162 h 5781464"/>
              <a:gd name="connsiteX13" fmla="*/ 8613575 w 9690272"/>
              <a:gd name="connsiteY13" fmla="*/ 895323 h 5781464"/>
              <a:gd name="connsiteX14" fmla="*/ 6522540 w 9690272"/>
              <a:gd name="connsiteY14" fmla="*/ 528896 h 5781464"/>
              <a:gd name="connsiteX15" fmla="*/ 6688979 w 9690272"/>
              <a:gd name="connsiteY15" fmla="*/ 313162 h 5781464"/>
              <a:gd name="connsiteX16" fmla="*/ 4966488 w 9690272"/>
              <a:gd name="connsiteY16" fmla="*/ 631678 h 5781464"/>
              <a:gd name="connsiteX17" fmla="*/ 5047016 w 9690272"/>
              <a:gd name="connsiteY17" fmla="*/ 445654 h 5781464"/>
              <a:gd name="connsiteX18" fmla="*/ 3140365 w 9690272"/>
              <a:gd name="connsiteY18" fmla="*/ 694846 h 5781464"/>
              <a:gd name="connsiteX19" fmla="*/ 3431971 w 9690272"/>
              <a:gd name="connsiteY19" fmla="*/ 875249 h 5781464"/>
              <a:gd name="connsiteX20" fmla="*/ 925735 w 9690272"/>
              <a:gd name="connsiteY20" fmla="*/ 2113044 h 5781464"/>
              <a:gd name="connsiteX21" fmla="*/ 874816 w 9690272"/>
              <a:gd name="connsiteY21" fmla="*/ 1923139 h 578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690272" h="5781464" fill="none" extrusionOk="0">
                <a:moveTo>
                  <a:pt x="874816" y="1923139"/>
                </a:moveTo>
                <a:cubicBezTo>
                  <a:pt x="781488" y="1482828"/>
                  <a:pt x="923541" y="1216189"/>
                  <a:pt x="1261305" y="924365"/>
                </a:cubicBezTo>
                <a:cubicBezTo>
                  <a:pt x="1720534" y="472743"/>
                  <a:pt x="2497147" y="439494"/>
                  <a:pt x="3141487" y="696184"/>
                </a:cubicBezTo>
                <a:cubicBezTo>
                  <a:pt x="3408114" y="189656"/>
                  <a:pt x="4532715" y="141837"/>
                  <a:pt x="5037146" y="459305"/>
                </a:cubicBezTo>
                <a:cubicBezTo>
                  <a:pt x="5248990" y="244755"/>
                  <a:pt x="5478378" y="71021"/>
                  <a:pt x="5775805" y="26766"/>
                </a:cubicBezTo>
                <a:cubicBezTo>
                  <a:pt x="6127456" y="19998"/>
                  <a:pt x="6529154" y="149159"/>
                  <a:pt x="6691895" y="332032"/>
                </a:cubicBezTo>
                <a:cubicBezTo>
                  <a:pt x="6996549" y="-52283"/>
                  <a:pt x="7464061" y="5833"/>
                  <a:pt x="7954771" y="92342"/>
                </a:cubicBezTo>
                <a:cubicBezTo>
                  <a:pt x="8314103" y="226762"/>
                  <a:pt x="8526397" y="446655"/>
                  <a:pt x="8595181" y="746237"/>
                </a:cubicBezTo>
                <a:cubicBezTo>
                  <a:pt x="8956312" y="827815"/>
                  <a:pt x="9325657" y="1049942"/>
                  <a:pt x="9417060" y="1380859"/>
                </a:cubicBezTo>
                <a:cubicBezTo>
                  <a:pt x="9512142" y="1617888"/>
                  <a:pt x="9481573" y="1846008"/>
                  <a:pt x="9380273" y="2069014"/>
                </a:cubicBezTo>
                <a:cubicBezTo>
                  <a:pt x="9645235" y="2387730"/>
                  <a:pt x="9704744" y="2804118"/>
                  <a:pt x="9648998" y="3121187"/>
                </a:cubicBezTo>
                <a:cubicBezTo>
                  <a:pt x="9484145" y="3592740"/>
                  <a:pt x="9043884" y="3908605"/>
                  <a:pt x="8390160" y="4042206"/>
                </a:cubicBezTo>
                <a:cubicBezTo>
                  <a:pt x="8339971" y="4366052"/>
                  <a:pt x="8213038" y="4601964"/>
                  <a:pt x="7939517" y="4831403"/>
                </a:cubicBezTo>
                <a:cubicBezTo>
                  <a:pt x="7528965" y="5244346"/>
                  <a:pt x="6874810" y="5148339"/>
                  <a:pt x="6405224" y="4926958"/>
                </a:cubicBezTo>
                <a:cubicBezTo>
                  <a:pt x="6178079" y="5263794"/>
                  <a:pt x="5865014" y="5653988"/>
                  <a:pt x="5308788" y="5768883"/>
                </a:cubicBezTo>
                <a:cubicBezTo>
                  <a:pt x="4588092" y="5834860"/>
                  <a:pt x="3920015" y="5726305"/>
                  <a:pt x="3696659" y="5254976"/>
                </a:cubicBezTo>
                <a:cubicBezTo>
                  <a:pt x="2863044" y="5791669"/>
                  <a:pt x="1855095" y="5406035"/>
                  <a:pt x="1301905" y="4747224"/>
                </a:cubicBezTo>
                <a:cubicBezTo>
                  <a:pt x="815079" y="4794270"/>
                  <a:pt x="451605" y="4557381"/>
                  <a:pt x="248986" y="4182193"/>
                </a:cubicBezTo>
                <a:cubicBezTo>
                  <a:pt x="96651" y="3944946"/>
                  <a:pt x="295910" y="3588178"/>
                  <a:pt x="473970" y="3419495"/>
                </a:cubicBezTo>
                <a:cubicBezTo>
                  <a:pt x="80059" y="3242844"/>
                  <a:pt x="-64741" y="2991465"/>
                  <a:pt x="-1122" y="2636989"/>
                </a:cubicBezTo>
                <a:cubicBezTo>
                  <a:pt x="104143" y="2358944"/>
                  <a:pt x="492695" y="2038215"/>
                  <a:pt x="866516" y="1941474"/>
                </a:cubicBezTo>
                <a:cubicBezTo>
                  <a:pt x="867977" y="1934385"/>
                  <a:pt x="873536" y="1928971"/>
                  <a:pt x="874816" y="1923139"/>
                </a:cubicBezTo>
                <a:close/>
              </a:path>
              <a:path w="9690272" h="5781464" fill="none" extrusionOk="0">
                <a:moveTo>
                  <a:pt x="1052695" y="3503272"/>
                </a:moveTo>
                <a:cubicBezTo>
                  <a:pt x="868342" y="3506865"/>
                  <a:pt x="661180" y="3492634"/>
                  <a:pt x="484513" y="3396610"/>
                </a:cubicBezTo>
                <a:moveTo>
                  <a:pt x="1554032" y="4670539"/>
                </a:moveTo>
                <a:cubicBezTo>
                  <a:pt x="1473660" y="4687828"/>
                  <a:pt x="1391155" y="4719414"/>
                  <a:pt x="1305494" y="4721528"/>
                </a:cubicBezTo>
                <a:moveTo>
                  <a:pt x="3696210" y="5231421"/>
                </a:moveTo>
                <a:cubicBezTo>
                  <a:pt x="3646146" y="5160659"/>
                  <a:pt x="3584011" y="5062873"/>
                  <a:pt x="3546370" y="4998557"/>
                </a:cubicBezTo>
                <a:moveTo>
                  <a:pt x="6466237" y="4650732"/>
                </a:moveTo>
                <a:cubicBezTo>
                  <a:pt x="6464071" y="4728765"/>
                  <a:pt x="6439041" y="4812275"/>
                  <a:pt x="6406346" y="4906214"/>
                </a:cubicBezTo>
                <a:moveTo>
                  <a:pt x="7655539" y="3071938"/>
                </a:moveTo>
                <a:cubicBezTo>
                  <a:pt x="8090916" y="3281219"/>
                  <a:pt x="8399013" y="3680096"/>
                  <a:pt x="8384777" y="4026950"/>
                </a:cubicBezTo>
                <a:moveTo>
                  <a:pt x="9375786" y="2054828"/>
                </a:moveTo>
                <a:cubicBezTo>
                  <a:pt x="9309683" y="2198825"/>
                  <a:pt x="9220950" y="2289109"/>
                  <a:pt x="9050983" y="2412958"/>
                </a:cubicBezTo>
                <a:moveTo>
                  <a:pt x="8596527" y="726162"/>
                </a:moveTo>
                <a:cubicBezTo>
                  <a:pt x="8607584" y="782768"/>
                  <a:pt x="8621620" y="829375"/>
                  <a:pt x="8613575" y="895323"/>
                </a:cubicBezTo>
                <a:moveTo>
                  <a:pt x="6522540" y="528896"/>
                </a:moveTo>
                <a:cubicBezTo>
                  <a:pt x="6554048" y="457880"/>
                  <a:pt x="6635097" y="390592"/>
                  <a:pt x="6688979" y="313162"/>
                </a:cubicBezTo>
                <a:moveTo>
                  <a:pt x="4966488" y="631678"/>
                </a:moveTo>
                <a:cubicBezTo>
                  <a:pt x="4985717" y="569807"/>
                  <a:pt x="5009557" y="494885"/>
                  <a:pt x="5047016" y="445654"/>
                </a:cubicBezTo>
                <a:moveTo>
                  <a:pt x="3140365" y="694846"/>
                </a:moveTo>
                <a:cubicBezTo>
                  <a:pt x="3251480" y="730646"/>
                  <a:pt x="3347596" y="817428"/>
                  <a:pt x="3431971" y="875249"/>
                </a:cubicBezTo>
                <a:moveTo>
                  <a:pt x="925735" y="2113044"/>
                </a:moveTo>
                <a:cubicBezTo>
                  <a:pt x="897472" y="2046312"/>
                  <a:pt x="889898" y="1993393"/>
                  <a:pt x="874816" y="1923139"/>
                </a:cubicBezTo>
              </a:path>
              <a:path w="9690272" h="5781464" stroke="0" extrusionOk="0">
                <a:moveTo>
                  <a:pt x="874816" y="1923139"/>
                </a:moveTo>
                <a:cubicBezTo>
                  <a:pt x="805559" y="1517709"/>
                  <a:pt x="945144" y="1184144"/>
                  <a:pt x="1261305" y="924365"/>
                </a:cubicBezTo>
                <a:cubicBezTo>
                  <a:pt x="1752037" y="516076"/>
                  <a:pt x="2589722" y="359974"/>
                  <a:pt x="3141487" y="696184"/>
                </a:cubicBezTo>
                <a:cubicBezTo>
                  <a:pt x="3619026" y="26613"/>
                  <a:pt x="4408503" y="82872"/>
                  <a:pt x="5037146" y="459305"/>
                </a:cubicBezTo>
                <a:cubicBezTo>
                  <a:pt x="5169379" y="250424"/>
                  <a:pt x="5474344" y="55111"/>
                  <a:pt x="5775805" y="26766"/>
                </a:cubicBezTo>
                <a:cubicBezTo>
                  <a:pt x="6121085" y="-31527"/>
                  <a:pt x="6472732" y="96698"/>
                  <a:pt x="6691895" y="332032"/>
                </a:cubicBezTo>
                <a:cubicBezTo>
                  <a:pt x="6986349" y="20687"/>
                  <a:pt x="7469115" y="-82815"/>
                  <a:pt x="7954771" y="92342"/>
                </a:cubicBezTo>
                <a:cubicBezTo>
                  <a:pt x="8240428" y="258483"/>
                  <a:pt x="8492133" y="473580"/>
                  <a:pt x="8595181" y="746237"/>
                </a:cubicBezTo>
                <a:cubicBezTo>
                  <a:pt x="8972824" y="860686"/>
                  <a:pt x="9288484" y="1051374"/>
                  <a:pt x="9417060" y="1380859"/>
                </a:cubicBezTo>
                <a:cubicBezTo>
                  <a:pt x="9469305" y="1583861"/>
                  <a:pt x="9451670" y="1821195"/>
                  <a:pt x="9380273" y="2069014"/>
                </a:cubicBezTo>
                <a:cubicBezTo>
                  <a:pt x="9749878" y="2384629"/>
                  <a:pt x="9740278" y="2827695"/>
                  <a:pt x="9648998" y="3121187"/>
                </a:cubicBezTo>
                <a:cubicBezTo>
                  <a:pt x="9467141" y="3561936"/>
                  <a:pt x="8918086" y="3945447"/>
                  <a:pt x="8390160" y="4042206"/>
                </a:cubicBezTo>
                <a:cubicBezTo>
                  <a:pt x="8460246" y="4310176"/>
                  <a:pt x="8241998" y="4644634"/>
                  <a:pt x="7939517" y="4831403"/>
                </a:cubicBezTo>
                <a:cubicBezTo>
                  <a:pt x="7537560" y="5154811"/>
                  <a:pt x="7010543" y="5148358"/>
                  <a:pt x="6405224" y="4926958"/>
                </a:cubicBezTo>
                <a:cubicBezTo>
                  <a:pt x="6303934" y="5288849"/>
                  <a:pt x="5780186" y="5679313"/>
                  <a:pt x="5308788" y="5768883"/>
                </a:cubicBezTo>
                <a:cubicBezTo>
                  <a:pt x="4575761" y="5814773"/>
                  <a:pt x="4084268" y="5582064"/>
                  <a:pt x="3696659" y="5254976"/>
                </a:cubicBezTo>
                <a:cubicBezTo>
                  <a:pt x="2788515" y="5646324"/>
                  <a:pt x="1863830" y="5338335"/>
                  <a:pt x="1301905" y="4747224"/>
                </a:cubicBezTo>
                <a:cubicBezTo>
                  <a:pt x="753021" y="4778593"/>
                  <a:pt x="373224" y="4556979"/>
                  <a:pt x="248986" y="4182193"/>
                </a:cubicBezTo>
                <a:cubicBezTo>
                  <a:pt x="213496" y="3884745"/>
                  <a:pt x="200739" y="3622070"/>
                  <a:pt x="473970" y="3419495"/>
                </a:cubicBezTo>
                <a:cubicBezTo>
                  <a:pt x="139238" y="3214046"/>
                  <a:pt x="14796" y="2913712"/>
                  <a:pt x="-1122" y="2636989"/>
                </a:cubicBezTo>
                <a:cubicBezTo>
                  <a:pt x="-51464" y="2268046"/>
                  <a:pt x="435792" y="1959725"/>
                  <a:pt x="866516" y="1941474"/>
                </a:cubicBezTo>
                <a:cubicBezTo>
                  <a:pt x="870254" y="1934665"/>
                  <a:pt x="872496" y="1929148"/>
                  <a:pt x="874816" y="1923139"/>
                </a:cubicBezTo>
                <a:close/>
              </a:path>
              <a:path w="9690272" h="5781464" fill="none" stroke="0" extrusionOk="0">
                <a:moveTo>
                  <a:pt x="1052695" y="3503272"/>
                </a:moveTo>
                <a:cubicBezTo>
                  <a:pt x="865763" y="3549307"/>
                  <a:pt x="677502" y="3450881"/>
                  <a:pt x="484513" y="3396610"/>
                </a:cubicBezTo>
                <a:moveTo>
                  <a:pt x="1554032" y="4670539"/>
                </a:moveTo>
                <a:cubicBezTo>
                  <a:pt x="1470475" y="4707408"/>
                  <a:pt x="1384054" y="4697214"/>
                  <a:pt x="1305494" y="4721528"/>
                </a:cubicBezTo>
                <a:moveTo>
                  <a:pt x="3696210" y="5231421"/>
                </a:moveTo>
                <a:cubicBezTo>
                  <a:pt x="3636158" y="5148352"/>
                  <a:pt x="3591001" y="5078950"/>
                  <a:pt x="3546370" y="4998557"/>
                </a:cubicBezTo>
                <a:moveTo>
                  <a:pt x="6466237" y="4650732"/>
                </a:moveTo>
                <a:cubicBezTo>
                  <a:pt x="6454348" y="4733711"/>
                  <a:pt x="6434741" y="4821872"/>
                  <a:pt x="6406346" y="4906214"/>
                </a:cubicBezTo>
                <a:moveTo>
                  <a:pt x="7655539" y="3071938"/>
                </a:moveTo>
                <a:cubicBezTo>
                  <a:pt x="8073954" y="3328949"/>
                  <a:pt x="8380706" y="3616601"/>
                  <a:pt x="8384777" y="4026950"/>
                </a:cubicBezTo>
                <a:moveTo>
                  <a:pt x="9375786" y="2054828"/>
                </a:moveTo>
                <a:cubicBezTo>
                  <a:pt x="9299349" y="2227695"/>
                  <a:pt x="9212933" y="2313589"/>
                  <a:pt x="9050983" y="2412958"/>
                </a:cubicBezTo>
                <a:moveTo>
                  <a:pt x="8596527" y="726162"/>
                </a:moveTo>
                <a:cubicBezTo>
                  <a:pt x="8602744" y="784956"/>
                  <a:pt x="8621790" y="835525"/>
                  <a:pt x="8613575" y="895323"/>
                </a:cubicBezTo>
                <a:moveTo>
                  <a:pt x="6522540" y="528896"/>
                </a:moveTo>
                <a:cubicBezTo>
                  <a:pt x="6577339" y="437597"/>
                  <a:pt x="6614840" y="386004"/>
                  <a:pt x="6688979" y="313162"/>
                </a:cubicBezTo>
                <a:moveTo>
                  <a:pt x="4966488" y="631678"/>
                </a:moveTo>
                <a:cubicBezTo>
                  <a:pt x="4974986" y="564756"/>
                  <a:pt x="5012446" y="506612"/>
                  <a:pt x="5047016" y="445654"/>
                </a:cubicBezTo>
                <a:moveTo>
                  <a:pt x="3140365" y="694846"/>
                </a:moveTo>
                <a:cubicBezTo>
                  <a:pt x="3245883" y="738605"/>
                  <a:pt x="3346913" y="819225"/>
                  <a:pt x="3431971" y="875249"/>
                </a:cubicBezTo>
                <a:moveTo>
                  <a:pt x="925735" y="2113044"/>
                </a:moveTo>
                <a:cubicBezTo>
                  <a:pt x="905744" y="2048605"/>
                  <a:pt x="881939" y="1996438"/>
                  <a:pt x="874816" y="1923139"/>
                </a:cubicBezTo>
              </a:path>
            </a:pathLst>
          </a:custGeom>
          <a:solidFill>
            <a:srgbClr val="FFFFFF">
              <a:alpha val="87000"/>
            </a:srgbClr>
          </a:solidFill>
          <a:ln w="28575" cap="flat" cmpd="sng" algn="ctr">
            <a:solidFill>
              <a:srgbClr val="FFC9DB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82082326">
                  <a:prstGeom prst="cloud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4C8C58-8AE3-47BE-89E0-3DDB499E30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86035" flipH="1">
            <a:off x="5808827" y="53053"/>
            <a:ext cx="6193619" cy="633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93DEBD-9747-41BC-ABEC-A41B815CA5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4129" y="2137676"/>
            <a:ext cx="6511092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6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F2A7562-7222-DC24-AA67-0744CCC15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7F84BB14-D4C3-93AF-86FF-F34B54F38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444008F0-BA31-FF1C-706E-5923C5AA3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264" y="588695"/>
            <a:ext cx="4506360" cy="6858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09986A6-4BFF-4D35-A6BA-0E136676BE1C}"/>
              </a:ext>
            </a:extLst>
          </p:cNvPr>
          <p:cNvGrpSpPr/>
          <p:nvPr/>
        </p:nvGrpSpPr>
        <p:grpSpPr>
          <a:xfrm>
            <a:off x="3998060" y="1486389"/>
            <a:ext cx="3928483" cy="5059007"/>
            <a:chOff x="1346124" y="3428420"/>
            <a:chExt cx="2939233" cy="359162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2A8E8F4-12C1-4018-9FC7-462771E7A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776" y="4078719"/>
              <a:ext cx="124968" cy="2941326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E3B0278-CF37-41BD-B485-EECCA1050452}"/>
                </a:ext>
              </a:extLst>
            </p:cNvPr>
            <p:cNvGrpSpPr/>
            <p:nvPr/>
          </p:nvGrpSpPr>
          <p:grpSpPr>
            <a:xfrm>
              <a:off x="1346124" y="3428420"/>
              <a:ext cx="2939233" cy="2006073"/>
              <a:chOff x="1346124" y="3428420"/>
              <a:chExt cx="2939233" cy="2006073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4A81290A-D804-4005-899C-13D56180B301}"/>
                  </a:ext>
                </a:extLst>
              </p:cNvPr>
              <p:cNvSpPr/>
              <p:nvPr/>
            </p:nvSpPr>
            <p:spPr>
              <a:xfrm>
                <a:off x="1346124" y="3428420"/>
                <a:ext cx="2939233" cy="2006073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624E3B6-A69E-4A0A-AFAA-C4692EE4A8B6}"/>
                  </a:ext>
                </a:extLst>
              </p:cNvPr>
              <p:cNvSpPr/>
              <p:nvPr/>
            </p:nvSpPr>
            <p:spPr>
              <a:xfrm>
                <a:off x="1470773" y="3535769"/>
                <a:ext cx="2668386" cy="1764341"/>
              </a:xfrm>
              <a:prstGeom prst="round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EADB4F6-80B7-462D-BC4C-4E0BB74626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1013" y="1751360"/>
            <a:ext cx="4700423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6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Giữ Gìn Vệ Sinh Trường Lớp Chuyên Đề Đạo Đức Lớp 1 Cấp Thành Phố Ca Nhạc Thiếu Nh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6364"/>
            <a:ext cx="12243478" cy="683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F2A7562-7222-DC24-AA67-0744CCC15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7F84BB14-D4C3-93AF-86FF-F34B54F38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444008F0-BA31-FF1C-706E-5923C5AA3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264" y="588695"/>
            <a:ext cx="4506360" cy="6858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09986A6-4BFF-4D35-A6BA-0E136676BE1C}"/>
              </a:ext>
            </a:extLst>
          </p:cNvPr>
          <p:cNvGrpSpPr/>
          <p:nvPr/>
        </p:nvGrpSpPr>
        <p:grpSpPr>
          <a:xfrm>
            <a:off x="3998060" y="1486389"/>
            <a:ext cx="3928483" cy="5059007"/>
            <a:chOff x="1346124" y="3428420"/>
            <a:chExt cx="2939233" cy="359162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2A8E8F4-12C1-4018-9FC7-462771E7A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776" y="4078719"/>
              <a:ext cx="124968" cy="2941326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E3B0278-CF37-41BD-B485-EECCA1050452}"/>
                </a:ext>
              </a:extLst>
            </p:cNvPr>
            <p:cNvGrpSpPr/>
            <p:nvPr/>
          </p:nvGrpSpPr>
          <p:grpSpPr>
            <a:xfrm>
              <a:off x="1346124" y="3428420"/>
              <a:ext cx="2939233" cy="2006073"/>
              <a:chOff x="1346124" y="3428420"/>
              <a:chExt cx="2939233" cy="2006073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4A81290A-D804-4005-899C-13D56180B301}"/>
                  </a:ext>
                </a:extLst>
              </p:cNvPr>
              <p:cNvSpPr/>
              <p:nvPr/>
            </p:nvSpPr>
            <p:spPr>
              <a:xfrm>
                <a:off x="1346124" y="3428420"/>
                <a:ext cx="2939233" cy="2006073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624E3B6-A69E-4A0A-AFAA-C4692EE4A8B6}"/>
                  </a:ext>
                </a:extLst>
              </p:cNvPr>
              <p:cNvSpPr/>
              <p:nvPr/>
            </p:nvSpPr>
            <p:spPr>
              <a:xfrm>
                <a:off x="1470773" y="3535769"/>
                <a:ext cx="2668386" cy="1764341"/>
              </a:xfrm>
              <a:prstGeom prst="round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8010830-DF0D-4335-A8C1-240A81AFF66B}"/>
              </a:ext>
            </a:extLst>
          </p:cNvPr>
          <p:cNvSpPr/>
          <p:nvPr/>
        </p:nvSpPr>
        <p:spPr>
          <a:xfrm>
            <a:off x="4941474" y="2003020"/>
            <a:ext cx="210987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Thực </a:t>
            </a:r>
          </a:p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hành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476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82797-0001-4956-8C4D-94A9E87724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0B3A49-E113-4261-84DD-27905B0C26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066914-EE1C-4533-98E5-3423563DA4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CA6B093-9489-48D5-A838-D7297531D23A}"/>
              </a:ext>
            </a:extLst>
          </p:cNvPr>
          <p:cNvSpPr/>
          <p:nvPr/>
        </p:nvSpPr>
        <p:spPr>
          <a:xfrm>
            <a:off x="337351" y="110321"/>
            <a:ext cx="11642614" cy="6525292"/>
          </a:xfrm>
          <a:prstGeom prst="roundRect">
            <a:avLst>
              <a:gd name="adj" fmla="val 15111"/>
            </a:avLst>
          </a:prstGeom>
          <a:solidFill>
            <a:srgbClr val="FFFFFF"/>
          </a:solidFill>
          <a:ln w="12700" cap="flat" cmpd="sng" algn="ctr">
            <a:solidFill>
              <a:srgbClr val="ADB14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405D3D-842C-4010-BC5B-D01A7538C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51" y="3023297"/>
            <a:ext cx="2848482" cy="372438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4D538E-2289-4036-ACBE-12CF334E47FA}"/>
              </a:ext>
            </a:extLst>
          </p:cNvPr>
          <p:cNvSpPr txBox="1"/>
          <p:nvPr/>
        </p:nvSpPr>
        <p:spPr>
          <a:xfrm>
            <a:off x="543338" y="152890"/>
            <a:ext cx="113113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BD47EF4-DB0D-43FA-B0FF-33E709F1F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5833" y="1411052"/>
            <a:ext cx="8462829" cy="488814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2F01709-0D76-49A1-B55B-CF71CB03EBA9}"/>
              </a:ext>
            </a:extLst>
          </p:cNvPr>
          <p:cNvSpPr/>
          <p:nvPr/>
        </p:nvSpPr>
        <p:spPr>
          <a:xfrm>
            <a:off x="4912030" y="5446948"/>
            <a:ext cx="1183970" cy="633378"/>
          </a:xfrm>
          <a:prstGeom prst="rect">
            <a:avLst/>
          </a:prstGeom>
          <a:solidFill>
            <a:srgbClr val="92D050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Tỉa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cành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cây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D0DBBC8-56AF-4985-8AD6-989C452FB475}"/>
              </a:ext>
            </a:extLst>
          </p:cNvPr>
          <p:cNvSpPr/>
          <p:nvPr/>
        </p:nvSpPr>
        <p:spPr>
          <a:xfrm>
            <a:off x="6078315" y="5461810"/>
            <a:ext cx="1504584" cy="633378"/>
          </a:xfrm>
          <a:prstGeom prst="rect">
            <a:avLst/>
          </a:prstGeom>
          <a:solidFill>
            <a:srgbClr val="92D050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Vứt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rác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dịnh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EE48422-B744-4DD0-85A8-F5076AD440E4}"/>
              </a:ext>
            </a:extLst>
          </p:cNvPr>
          <p:cNvSpPr/>
          <p:nvPr/>
        </p:nvSpPr>
        <p:spPr>
          <a:xfrm>
            <a:off x="8851642" y="5461810"/>
            <a:ext cx="1183970" cy="633378"/>
          </a:xfrm>
          <a:prstGeom prst="rect">
            <a:avLst/>
          </a:prstGeom>
          <a:solidFill>
            <a:srgbClr val="FF7C80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Khạc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nhổ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bừa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bãi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D319DC-7849-4D6F-950D-71CD45F38456}"/>
              </a:ext>
            </a:extLst>
          </p:cNvPr>
          <p:cNvSpPr/>
          <p:nvPr/>
        </p:nvSpPr>
        <p:spPr>
          <a:xfrm>
            <a:off x="10076015" y="5463565"/>
            <a:ext cx="1183970" cy="633378"/>
          </a:xfrm>
          <a:prstGeom prst="rect">
            <a:avLst/>
          </a:prstGeom>
          <a:solidFill>
            <a:srgbClr val="FF7C80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vi-VN" kern="0" dirty="0">
                <a:solidFill>
                  <a:srgbClr val="000000"/>
                </a:solidFill>
                <a:latin typeface="Arial"/>
              </a:rPr>
              <a:t>V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ẽ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tường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82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82797-0001-4956-8C4D-94A9E87724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0B3A49-E113-4261-84DD-27905B0C26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066914-EE1C-4533-98E5-3423563DA4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9E359E2-339D-49C5-BFF8-BF681FA3D4CF}"/>
              </a:ext>
            </a:extLst>
          </p:cNvPr>
          <p:cNvSpPr/>
          <p:nvPr/>
        </p:nvSpPr>
        <p:spPr>
          <a:xfrm>
            <a:off x="205814" y="173808"/>
            <a:ext cx="11517297" cy="6291282"/>
          </a:xfrm>
          <a:prstGeom prst="roundRect">
            <a:avLst>
              <a:gd name="adj" fmla="val 15111"/>
            </a:avLst>
          </a:prstGeom>
          <a:solidFill>
            <a:srgbClr val="FFFFFF"/>
          </a:solidFill>
          <a:ln w="12700" cap="flat" cmpd="sng" algn="ctr">
            <a:solidFill>
              <a:srgbClr val="ADB14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A89F26-73EF-4766-8891-68B99499234F}"/>
              </a:ext>
            </a:extLst>
          </p:cNvPr>
          <p:cNvSpPr txBox="1"/>
          <p:nvPr/>
        </p:nvSpPr>
        <p:spPr>
          <a:xfrm>
            <a:off x="702366" y="338316"/>
            <a:ext cx="1102074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8EFFB9-5A22-4146-8452-0BF6C415898B}"/>
              </a:ext>
            </a:extLst>
          </p:cNvPr>
          <p:cNvGrpSpPr/>
          <p:nvPr/>
        </p:nvGrpSpPr>
        <p:grpSpPr>
          <a:xfrm>
            <a:off x="-213846" y="4704522"/>
            <a:ext cx="2413707" cy="2245553"/>
            <a:chOff x="0" y="2686369"/>
            <a:chExt cx="5455920" cy="4503431"/>
          </a:xfrm>
        </p:grpSpPr>
        <p:pic>
          <p:nvPicPr>
            <p:cNvPr id="9" name="Picture 8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431E15B8-4161-4439-8F8E-84DB13510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73787"/>
              <a:ext cx="5455920" cy="3816013"/>
            </a:xfrm>
            <a:prstGeom prst="rect">
              <a:avLst/>
            </a:prstGeom>
          </p:spPr>
        </p:pic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8FA6697F-5C0C-451D-9C6A-2B7F4C7C8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90" y="2686369"/>
              <a:ext cx="4605537" cy="4160528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12A20AE-0603-4E4F-BA8B-E572388401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1755" y="1704945"/>
            <a:ext cx="9528504" cy="395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7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82797-0001-4956-8C4D-94A9E87724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0B3A49-E113-4261-84DD-27905B0C26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066914-EE1C-4533-98E5-3423563DA4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D5C17FE-68A0-4E70-B5B1-6DE6C57050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5" t="1992" r="16215" b="9538"/>
          <a:stretch/>
        </p:blipFill>
        <p:spPr>
          <a:xfrm>
            <a:off x="-592331" y="-1562885"/>
            <a:ext cx="13155392" cy="88781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6BD9B8-CE1F-4884-8BE3-C55C21183519}"/>
              </a:ext>
            </a:extLst>
          </p:cNvPr>
          <p:cNvSpPr txBox="1"/>
          <p:nvPr/>
        </p:nvSpPr>
        <p:spPr>
          <a:xfrm>
            <a:off x="7529472" y="351234"/>
            <a:ext cx="41721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2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đồng tình với việc làm ở ảnh 9 vì việc làm của mọi người đang giữ chung cư luôn sạch sẽ và thoáng đãng.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099084-C1FB-4BE3-8D60-94E5952DA5D5}"/>
              </a:ext>
            </a:extLst>
          </p:cNvPr>
          <p:cNvSpPr txBox="1"/>
          <p:nvPr/>
        </p:nvSpPr>
        <p:spPr>
          <a:xfrm>
            <a:off x="7460975" y="3253073"/>
            <a:ext cx="46647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không đồng tình với việc làm ở ảnh 10 vì xả nước ra đường vừa gây mất mĩ quan đường phố, vừa ảnh hưởng đến những người đi đường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32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3D31F52-944C-4EBC-940C-859B72DFF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283" y="1450174"/>
            <a:ext cx="6910431" cy="395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64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F2A7562-7222-DC24-AA67-0744CCC15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7F84BB14-D4C3-93AF-86FF-F34B54F38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444008F0-BA31-FF1C-706E-5923C5AA3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264" y="588695"/>
            <a:ext cx="4506360" cy="6858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09986A6-4BFF-4D35-A6BA-0E136676BE1C}"/>
              </a:ext>
            </a:extLst>
          </p:cNvPr>
          <p:cNvGrpSpPr/>
          <p:nvPr/>
        </p:nvGrpSpPr>
        <p:grpSpPr>
          <a:xfrm>
            <a:off x="3998060" y="1486389"/>
            <a:ext cx="3928483" cy="5059007"/>
            <a:chOff x="1346124" y="3428420"/>
            <a:chExt cx="2939233" cy="359162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2A8E8F4-12C1-4018-9FC7-462771E7A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776" y="4078719"/>
              <a:ext cx="124968" cy="2941326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E3B0278-CF37-41BD-B485-EECCA1050452}"/>
                </a:ext>
              </a:extLst>
            </p:cNvPr>
            <p:cNvGrpSpPr/>
            <p:nvPr/>
          </p:nvGrpSpPr>
          <p:grpSpPr>
            <a:xfrm>
              <a:off x="1346124" y="3428420"/>
              <a:ext cx="2939233" cy="2006073"/>
              <a:chOff x="1346124" y="3428420"/>
              <a:chExt cx="2939233" cy="2006073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4A81290A-D804-4005-899C-13D56180B301}"/>
                  </a:ext>
                </a:extLst>
              </p:cNvPr>
              <p:cNvSpPr/>
              <p:nvPr/>
            </p:nvSpPr>
            <p:spPr>
              <a:xfrm>
                <a:off x="1346124" y="3428420"/>
                <a:ext cx="2939233" cy="2006073"/>
              </a:xfrm>
              <a:prstGeom prst="round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624E3B6-A69E-4A0A-AFAA-C4692EE4A8B6}"/>
                  </a:ext>
                </a:extLst>
              </p:cNvPr>
              <p:cNvSpPr/>
              <p:nvPr/>
            </p:nvSpPr>
            <p:spPr>
              <a:xfrm>
                <a:off x="1470773" y="3535769"/>
                <a:ext cx="2668386" cy="1764341"/>
              </a:xfrm>
              <a:prstGeom prst="roundRect">
                <a:avLst/>
              </a:prstGeom>
              <a:noFill/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0CBD32B-CCE0-9A68-D512-978721250C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61" y="1838245"/>
            <a:ext cx="3328704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6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82797-0001-4956-8C4D-94A9E87724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0B3A49-E113-4261-84DD-27905B0C26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066914-EE1C-4533-98E5-3423563DA4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5000" contrast="17000"/>
          </a:blip>
          <a:srcRect l="3214" r="4943" b="14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C6BBCE-408C-498A-A5C2-C84C5F36F516}"/>
              </a:ext>
            </a:extLst>
          </p:cNvPr>
          <p:cNvSpPr/>
          <p:nvPr/>
        </p:nvSpPr>
        <p:spPr>
          <a:xfrm>
            <a:off x="178085" y="327542"/>
            <a:ext cx="11835830" cy="6364841"/>
          </a:xfrm>
          <a:prstGeom prst="roundRect">
            <a:avLst>
              <a:gd name="adj" fmla="val 15111"/>
            </a:avLst>
          </a:prstGeom>
          <a:solidFill>
            <a:srgbClr val="FFFFFF"/>
          </a:solidFill>
          <a:ln w="12700" cap="flat" cmpd="sng" algn="ctr">
            <a:solidFill>
              <a:srgbClr val="ADB14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E3E308-C596-4020-8254-A9055F989F05}"/>
              </a:ext>
            </a:extLst>
          </p:cNvPr>
          <p:cNvSpPr txBox="1"/>
          <p:nvPr/>
        </p:nvSpPr>
        <p:spPr>
          <a:xfrm>
            <a:off x="1292906" y="338316"/>
            <a:ext cx="1051478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thảo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E9C711-1E0D-4A3F-B5E9-E29883ADF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112" y="1846004"/>
            <a:ext cx="4981575" cy="3286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FF393A-2C29-40FC-A866-33DC3B573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929" y="1964185"/>
            <a:ext cx="4796496" cy="3429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89CE2C-5072-422C-899E-7C8E727D10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7735" y="4651513"/>
            <a:ext cx="2443295" cy="228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7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oppins Black - Poppins Light">
      <a:majorFont>
        <a:latin typeface="Poppins Black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BC38"/>
        </a:solidFill>
        <a:ln w="76200" cap="flat">
          <a:noFill/>
          <a:prstDash val="solid"/>
          <a:miter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279</Words>
  <Application>Microsoft Office PowerPoint</Application>
  <PresentationFormat>Widescreen</PresentationFormat>
  <Paragraphs>21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33" baseType="lpstr">
      <vt:lpstr>#9Slide05 Bodega Script</vt:lpstr>
      <vt:lpstr>#9Slide07 HoneyCream</vt:lpstr>
      <vt:lpstr>Arial</vt:lpstr>
      <vt:lpstr>Arial Unicode MS</vt:lpstr>
      <vt:lpstr>Calibri</vt:lpstr>
      <vt:lpstr>Calibri Light</vt:lpstr>
      <vt:lpstr>等线</vt:lpstr>
      <vt:lpstr>Poppins Black</vt:lpstr>
      <vt:lpstr>Poppins Light</vt:lpstr>
      <vt:lpstr>SimSun</vt:lpstr>
      <vt:lpstr>SVN-Newton</vt:lpstr>
      <vt:lpstr>Times New Roman</vt:lpstr>
      <vt:lpstr>UTM Aquarelle</vt:lpstr>
      <vt:lpstr>UTM Avo</vt:lpstr>
      <vt:lpstr>Office Theme</vt:lpstr>
      <vt:lpstr>1_Office Theme</vt:lpstr>
      <vt:lpstr>2_Office Theme</vt:lpstr>
      <vt:lpstr>PPTMON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thảo mai</dc:creator>
  <cp:lastModifiedBy>Admin</cp:lastModifiedBy>
  <cp:revision>9</cp:revision>
  <dcterms:created xsi:type="dcterms:W3CDTF">2024-10-01T12:56:32Z</dcterms:created>
  <dcterms:modified xsi:type="dcterms:W3CDTF">2024-10-02T07:05:25Z</dcterms:modified>
</cp:coreProperties>
</file>