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0" r:id="rId2"/>
    <p:sldId id="283" r:id="rId3"/>
    <p:sldId id="284" r:id="rId4"/>
    <p:sldId id="257" r:id="rId5"/>
    <p:sldId id="258" r:id="rId6"/>
    <p:sldId id="261" r:id="rId7"/>
    <p:sldId id="280" r:id="rId8"/>
    <p:sldId id="279" r:id="rId9"/>
    <p:sldId id="259" r:id="rId10"/>
    <p:sldId id="266" r:id="rId11"/>
    <p:sldId id="272" r:id="rId12"/>
    <p:sldId id="278" r:id="rId13"/>
    <p:sldId id="275" r:id="rId14"/>
    <p:sldId id="281" r:id="rId15"/>
    <p:sldId id="282" r:id="rId16"/>
    <p:sldId id="276" r:id="rId17"/>
    <p:sldId id="277" r:id="rId18"/>
    <p:sldId id="264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07994-AD9E-4DCE-9B9F-A24162537BEE}" type="datetimeFigureOut">
              <a:rPr lang="en-US" smtClean="0"/>
              <a:t>06/10/2022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C4FFA-9165-4FA4-A9C8-08EC353A2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5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80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06/10/2022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7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06/10/2022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5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06/10/2022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8904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06/10/2022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5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06/10/2022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8040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06/10/2022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06/10/2022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18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06/10/2022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50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3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06/10/2022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3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06/10/2022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3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06/10/2022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5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06/10/2022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06/10/2022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7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06/10/2022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06/10/2022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06/10/2022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5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CD367-61E2-43BD-9E4B-06B0C42C7A37}" type="datetimeFigureOut">
              <a:rPr lang="en-US" smtClean="0"/>
              <a:t>06/10/2022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2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4205288"/>
            <a:ext cx="28956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HCA20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2" y="5100637"/>
            <a:ext cx="3048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BUBBL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37" y="-272257"/>
            <a:ext cx="2125663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614613" y="919163"/>
            <a:ext cx="7451724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liệt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2B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506511" y="2652712"/>
            <a:ext cx="9178977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Môn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Tiếng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Việt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3983635" y="5100636"/>
            <a:ext cx="5565099" cy="919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98"/>
              </a:avLst>
            </a:prstTxWarp>
          </a:bodyPr>
          <a:lstStyle/>
          <a:p>
            <a:pPr algn="ctr">
              <a:defRPr/>
            </a:pP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GV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thực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hiện:Nguyễn</a:t>
            </a:r>
            <a:r>
              <a:rPr lang="en-US" sz="2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Thị</a:t>
            </a:r>
            <a:r>
              <a:rPr lang="en-US" sz="2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Vân</a:t>
            </a:r>
            <a:r>
              <a:rPr lang="en-US" sz="2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en-US" sz="2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Sinh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năm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1985</a:t>
            </a:r>
            <a:endParaRPr lang="en-US" sz="2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06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22645" r="51063" b="56133"/>
          <a:stretch/>
        </p:blipFill>
        <p:spPr bwMode="auto">
          <a:xfrm>
            <a:off x="139849" y="0"/>
            <a:ext cx="5443370" cy="5368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311971" y="4929265"/>
            <a:ext cx="5368066" cy="100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Nhà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Vũ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Duệ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nghèo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2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5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47" t="22645" r="9888" b="56133"/>
          <a:stretch/>
        </p:blipFill>
        <p:spPr bwMode="auto">
          <a:xfrm>
            <a:off x="5486399" y="0"/>
            <a:ext cx="6015815" cy="5529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5652938" y="5044682"/>
            <a:ext cx="6363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   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Vũ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Duệ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thường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cõng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em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đứng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ngoài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hiên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nghe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giảng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40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2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984" y="774551"/>
            <a:ext cx="7659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5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49444" r="50655" b="29355"/>
          <a:stretch/>
        </p:blipFill>
        <p:spPr bwMode="auto">
          <a:xfrm>
            <a:off x="172121" y="0"/>
            <a:ext cx="11908717" cy="5648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2149727" y="5517680"/>
            <a:ext cx="9393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 </a:t>
            </a:r>
            <a:r>
              <a:rPr lang="en-US" sz="3600" b="1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Vũ</a:t>
            </a:r>
            <a:r>
              <a:rPr lang="en-US" sz="3600" b="1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Duệ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trả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lời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được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hỏi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3600" b="1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36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2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984" y="774551"/>
            <a:ext cx="7659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06" t="49444" r="9888" b="29355"/>
          <a:stretch/>
        </p:blipFill>
        <p:spPr bwMode="auto">
          <a:xfrm>
            <a:off x="419548" y="0"/>
            <a:ext cx="11772452" cy="5948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1161824" y="6134308"/>
            <a:ext cx="1177245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67"/>
              </a:lnSpc>
            </a:pP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</a:t>
            </a:r>
            <a:r>
              <a:rPr lang="en-US" sz="3600" b="1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hầy</a:t>
            </a:r>
            <a:r>
              <a:rPr lang="en-US" sz="3600" b="1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đồ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đến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tận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khuyên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cha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cậu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3600" b="1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 </a:t>
            </a:r>
            <a:endParaRPr lang="vi-VN" sz="36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984" y="774551"/>
            <a:ext cx="7659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47" t="22645" r="9888" b="56133"/>
          <a:stretch/>
        </p:blipFill>
        <p:spPr bwMode="auto">
          <a:xfrm>
            <a:off x="6320704" y="1"/>
            <a:ext cx="5871296" cy="2779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06" t="49444" r="9888" b="29355"/>
          <a:stretch/>
        </p:blipFill>
        <p:spPr bwMode="auto">
          <a:xfrm>
            <a:off x="6340637" y="3382217"/>
            <a:ext cx="5851363" cy="2690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1452282" y="2584511"/>
            <a:ext cx="42844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Vũ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Duệ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nghèo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2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6505574" y="2597386"/>
            <a:ext cx="5263292" cy="805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67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Vũ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Duệ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thường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cõng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đứng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ngoài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hiên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nghe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giảng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2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9" name="Picture 8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22645" r="51063" b="56133"/>
          <a:stretch/>
        </p:blipFill>
        <p:spPr bwMode="auto">
          <a:xfrm>
            <a:off x="112441" y="-39706"/>
            <a:ext cx="6008733" cy="2813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49444" r="50655" b="29355"/>
          <a:stretch/>
        </p:blipFill>
        <p:spPr bwMode="auto">
          <a:xfrm>
            <a:off x="86061" y="3315661"/>
            <a:ext cx="6084037" cy="2798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161365" y="6073170"/>
            <a:ext cx="5873675" cy="805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67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Vũ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Duệ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trả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hỏi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2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6505575" y="5993710"/>
            <a:ext cx="5532232" cy="805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67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đồ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đến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tận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khuyên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cha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cậu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 </a:t>
            </a:r>
            <a:endParaRPr lang="vi-VN" sz="2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983" y="774551"/>
            <a:ext cx="8670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ạng Nguyên Nguyễn Hiền: Tân khoa nhỏ tuổi khiến sứ Tàu bội ph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6397"/>
            <a:ext cx="5274219" cy="261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717200" y="2576208"/>
            <a:ext cx="475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Nguyễn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Hiền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nhỏ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tuổi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ta. 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4" descr="Mạc Đĩnh Chi - Từ cậu bé bán củi nghèo thành lưỡng quốc trạng nguyên lừng  lẫy sử Việt - Hồ Sơ Danh Nh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Mạc Đĩnh Chi - Từ cậu bé bán củi nghèo thành lưỡng quốc trạng nguyên lừng  lẫy sử Việt - Hồ Sơ Danh Nhâ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Mạc Đĩnh Chi - Từ cậu bé bán củi nghèo thành lưỡng quốc trạng nguyên lừng  lẫy sử Việt - Hồ Sơ Danh Nh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647" y="7937"/>
            <a:ext cx="5381898" cy="270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6281647" y="2576208"/>
            <a:ext cx="526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Mạc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Đĩnh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Chi –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Lưỡng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quốc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. 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Thầy Nguyễn Ngọc Ký Viết Chữ Bằng Chân chia sẻ nhiều khoảnh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326" y="3444251"/>
            <a:ext cx="5274219" cy="29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6856671" y="6343435"/>
            <a:ext cx="475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Thầy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Nguyễn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Ngọc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Ký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ọc tập Bác Hồ về việc tự học suốt đờ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1" y="3454876"/>
            <a:ext cx="5080171" cy="29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1399594" y="6364951"/>
            <a:ext cx="475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Chủ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tịch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Hồ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Chí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Minh 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7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5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D188568-E532-497A-AB00-7411D35257A4}"/>
              </a:ext>
            </a:extLst>
          </p:cNvPr>
          <p:cNvGrpSpPr/>
          <p:nvPr/>
        </p:nvGrpSpPr>
        <p:grpSpPr>
          <a:xfrm>
            <a:off x="322729" y="118334"/>
            <a:ext cx="11984019" cy="6594438"/>
            <a:chOff x="902865" y="819656"/>
            <a:chExt cx="4871775" cy="360221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8C45DB-E5D8-4035-97DC-D6C10FAEC4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0290" r="50000" b="55103"/>
            <a:stretch/>
          </p:blipFill>
          <p:spPr>
            <a:xfrm>
              <a:off x="902865" y="819656"/>
              <a:ext cx="2539700" cy="175209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800261-1265-4600-8307-E01389A8C6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53" t="53972" r="49347" b="11421"/>
            <a:stretch/>
          </p:blipFill>
          <p:spPr>
            <a:xfrm>
              <a:off x="902865" y="2652806"/>
              <a:ext cx="2539700" cy="175209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E81DA2C-4618-4DF5-A404-B0AECB239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3165" t="10088" r="-3165" b="55305"/>
            <a:stretch/>
          </p:blipFill>
          <p:spPr>
            <a:xfrm>
              <a:off x="3234940" y="836630"/>
              <a:ext cx="2539700" cy="175209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5A8E7F-B679-4B8B-BE46-B7AEEA96C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2576" t="54499" r="-2576" b="10894"/>
            <a:stretch/>
          </p:blipFill>
          <p:spPr>
            <a:xfrm>
              <a:off x="3234940" y="2669780"/>
              <a:ext cx="2539700" cy="1752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48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48D4560-71F9-4C28-8B1D-3BBF6373AA2D}"/>
              </a:ext>
            </a:extLst>
          </p:cNvPr>
          <p:cNvGrpSpPr/>
          <p:nvPr/>
        </p:nvGrpSpPr>
        <p:grpSpPr>
          <a:xfrm>
            <a:off x="0" y="0"/>
            <a:ext cx="12113111" cy="6939032"/>
            <a:chOff x="746084" y="651688"/>
            <a:chExt cx="5365827" cy="415019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364FD5-0C80-426D-A8DC-7317A4BD9F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0289" r="50000"/>
            <a:stretch/>
          </p:blipFill>
          <p:spPr>
            <a:xfrm>
              <a:off x="825518" y="1082917"/>
              <a:ext cx="2482732" cy="371897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3BCB26-CD47-40F8-9B97-A32B9E3AF8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0000" t="10289"/>
            <a:stretch/>
          </p:blipFill>
          <p:spPr>
            <a:xfrm>
              <a:off x="3972040" y="1082917"/>
              <a:ext cx="2079568" cy="371897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AEF918-695A-4F00-8974-7622501E59F2}"/>
                </a:ext>
              </a:extLst>
            </p:cNvPr>
            <p:cNvSpPr txBox="1"/>
            <p:nvPr/>
          </p:nvSpPr>
          <p:spPr>
            <a:xfrm>
              <a:off x="746084" y="651688"/>
              <a:ext cx="5365827" cy="492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 đỗ con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93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885" y="532030"/>
            <a:ext cx="614266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CÔ GIÁO LỚP 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85" y="406400"/>
            <a:ext cx="1859795" cy="182224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2624396" y="1868604"/>
            <a:ext cx="5874569" cy="442436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8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4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29" y="4522376"/>
            <a:ext cx="2497171" cy="17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" y="-16147"/>
            <a:ext cx="1859795" cy="1822245"/>
          </a:xfrm>
          <a:prstGeom prst="rect">
            <a:avLst/>
          </a:prstGeom>
        </p:spPr>
      </p:pic>
      <p:pic>
        <p:nvPicPr>
          <p:cNvPr id="9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22645" r="9888" b="56133"/>
          <a:stretch/>
        </p:blipFill>
        <p:spPr bwMode="auto">
          <a:xfrm>
            <a:off x="1905443" y="1"/>
            <a:ext cx="10186152" cy="3582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49444" r="9888" b="29355"/>
          <a:stretch/>
        </p:blipFill>
        <p:spPr bwMode="auto">
          <a:xfrm>
            <a:off x="1905442" y="3431689"/>
            <a:ext cx="10186153" cy="3442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0" y="1806098"/>
            <a:ext cx="1733091" cy="14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4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22645" r="9888" b="56133"/>
          <a:stretch/>
        </p:blipFill>
        <p:spPr bwMode="auto">
          <a:xfrm>
            <a:off x="290456" y="559398"/>
            <a:ext cx="11725836" cy="6298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0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49444" r="9888" b="29355"/>
          <a:stretch/>
        </p:blipFill>
        <p:spPr bwMode="auto">
          <a:xfrm>
            <a:off x="193638" y="129092"/>
            <a:ext cx="11998362" cy="6728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06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" y="-16147"/>
            <a:ext cx="1859795" cy="1822245"/>
          </a:xfrm>
          <a:prstGeom prst="rect">
            <a:avLst/>
          </a:prstGeom>
        </p:spPr>
      </p:pic>
      <p:pic>
        <p:nvPicPr>
          <p:cNvPr id="9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22645" r="9888" b="56133"/>
          <a:stretch/>
        </p:blipFill>
        <p:spPr bwMode="auto">
          <a:xfrm>
            <a:off x="1905442" y="1"/>
            <a:ext cx="10286557" cy="3582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49444" r="9888" b="29355"/>
          <a:stretch/>
        </p:blipFill>
        <p:spPr bwMode="auto">
          <a:xfrm>
            <a:off x="1905441" y="3410174"/>
            <a:ext cx="10286557" cy="3447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0" y="1806098"/>
            <a:ext cx="1733091" cy="14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6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47" t="22645" r="9888" b="56133"/>
          <a:stretch/>
        </p:blipFill>
        <p:spPr bwMode="auto">
          <a:xfrm>
            <a:off x="6505574" y="1"/>
            <a:ext cx="5392384" cy="2779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06" t="49444" r="9888" b="29355"/>
          <a:stretch/>
        </p:blipFill>
        <p:spPr bwMode="auto">
          <a:xfrm>
            <a:off x="6340637" y="3382217"/>
            <a:ext cx="5557321" cy="2690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1452282" y="2647400"/>
            <a:ext cx="42844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Vũ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Duệ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nghèo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2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6505574" y="2597386"/>
            <a:ext cx="5263292" cy="805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67"/>
              </a:lnSpc>
            </a:pP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Vũ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Duệ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thường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cõng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đứng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ngoài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hiên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nghe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giảng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2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9" name="Picture 8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22645" r="51063" b="56133"/>
          <a:stretch/>
        </p:blipFill>
        <p:spPr bwMode="auto">
          <a:xfrm>
            <a:off x="1192110" y="1"/>
            <a:ext cx="4977988" cy="2813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49444" r="50655" b="29355"/>
          <a:stretch/>
        </p:blipFill>
        <p:spPr bwMode="auto">
          <a:xfrm>
            <a:off x="1301676" y="3315661"/>
            <a:ext cx="4868422" cy="2798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1452282" y="6073170"/>
            <a:ext cx="4582758" cy="805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67"/>
              </a:lnSpc>
            </a:pP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Vũ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Duệ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trả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hỏi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2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6678045" y="5993710"/>
            <a:ext cx="5090821" cy="805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67"/>
              </a:lnSpc>
            </a:pP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đồ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đến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tận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khuyên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cha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cậu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 </a:t>
            </a:r>
            <a:endParaRPr lang="vi-VN" sz="2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1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228</TotalTime>
  <Words>339</Words>
  <Application>Microsoft Office PowerPoint</Application>
  <PresentationFormat>Widescreen</PresentationFormat>
  <Paragraphs>39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Century Gothic</vt:lpstr>
      <vt:lpstr>HP001 4 hàng</vt:lpstr>
      <vt:lpstr>Times New Roman</vt:lpstr>
      <vt:lpstr>UTM Avo</vt:lpstr>
      <vt:lpstr>UTM Cookies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55</cp:revision>
  <dcterms:created xsi:type="dcterms:W3CDTF">2022-10-05T13:44:15Z</dcterms:created>
  <dcterms:modified xsi:type="dcterms:W3CDTF">2022-10-05T17:33:55Z</dcterms:modified>
</cp:coreProperties>
</file>