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258" r:id="rId4"/>
    <p:sldId id="283" r:id="rId5"/>
    <p:sldId id="284" r:id="rId6"/>
    <p:sldId id="285" r:id="rId7"/>
    <p:sldId id="286" r:id="rId8"/>
    <p:sldId id="287" r:id="rId9"/>
    <p:sldId id="1496" r:id="rId10"/>
    <p:sldId id="1514" r:id="rId11"/>
    <p:sldId id="1510" r:id="rId12"/>
    <p:sldId id="1515" r:id="rId13"/>
    <p:sldId id="1537" r:id="rId14"/>
    <p:sldId id="259" r:id="rId15"/>
    <p:sldId id="1538" r:id="rId16"/>
    <p:sldId id="1521" r:id="rId17"/>
    <p:sldId id="154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BCD71-BD35-434C-A398-F29AF47FEDA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6CEFD-520B-40F7-8F84-1FD6AF25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0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98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70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27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350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575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7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56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48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6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38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5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31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31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1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16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83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21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74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6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8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33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32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4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0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4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95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2024/10/2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294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8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3.png"/><Relationship Id="rId5" Type="http://schemas.openxmlformats.org/officeDocument/2006/relationships/audio" Target="NULL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1746A-6ED0-489D-9C87-07C559DCC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2415" y="1370265"/>
            <a:ext cx="3343275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4C451F-2EFF-4489-9046-BB7316FF46F9}"/>
              </a:ext>
            </a:extLst>
          </p:cNvPr>
          <p:cNvSpPr txBox="1"/>
          <p:nvPr/>
        </p:nvSpPr>
        <p:spPr>
          <a:xfrm>
            <a:off x="2525178" y="2151100"/>
            <a:ext cx="3264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–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C0F41A-5EF2-4BA1-BDEB-43F245704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832" y="2612300"/>
            <a:ext cx="6529382" cy="1676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1616" y="4077274"/>
            <a:ext cx="5630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Khánh Linh</a:t>
            </a:r>
            <a:endParaRPr lang="en-US" sz="40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520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769" y="57055"/>
            <a:ext cx="2642232" cy="629994"/>
            <a:chOff x="2834082" y="693066"/>
            <a:chExt cx="4780045" cy="629994"/>
          </a:xfrm>
        </p:grpSpPr>
        <p:sp>
          <p:nvSpPr>
            <p:cNvPr id="9" name="Rounded Rectangle 8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05CA6B-A6C7-4D5F-AF2F-78B29F863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485" y="205485"/>
            <a:ext cx="3969018" cy="1019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8001000" y="5492943"/>
            <a:ext cx="333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FBCBD-3BD5-4294-B62D-1BA64203C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287" y="3362325"/>
            <a:ext cx="4596354" cy="3495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EE4F3E-C687-4475-A209-2E278E260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485" y="186435"/>
            <a:ext cx="3969018" cy="1019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6E282-CE07-41CF-A726-32FFAF42A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641" y="4972665"/>
            <a:ext cx="7672928" cy="18764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562A6C-E5EA-4484-830A-A379FA72A89C}"/>
              </a:ext>
            </a:extLst>
          </p:cNvPr>
          <p:cNvSpPr/>
          <p:nvPr/>
        </p:nvSpPr>
        <p:spPr>
          <a:xfrm>
            <a:off x="857765" y="1217747"/>
            <a:ext cx="44415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nay em thức dậy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sáng tự bao giờ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kì lạ chưa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ưa dậy sớm.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cho cây chóng lớn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lá thêm màu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mình chơi thật lâu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hè dài bất tận.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308278-D4B2-4E55-823F-9B6C5F893B5F}"/>
              </a:ext>
            </a:extLst>
          </p:cNvPr>
          <p:cNvSpPr/>
          <p:nvPr/>
        </p:nvSpPr>
        <p:spPr>
          <a:xfrm>
            <a:off x="5534745" y="1166842"/>
            <a:ext cx="49141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chiều trôi thật chậm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mải rong chơi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đỉnh mãi chân trời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chưa lặn xuống.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thật sung sướng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nắng lại có kem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những cơn gió êm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ngày dài lấp lánh.</a:t>
            </a:r>
          </a:p>
        </p:txBody>
      </p:sp>
    </p:spTree>
    <p:extLst>
      <p:ext uri="{BB962C8B-B14F-4D97-AF65-F5344CB8AC3E}">
        <p14:creationId xmlns:p14="http://schemas.microsoft.com/office/powerpoint/2010/main" val="330330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2ACD31B-BBB4-434B-B263-5462F114D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287" y="3362325"/>
            <a:ext cx="4596354" cy="34956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8F8C683-B3A4-4D02-9C6B-D9D002648AD9}"/>
              </a:ext>
            </a:extLst>
          </p:cNvPr>
          <p:cNvSpPr/>
          <p:nvPr/>
        </p:nvSpPr>
        <p:spPr>
          <a:xfrm>
            <a:off x="857765" y="1217747"/>
            <a:ext cx="44415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nay em thức dậy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sáng tự bao giờ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kì lạ chưa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ưa dậy sớm.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cho cây chóng lớn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lá thêm màu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mình chơi thật lâu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hè dài bất tận.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7FD747F-C1A5-48B8-AC9E-5EB0649C2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198" y="198625"/>
            <a:ext cx="3969018" cy="101912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48B30C7-F246-478C-9E50-6406C36726F9}"/>
              </a:ext>
            </a:extLst>
          </p:cNvPr>
          <p:cNvSpPr/>
          <p:nvPr/>
        </p:nvSpPr>
        <p:spPr>
          <a:xfrm>
            <a:off x="6242707" y="1103447"/>
            <a:ext cx="44415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chiều trôi thật chậm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mải rong chơi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đỉnh mãi chân trời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chưa lặn xuống.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thật sung sướng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nắng lại có kem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những cơn gió êm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ngày dài lấp lánh.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7CEB79-C91D-485F-B938-F0210773650E}"/>
              </a:ext>
            </a:extLst>
          </p:cNvPr>
          <p:cNvSpPr txBox="1"/>
          <p:nvPr/>
        </p:nvSpPr>
        <p:spPr>
          <a:xfrm>
            <a:off x="8105775" y="5392453"/>
            <a:ext cx="333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2881C0-717C-4622-A6E1-F6A5E8532071}"/>
              </a:ext>
            </a:extLst>
          </p:cNvPr>
          <p:cNvGrpSpPr/>
          <p:nvPr/>
        </p:nvGrpSpPr>
        <p:grpSpPr>
          <a:xfrm>
            <a:off x="299319" y="108544"/>
            <a:ext cx="3572757" cy="584775"/>
            <a:chOff x="8012784" y="208778"/>
            <a:chExt cx="3572757" cy="584775"/>
          </a:xfrm>
        </p:grpSpPr>
        <p:sp>
          <p:nvSpPr>
            <p:cNvPr id="30" name="Rectangle: Rounded Corners 43">
              <a:extLst>
                <a:ext uri="{FF2B5EF4-FFF2-40B4-BE49-F238E27FC236}">
                  <a16:creationId xmlns:a16="http://schemas.microsoft.com/office/drawing/2014/main" id="{F9EE159A-41D1-4D86-910F-B2B702FCFF20}"/>
                </a:ext>
              </a:extLst>
            </p:cNvPr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>
                <a:gd name="connsiteX0" fmla="*/ 0 w 3572757"/>
                <a:gd name="connsiteY0" fmla="*/ 96131 h 576774"/>
                <a:gd name="connsiteX1" fmla="*/ 96131 w 3572757"/>
                <a:gd name="connsiteY1" fmla="*/ 0 h 576774"/>
                <a:gd name="connsiteX2" fmla="*/ 727157 w 3572757"/>
                <a:gd name="connsiteY2" fmla="*/ 0 h 576774"/>
                <a:gd name="connsiteX3" fmla="*/ 1290573 w 3572757"/>
                <a:gd name="connsiteY3" fmla="*/ 0 h 576774"/>
                <a:gd name="connsiteX4" fmla="*/ 1853988 w 3572757"/>
                <a:gd name="connsiteY4" fmla="*/ 0 h 576774"/>
                <a:gd name="connsiteX5" fmla="*/ 2315989 w 3572757"/>
                <a:gd name="connsiteY5" fmla="*/ 0 h 576774"/>
                <a:gd name="connsiteX6" fmla="*/ 2811795 w 3572757"/>
                <a:gd name="connsiteY6" fmla="*/ 0 h 576774"/>
                <a:gd name="connsiteX7" fmla="*/ 3476626 w 3572757"/>
                <a:gd name="connsiteY7" fmla="*/ 0 h 576774"/>
                <a:gd name="connsiteX8" fmla="*/ 3572757 w 3572757"/>
                <a:gd name="connsiteY8" fmla="*/ 96131 h 576774"/>
                <a:gd name="connsiteX9" fmla="*/ 3572757 w 3572757"/>
                <a:gd name="connsiteY9" fmla="*/ 480643 h 576774"/>
                <a:gd name="connsiteX10" fmla="*/ 3476626 w 3572757"/>
                <a:gd name="connsiteY10" fmla="*/ 576774 h 576774"/>
                <a:gd name="connsiteX11" fmla="*/ 2913210 w 3572757"/>
                <a:gd name="connsiteY11" fmla="*/ 576774 h 576774"/>
                <a:gd name="connsiteX12" fmla="*/ 2282184 w 3572757"/>
                <a:gd name="connsiteY12" fmla="*/ 576774 h 576774"/>
                <a:gd name="connsiteX13" fmla="*/ 1786379 w 3572757"/>
                <a:gd name="connsiteY13" fmla="*/ 576774 h 576774"/>
                <a:gd name="connsiteX14" fmla="*/ 1189158 w 3572757"/>
                <a:gd name="connsiteY14" fmla="*/ 576774 h 576774"/>
                <a:gd name="connsiteX15" fmla="*/ 693352 w 3572757"/>
                <a:gd name="connsiteY15" fmla="*/ 576774 h 576774"/>
                <a:gd name="connsiteX16" fmla="*/ 96131 w 3572757"/>
                <a:gd name="connsiteY16" fmla="*/ 576774 h 576774"/>
                <a:gd name="connsiteX17" fmla="*/ 0 w 3572757"/>
                <a:gd name="connsiteY17" fmla="*/ 480643 h 576774"/>
                <a:gd name="connsiteX18" fmla="*/ 0 w 3572757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72757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250900" y="-62627"/>
                    <a:pt x="567787" y="13198"/>
                    <a:pt x="727157" y="0"/>
                  </a:cubicBezTo>
                  <a:cubicBezTo>
                    <a:pt x="886527" y="-13198"/>
                    <a:pt x="1176442" y="18637"/>
                    <a:pt x="1290573" y="0"/>
                  </a:cubicBezTo>
                  <a:cubicBezTo>
                    <a:pt x="1404704" y="-18637"/>
                    <a:pt x="1596006" y="25003"/>
                    <a:pt x="1853988" y="0"/>
                  </a:cubicBezTo>
                  <a:cubicBezTo>
                    <a:pt x="2111970" y="-25003"/>
                    <a:pt x="2172053" y="22815"/>
                    <a:pt x="2315989" y="0"/>
                  </a:cubicBezTo>
                  <a:cubicBezTo>
                    <a:pt x="2459925" y="-22815"/>
                    <a:pt x="2627468" y="13350"/>
                    <a:pt x="2811795" y="0"/>
                  </a:cubicBezTo>
                  <a:cubicBezTo>
                    <a:pt x="2996122" y="-13350"/>
                    <a:pt x="3276622" y="56263"/>
                    <a:pt x="3476626" y="0"/>
                  </a:cubicBezTo>
                  <a:cubicBezTo>
                    <a:pt x="3524702" y="8190"/>
                    <a:pt x="3581988" y="53047"/>
                    <a:pt x="3572757" y="96131"/>
                  </a:cubicBezTo>
                  <a:cubicBezTo>
                    <a:pt x="3609893" y="223006"/>
                    <a:pt x="3528231" y="304039"/>
                    <a:pt x="3572757" y="480643"/>
                  </a:cubicBezTo>
                  <a:cubicBezTo>
                    <a:pt x="3584980" y="525022"/>
                    <a:pt x="3538380" y="570867"/>
                    <a:pt x="3476626" y="576774"/>
                  </a:cubicBezTo>
                  <a:cubicBezTo>
                    <a:pt x="3355987" y="630682"/>
                    <a:pt x="3142325" y="511945"/>
                    <a:pt x="2913210" y="576774"/>
                  </a:cubicBezTo>
                  <a:cubicBezTo>
                    <a:pt x="2684095" y="641603"/>
                    <a:pt x="2586742" y="571366"/>
                    <a:pt x="2282184" y="576774"/>
                  </a:cubicBezTo>
                  <a:cubicBezTo>
                    <a:pt x="1977626" y="582182"/>
                    <a:pt x="1910606" y="532616"/>
                    <a:pt x="1786379" y="576774"/>
                  </a:cubicBezTo>
                  <a:cubicBezTo>
                    <a:pt x="1662152" y="620932"/>
                    <a:pt x="1391144" y="513694"/>
                    <a:pt x="1189158" y="576774"/>
                  </a:cubicBezTo>
                  <a:cubicBezTo>
                    <a:pt x="987172" y="639854"/>
                    <a:pt x="936968" y="548283"/>
                    <a:pt x="693352" y="576774"/>
                  </a:cubicBezTo>
                  <a:cubicBezTo>
                    <a:pt x="449736" y="605265"/>
                    <a:pt x="373650" y="554388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72757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66268" y="-2230"/>
                    <a:pt x="476669" y="60306"/>
                    <a:pt x="693352" y="0"/>
                  </a:cubicBezTo>
                  <a:cubicBezTo>
                    <a:pt x="910035" y="-60306"/>
                    <a:pt x="1011022" y="23872"/>
                    <a:pt x="1290573" y="0"/>
                  </a:cubicBezTo>
                  <a:cubicBezTo>
                    <a:pt x="1570124" y="-23872"/>
                    <a:pt x="1745020" y="38046"/>
                    <a:pt x="1887793" y="0"/>
                  </a:cubicBezTo>
                  <a:cubicBezTo>
                    <a:pt x="2030566" y="-38046"/>
                    <a:pt x="2241298" y="66060"/>
                    <a:pt x="2518819" y="0"/>
                  </a:cubicBezTo>
                  <a:cubicBezTo>
                    <a:pt x="2796340" y="-66060"/>
                    <a:pt x="3028311" y="44504"/>
                    <a:pt x="3476626" y="0"/>
                  </a:cubicBezTo>
                  <a:cubicBezTo>
                    <a:pt x="3542162" y="6400"/>
                    <a:pt x="3563414" y="44706"/>
                    <a:pt x="3572757" y="96131"/>
                  </a:cubicBezTo>
                  <a:cubicBezTo>
                    <a:pt x="3585391" y="178573"/>
                    <a:pt x="3530017" y="384324"/>
                    <a:pt x="3572757" y="480643"/>
                  </a:cubicBezTo>
                  <a:cubicBezTo>
                    <a:pt x="3577024" y="521047"/>
                    <a:pt x="3520571" y="581268"/>
                    <a:pt x="3476626" y="576774"/>
                  </a:cubicBezTo>
                  <a:cubicBezTo>
                    <a:pt x="3321876" y="591717"/>
                    <a:pt x="3182138" y="552425"/>
                    <a:pt x="3014625" y="576774"/>
                  </a:cubicBezTo>
                  <a:cubicBezTo>
                    <a:pt x="2847112" y="601123"/>
                    <a:pt x="2679278" y="506205"/>
                    <a:pt x="2417404" y="576774"/>
                  </a:cubicBezTo>
                  <a:cubicBezTo>
                    <a:pt x="2155530" y="647343"/>
                    <a:pt x="2120525" y="537658"/>
                    <a:pt x="1921598" y="576774"/>
                  </a:cubicBezTo>
                  <a:cubicBezTo>
                    <a:pt x="1722671" y="615890"/>
                    <a:pt x="1574145" y="546254"/>
                    <a:pt x="1425792" y="576774"/>
                  </a:cubicBezTo>
                  <a:cubicBezTo>
                    <a:pt x="1277439" y="607294"/>
                    <a:pt x="1048401" y="527570"/>
                    <a:pt x="794767" y="576774"/>
                  </a:cubicBezTo>
                  <a:cubicBezTo>
                    <a:pt x="541133" y="625978"/>
                    <a:pt x="283924" y="558394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EF3792-C6FD-4B1F-9297-6B91EA7BDAE5}"/>
                </a:ext>
              </a:extLst>
            </p:cNvPr>
            <p:cNvSpPr/>
            <p:nvPr/>
          </p:nvSpPr>
          <p:spPr>
            <a:xfrm>
              <a:off x="8342610" y="208778"/>
              <a:ext cx="27927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đoạn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2" name="Teardrop 31">
            <a:extLst>
              <a:ext uri="{FF2B5EF4-FFF2-40B4-BE49-F238E27FC236}">
                <a16:creationId xmlns:a16="http://schemas.microsoft.com/office/drawing/2014/main" id="{ABEF62A2-6BB6-4B9F-B486-425C527366DB}"/>
              </a:ext>
            </a:extLst>
          </p:cNvPr>
          <p:cNvSpPr/>
          <p:nvPr/>
        </p:nvSpPr>
        <p:spPr>
          <a:xfrm>
            <a:off x="403467" y="1361190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23CAED37-9EE8-453A-9FC7-04D4F23D698A}"/>
              </a:ext>
            </a:extLst>
          </p:cNvPr>
          <p:cNvSpPr/>
          <p:nvPr/>
        </p:nvSpPr>
        <p:spPr>
          <a:xfrm>
            <a:off x="434901" y="3874491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4" name="Teardrop 33">
            <a:extLst>
              <a:ext uri="{FF2B5EF4-FFF2-40B4-BE49-F238E27FC236}">
                <a16:creationId xmlns:a16="http://schemas.microsoft.com/office/drawing/2014/main" id="{92ABBD27-D63F-4462-A0DD-72AF4D8181E0}"/>
              </a:ext>
            </a:extLst>
          </p:cNvPr>
          <p:cNvSpPr/>
          <p:nvPr/>
        </p:nvSpPr>
        <p:spPr>
          <a:xfrm>
            <a:off x="5722145" y="1253379"/>
            <a:ext cx="520562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5" name="Teardrop 34">
            <a:extLst>
              <a:ext uri="{FF2B5EF4-FFF2-40B4-BE49-F238E27FC236}">
                <a16:creationId xmlns:a16="http://schemas.microsoft.com/office/drawing/2014/main" id="{B4C8D0BE-3274-4129-B17D-E0A80AE2E080}"/>
              </a:ext>
            </a:extLst>
          </p:cNvPr>
          <p:cNvSpPr/>
          <p:nvPr/>
        </p:nvSpPr>
        <p:spPr>
          <a:xfrm>
            <a:off x="5788409" y="3651745"/>
            <a:ext cx="560167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AB77C2-FA9E-4B66-9B7A-45643B4E615D}"/>
              </a:ext>
            </a:extLst>
          </p:cNvPr>
          <p:cNvGrpSpPr/>
          <p:nvPr/>
        </p:nvGrpSpPr>
        <p:grpSpPr>
          <a:xfrm>
            <a:off x="299319" y="108544"/>
            <a:ext cx="3572757" cy="584775"/>
            <a:chOff x="8012784" y="208778"/>
            <a:chExt cx="3572757" cy="584775"/>
          </a:xfrm>
        </p:grpSpPr>
        <p:sp>
          <p:nvSpPr>
            <p:cNvPr id="37" name="Rectangle: Rounded Corners 43">
              <a:extLst>
                <a:ext uri="{FF2B5EF4-FFF2-40B4-BE49-F238E27FC236}">
                  <a16:creationId xmlns:a16="http://schemas.microsoft.com/office/drawing/2014/main" id="{793F85A8-852F-4308-A993-A8877CBCC5E1}"/>
                </a:ext>
              </a:extLst>
            </p:cNvPr>
            <p:cNvSpPr/>
            <p:nvPr/>
          </p:nvSpPr>
          <p:spPr>
            <a:xfrm>
              <a:off x="8012784" y="208778"/>
              <a:ext cx="3572757" cy="576774"/>
            </a:xfrm>
            <a:custGeom>
              <a:avLst/>
              <a:gdLst>
                <a:gd name="connsiteX0" fmla="*/ 0 w 3572757"/>
                <a:gd name="connsiteY0" fmla="*/ 96131 h 576774"/>
                <a:gd name="connsiteX1" fmla="*/ 96131 w 3572757"/>
                <a:gd name="connsiteY1" fmla="*/ 0 h 576774"/>
                <a:gd name="connsiteX2" fmla="*/ 727157 w 3572757"/>
                <a:gd name="connsiteY2" fmla="*/ 0 h 576774"/>
                <a:gd name="connsiteX3" fmla="*/ 1290573 w 3572757"/>
                <a:gd name="connsiteY3" fmla="*/ 0 h 576774"/>
                <a:gd name="connsiteX4" fmla="*/ 1853988 w 3572757"/>
                <a:gd name="connsiteY4" fmla="*/ 0 h 576774"/>
                <a:gd name="connsiteX5" fmla="*/ 2315989 w 3572757"/>
                <a:gd name="connsiteY5" fmla="*/ 0 h 576774"/>
                <a:gd name="connsiteX6" fmla="*/ 2811795 w 3572757"/>
                <a:gd name="connsiteY6" fmla="*/ 0 h 576774"/>
                <a:gd name="connsiteX7" fmla="*/ 3476626 w 3572757"/>
                <a:gd name="connsiteY7" fmla="*/ 0 h 576774"/>
                <a:gd name="connsiteX8" fmla="*/ 3572757 w 3572757"/>
                <a:gd name="connsiteY8" fmla="*/ 96131 h 576774"/>
                <a:gd name="connsiteX9" fmla="*/ 3572757 w 3572757"/>
                <a:gd name="connsiteY9" fmla="*/ 480643 h 576774"/>
                <a:gd name="connsiteX10" fmla="*/ 3476626 w 3572757"/>
                <a:gd name="connsiteY10" fmla="*/ 576774 h 576774"/>
                <a:gd name="connsiteX11" fmla="*/ 2913210 w 3572757"/>
                <a:gd name="connsiteY11" fmla="*/ 576774 h 576774"/>
                <a:gd name="connsiteX12" fmla="*/ 2282184 w 3572757"/>
                <a:gd name="connsiteY12" fmla="*/ 576774 h 576774"/>
                <a:gd name="connsiteX13" fmla="*/ 1786379 w 3572757"/>
                <a:gd name="connsiteY13" fmla="*/ 576774 h 576774"/>
                <a:gd name="connsiteX14" fmla="*/ 1189158 w 3572757"/>
                <a:gd name="connsiteY14" fmla="*/ 576774 h 576774"/>
                <a:gd name="connsiteX15" fmla="*/ 693352 w 3572757"/>
                <a:gd name="connsiteY15" fmla="*/ 576774 h 576774"/>
                <a:gd name="connsiteX16" fmla="*/ 96131 w 3572757"/>
                <a:gd name="connsiteY16" fmla="*/ 576774 h 576774"/>
                <a:gd name="connsiteX17" fmla="*/ 0 w 3572757"/>
                <a:gd name="connsiteY17" fmla="*/ 480643 h 576774"/>
                <a:gd name="connsiteX18" fmla="*/ 0 w 3572757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72757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250900" y="-62627"/>
                    <a:pt x="567787" y="13198"/>
                    <a:pt x="727157" y="0"/>
                  </a:cubicBezTo>
                  <a:cubicBezTo>
                    <a:pt x="886527" y="-13198"/>
                    <a:pt x="1176442" y="18637"/>
                    <a:pt x="1290573" y="0"/>
                  </a:cubicBezTo>
                  <a:cubicBezTo>
                    <a:pt x="1404704" y="-18637"/>
                    <a:pt x="1596006" y="25003"/>
                    <a:pt x="1853988" y="0"/>
                  </a:cubicBezTo>
                  <a:cubicBezTo>
                    <a:pt x="2111970" y="-25003"/>
                    <a:pt x="2172053" y="22815"/>
                    <a:pt x="2315989" y="0"/>
                  </a:cubicBezTo>
                  <a:cubicBezTo>
                    <a:pt x="2459925" y="-22815"/>
                    <a:pt x="2627468" y="13350"/>
                    <a:pt x="2811795" y="0"/>
                  </a:cubicBezTo>
                  <a:cubicBezTo>
                    <a:pt x="2996122" y="-13350"/>
                    <a:pt x="3276622" y="56263"/>
                    <a:pt x="3476626" y="0"/>
                  </a:cubicBezTo>
                  <a:cubicBezTo>
                    <a:pt x="3524702" y="8190"/>
                    <a:pt x="3581988" y="53047"/>
                    <a:pt x="3572757" y="96131"/>
                  </a:cubicBezTo>
                  <a:cubicBezTo>
                    <a:pt x="3609893" y="223006"/>
                    <a:pt x="3528231" y="304039"/>
                    <a:pt x="3572757" y="480643"/>
                  </a:cubicBezTo>
                  <a:cubicBezTo>
                    <a:pt x="3584980" y="525022"/>
                    <a:pt x="3538380" y="570867"/>
                    <a:pt x="3476626" y="576774"/>
                  </a:cubicBezTo>
                  <a:cubicBezTo>
                    <a:pt x="3355987" y="630682"/>
                    <a:pt x="3142325" y="511945"/>
                    <a:pt x="2913210" y="576774"/>
                  </a:cubicBezTo>
                  <a:cubicBezTo>
                    <a:pt x="2684095" y="641603"/>
                    <a:pt x="2586742" y="571366"/>
                    <a:pt x="2282184" y="576774"/>
                  </a:cubicBezTo>
                  <a:cubicBezTo>
                    <a:pt x="1977626" y="582182"/>
                    <a:pt x="1910606" y="532616"/>
                    <a:pt x="1786379" y="576774"/>
                  </a:cubicBezTo>
                  <a:cubicBezTo>
                    <a:pt x="1662152" y="620932"/>
                    <a:pt x="1391144" y="513694"/>
                    <a:pt x="1189158" y="576774"/>
                  </a:cubicBezTo>
                  <a:cubicBezTo>
                    <a:pt x="987172" y="639854"/>
                    <a:pt x="936968" y="548283"/>
                    <a:pt x="693352" y="576774"/>
                  </a:cubicBezTo>
                  <a:cubicBezTo>
                    <a:pt x="449736" y="605265"/>
                    <a:pt x="373650" y="554388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72757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66268" y="-2230"/>
                    <a:pt x="476669" y="60306"/>
                    <a:pt x="693352" y="0"/>
                  </a:cubicBezTo>
                  <a:cubicBezTo>
                    <a:pt x="910035" y="-60306"/>
                    <a:pt x="1011022" y="23872"/>
                    <a:pt x="1290573" y="0"/>
                  </a:cubicBezTo>
                  <a:cubicBezTo>
                    <a:pt x="1570124" y="-23872"/>
                    <a:pt x="1745020" y="38046"/>
                    <a:pt x="1887793" y="0"/>
                  </a:cubicBezTo>
                  <a:cubicBezTo>
                    <a:pt x="2030566" y="-38046"/>
                    <a:pt x="2241298" y="66060"/>
                    <a:pt x="2518819" y="0"/>
                  </a:cubicBezTo>
                  <a:cubicBezTo>
                    <a:pt x="2796340" y="-66060"/>
                    <a:pt x="3028311" y="44504"/>
                    <a:pt x="3476626" y="0"/>
                  </a:cubicBezTo>
                  <a:cubicBezTo>
                    <a:pt x="3542162" y="6400"/>
                    <a:pt x="3563414" y="44706"/>
                    <a:pt x="3572757" y="96131"/>
                  </a:cubicBezTo>
                  <a:cubicBezTo>
                    <a:pt x="3585391" y="178573"/>
                    <a:pt x="3530017" y="384324"/>
                    <a:pt x="3572757" y="480643"/>
                  </a:cubicBezTo>
                  <a:cubicBezTo>
                    <a:pt x="3577024" y="521047"/>
                    <a:pt x="3520571" y="581268"/>
                    <a:pt x="3476626" y="576774"/>
                  </a:cubicBezTo>
                  <a:cubicBezTo>
                    <a:pt x="3321876" y="591717"/>
                    <a:pt x="3182138" y="552425"/>
                    <a:pt x="3014625" y="576774"/>
                  </a:cubicBezTo>
                  <a:cubicBezTo>
                    <a:pt x="2847112" y="601123"/>
                    <a:pt x="2679278" y="506205"/>
                    <a:pt x="2417404" y="576774"/>
                  </a:cubicBezTo>
                  <a:cubicBezTo>
                    <a:pt x="2155530" y="647343"/>
                    <a:pt x="2120525" y="537658"/>
                    <a:pt x="1921598" y="576774"/>
                  </a:cubicBezTo>
                  <a:cubicBezTo>
                    <a:pt x="1722671" y="615890"/>
                    <a:pt x="1574145" y="546254"/>
                    <a:pt x="1425792" y="576774"/>
                  </a:cubicBezTo>
                  <a:cubicBezTo>
                    <a:pt x="1277439" y="607294"/>
                    <a:pt x="1048401" y="527570"/>
                    <a:pt x="794767" y="576774"/>
                  </a:cubicBezTo>
                  <a:cubicBezTo>
                    <a:pt x="541133" y="625978"/>
                    <a:pt x="283924" y="558394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ABE9FF"/>
            </a:solidFill>
            <a:ln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CE9ACD7-4254-4C61-8A4A-60D637874500}"/>
                </a:ext>
              </a:extLst>
            </p:cNvPr>
            <p:cNvSpPr/>
            <p:nvPr/>
          </p:nvSpPr>
          <p:spPr>
            <a:xfrm>
              <a:off x="8135023" y="208778"/>
              <a:ext cx="32079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nối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2C9BE0-95F5-4FA1-8229-6FE44EE1B5CF}"/>
              </a:ext>
            </a:extLst>
          </p:cNvPr>
          <p:cNvCxnSpPr>
            <a:cxnSpLocks/>
          </p:cNvCxnSpPr>
          <p:nvPr/>
        </p:nvCxnSpPr>
        <p:spPr>
          <a:xfrm>
            <a:off x="2352675" y="2733675"/>
            <a:ext cx="6591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E354108-43B8-4C87-9E30-69B86EE637DE}"/>
              </a:ext>
            </a:extLst>
          </p:cNvPr>
          <p:cNvCxnSpPr>
            <a:cxnSpLocks/>
          </p:cNvCxnSpPr>
          <p:nvPr/>
        </p:nvCxnSpPr>
        <p:spPr>
          <a:xfrm>
            <a:off x="6348576" y="2619375"/>
            <a:ext cx="17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623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57765" y="1217747"/>
            <a:ext cx="44415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nay em thức dậy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sáng tự bao giờ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kì lạ chưa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ưa dậy sớm.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cho cây chóng lớn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lá thêm màu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mình chơi thật lâu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hè dài bất tận.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05CA6B-A6C7-4D5F-AF2F-78B29F863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98" y="198625"/>
            <a:ext cx="3969018" cy="10191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02FDAE-0940-40ED-994B-77A9B148DE76}"/>
              </a:ext>
            </a:extLst>
          </p:cNvPr>
          <p:cNvSpPr/>
          <p:nvPr/>
        </p:nvSpPr>
        <p:spPr>
          <a:xfrm>
            <a:off x="6242707" y="1160597"/>
            <a:ext cx="44415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chiều trôi thật chậm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mải rong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đỉnh mãi chân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chưa lặn xuống.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thật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nắng lại có kem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những cơn gió 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ngày dài lấp lánh.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8227216" y="5627762"/>
            <a:ext cx="333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55E89907-76EF-4A4C-B751-982A7E351269}"/>
              </a:ext>
            </a:extLst>
          </p:cNvPr>
          <p:cNvSpPr/>
          <p:nvPr/>
        </p:nvSpPr>
        <p:spPr>
          <a:xfrm>
            <a:off x="403467" y="1361190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664118B3-8115-4D9D-BBEA-C1E66D0D7DEF}"/>
              </a:ext>
            </a:extLst>
          </p:cNvPr>
          <p:cNvSpPr/>
          <p:nvPr/>
        </p:nvSpPr>
        <p:spPr>
          <a:xfrm>
            <a:off x="403467" y="3794620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67CA3B78-6A30-4608-A5AA-73416665BD4B}"/>
              </a:ext>
            </a:extLst>
          </p:cNvPr>
          <p:cNvSpPr/>
          <p:nvPr/>
        </p:nvSpPr>
        <p:spPr>
          <a:xfrm>
            <a:off x="5868851" y="1259458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BF7A1FD2-14F2-4CC1-88DB-C839D9D93BBE}"/>
              </a:ext>
            </a:extLst>
          </p:cNvPr>
          <p:cNvSpPr/>
          <p:nvPr/>
        </p:nvSpPr>
        <p:spPr>
          <a:xfrm>
            <a:off x="5788409" y="3762375"/>
            <a:ext cx="454298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53956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5" name="Rounded Rectangle 54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5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769" y="57055"/>
            <a:ext cx="2642232" cy="629994"/>
            <a:chOff x="2834082" y="693066"/>
            <a:chExt cx="4780045" cy="629994"/>
          </a:xfrm>
        </p:grpSpPr>
        <p:sp>
          <p:nvSpPr>
            <p:cNvPr id="9" name="Rounded Rectangle 8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05CA6B-A6C7-4D5F-AF2F-78B29F863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485" y="205485"/>
            <a:ext cx="3969018" cy="1019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8001000" y="5492943"/>
            <a:ext cx="333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FBCBD-3BD5-4294-B62D-1BA64203C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287" y="3362325"/>
            <a:ext cx="4596354" cy="3495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EE4F3E-C687-4475-A209-2E278E260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485" y="186435"/>
            <a:ext cx="3969018" cy="1019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6E282-CE07-41CF-A726-32FFAF42A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641" y="4972665"/>
            <a:ext cx="7672928" cy="18764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562A6C-E5EA-4484-830A-A379FA72A89C}"/>
              </a:ext>
            </a:extLst>
          </p:cNvPr>
          <p:cNvSpPr/>
          <p:nvPr/>
        </p:nvSpPr>
        <p:spPr>
          <a:xfrm>
            <a:off x="857765" y="1217747"/>
            <a:ext cx="44415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nay em thức dậy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sáng tự bao giờ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kì lạ chưa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ưa dậy sớm.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cho cây chóng lớn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lá thêm màu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mình chơi thật lâu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hè dài bất tận.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308278-D4B2-4E55-823F-9B6C5F893B5F}"/>
              </a:ext>
            </a:extLst>
          </p:cNvPr>
          <p:cNvSpPr/>
          <p:nvPr/>
        </p:nvSpPr>
        <p:spPr>
          <a:xfrm>
            <a:off x="5534745" y="1166842"/>
            <a:ext cx="49141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chiều trôi thật chậm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mải rong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đỉnh mãi chân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chưa lặn xuống.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thật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nắng lại có kem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những cơn gió 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ngày dài lấp lánh.</a:t>
            </a:r>
          </a:p>
        </p:txBody>
      </p:sp>
    </p:spTree>
    <p:extLst>
      <p:ext uri="{BB962C8B-B14F-4D97-AF65-F5344CB8AC3E}">
        <p14:creationId xmlns:p14="http://schemas.microsoft.com/office/powerpoint/2010/main" val="1705365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EA2126D-EE7E-4BFD-AEE0-E423D9B05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-215277" y="1426029"/>
            <a:ext cx="5324338" cy="352475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B8BAEE1-2D5C-4DC9-BBEA-80C0BC616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2053" b="42908"/>
          <a:stretch/>
        </p:blipFill>
        <p:spPr>
          <a:xfrm>
            <a:off x="2488816" y="4419663"/>
            <a:ext cx="2076697" cy="126645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E681B36-3E8C-4F91-9E34-46EC30756F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2" r="40432" b="23810"/>
          <a:stretch/>
        </p:blipFill>
        <p:spPr>
          <a:xfrm>
            <a:off x="2915516" y="5276696"/>
            <a:ext cx="3699075" cy="15813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6" r="43016" b="6465"/>
          <a:stretch/>
        </p:blipFill>
        <p:spPr>
          <a:xfrm>
            <a:off x="-23957" y="3099123"/>
            <a:ext cx="4093030" cy="37588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017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05678" y="152402"/>
            <a:ext cx="10390769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327683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Rang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thịt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62461" y="1643062"/>
            <a:ext cx="3819939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thịt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9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thịt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991224" y="1302025"/>
            <a:ext cx="5476875" cy="1392236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29" name="Rounded Rectangular Callout 28"/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96898" y="1608188"/>
              <a:ext cx="3802779" cy="74772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Trao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đổi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mùa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hè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thú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vị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4A58329-4834-4AF5-B8AF-D57F2EE99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6" y="334614"/>
            <a:ext cx="5556563" cy="55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6094" t="9293" r="8047" b="14811"/>
          <a:stretch/>
        </p:blipFill>
        <p:spPr>
          <a:xfrm>
            <a:off x="851561" y="2149301"/>
            <a:ext cx="6027924" cy="248735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Oval 2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9525" cmpd="sng">
                  <a:solidFill>
                    <a:srgbClr val="5FE0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FE0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764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468</Words>
  <Application>Microsoft Office PowerPoint</Application>
  <PresentationFormat>Widescreen</PresentationFormat>
  <Paragraphs>130</Paragraphs>
  <Slides>16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Arial-Rounded</vt:lpstr>
      <vt:lpstr>Calibri</vt:lpstr>
      <vt:lpstr>等线</vt:lpstr>
      <vt:lpstr>inpin heiti</vt:lpstr>
      <vt:lpstr>Times New Roman</vt:lpstr>
      <vt:lpstr>字魂27号-布丁体</vt:lpstr>
      <vt:lpstr>字魂52号-阿开漫画体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51</cp:revision>
  <dcterms:created xsi:type="dcterms:W3CDTF">2022-06-15T02:48:14Z</dcterms:created>
  <dcterms:modified xsi:type="dcterms:W3CDTF">2024-10-02T07:04:48Z</dcterms:modified>
</cp:coreProperties>
</file>