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1" r:id="rId6"/>
    <p:sldId id="262" r:id="rId7"/>
    <p:sldId id="263" r:id="rId8"/>
    <p:sldId id="266" r:id="rId9"/>
    <p:sldId id="268" r:id="rId10"/>
    <p:sldId id="273" r:id="rId11"/>
    <p:sldId id="27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9B6F-A5CD-436A-BEC2-10F9B28B32E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95E-3C51-4EF2-A851-B6F0A3E4D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49237"/>
            <a:ext cx="7218218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8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8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8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2F3FB7-291A-46B0-9DE5-4EFB49E82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8531"/>
            <a:ext cx="7010400" cy="51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67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763000" cy="335280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7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7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3528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…).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49237"/>
            <a:ext cx="7218218" cy="1752600"/>
          </a:xfrm>
        </p:spPr>
        <p:txBody>
          <a:bodyPr>
            <a:normAutofit/>
          </a:bodyPr>
          <a:lstStyle/>
          <a:p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91" y="265730"/>
            <a:ext cx="9372600" cy="6095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662545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(tiết2)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6500" y="2315803"/>
            <a:ext cx="586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+mj-lt"/>
              </a:rPr>
              <a:t>   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Bài thơ giúp mẹ</a:t>
            </a:r>
            <a:endParaRPr lang="vi-VN" sz="3200" dirty="0">
              <a:solidFill>
                <a:srgbClr val="FF3399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Hôm nay chủ nhật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Được nghỉ ở nhà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Em giúp mẹ cha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Nhặt rau quét dọn.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Áo quần xếp gọn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Dỗ bé cùng chơi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Cha mẹ vui cười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Khen con ngoan quá!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5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</a:rPr>
              <a:t>Hoạt động khám phá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0126"/>
            <a:ext cx="8374194" cy="41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…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28600" y="1676400"/>
            <a:ext cx="8763000" cy="5029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-Kết luận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98108" y="-53488"/>
            <a:ext cx="3581345" cy="144196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1828800"/>
            <a:ext cx="7848600" cy="396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183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371600"/>
            <a:ext cx="68580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477"/>
            <a:ext cx="4267200" cy="33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4186"/>
            <a:ext cx="4017954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191000" y="685800"/>
            <a:ext cx="0" cy="6172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0" y="1143000"/>
            <a:ext cx="9220200" cy="4492333"/>
          </a:xfrm>
          <a:prstGeom prst="cloudCallout">
            <a:avLst>
              <a:gd name="adj1" fmla="val -58207"/>
              <a:gd name="adj2" fmla="val 6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353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       Kiểm tra bài cũ: +Gia đình em có những thành viên nào?  +Mọi người trong gia đình em thường làm gì vào thời gian nghỉ ngơi? …). </vt:lpstr>
      <vt:lpstr>PowerPoint Presentation</vt:lpstr>
      <vt:lpstr>Hoạt động khám phá </vt:lpstr>
      <vt:lpstr>PowerPoint Presentation</vt:lpstr>
      <vt:lpstr>PowerPoint Presentation</vt:lpstr>
      <vt:lpstr>Hoạt động vận dụng</vt:lpstr>
      <vt:lpstr>PowerPoint Presentation</vt:lpstr>
      <vt:lpstr>PowerPoint Presentation</vt:lpstr>
      <vt:lpstr>Phát biểu về ý nghĩa của hình</vt:lpstr>
      <vt:lpstr>Củng cố và dặn dò:</vt:lpstr>
      <vt:lpstr>Tiết học kết thúc.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Win_64</dc:creator>
  <cp:lastModifiedBy>Administrator</cp:lastModifiedBy>
  <cp:revision>83</cp:revision>
  <dcterms:created xsi:type="dcterms:W3CDTF">2014-03-28T14:07:53Z</dcterms:created>
  <dcterms:modified xsi:type="dcterms:W3CDTF">2024-10-02T08:06:37Z</dcterms:modified>
</cp:coreProperties>
</file>