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42" r:id="rId2"/>
    <p:sldId id="313" r:id="rId3"/>
    <p:sldId id="316" r:id="rId4"/>
    <p:sldId id="341" r:id="rId5"/>
    <p:sldId id="335" r:id="rId6"/>
    <p:sldId id="258" r:id="rId7"/>
    <p:sldId id="319" r:id="rId8"/>
    <p:sldId id="332" r:id="rId9"/>
    <p:sldId id="290" r:id="rId10"/>
    <p:sldId id="337" r:id="rId11"/>
    <p:sldId id="31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13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8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457200" y="457200"/>
            <a:ext cx="8305800" cy="1657356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</a:ln>
          <a:extLst/>
        </p:spPr>
        <p:txBody>
          <a:bodyPr wrap="none" anchor="ctr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PHÒNG GIÁO DỤC HUYỆN AN </a:t>
            </a:r>
            <a:r>
              <a:rPr lang="vi-VN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LÃO </a:t>
            </a: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vi-V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</a:t>
            </a:r>
            <a:r>
              <a:rPr lang="vi-VN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ường Tiểu học Mỹ Đức </a:t>
            </a: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II</a:t>
            </a:r>
            <a:endParaRPr lang="en-US" altLang="vi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346363" y="2784763"/>
            <a:ext cx="8229600" cy="1905001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49092"/>
              </a:avLst>
            </a:prstTxWarp>
            <a:normAutofit fontScale="77500" lnSpcReduction="20000"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48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marL="0" indent="0" algn="ctr" eaLnBrk="1" hangingPunct="1">
              <a:buNone/>
              <a:defRPr/>
            </a:pPr>
            <a:r>
              <a:rPr lang="en-US" sz="48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Tiếng</a:t>
            </a:r>
            <a:r>
              <a:rPr lang="en-US" sz="4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sz="48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Việt</a:t>
            </a:r>
            <a:endParaRPr lang="en-US" sz="4800" b="1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marL="0" indent="0" algn="ctr" eaLnBrk="1" hangingPunct="1">
              <a:buNone/>
              <a:defRPr/>
            </a:pPr>
            <a:endParaRPr lang="vi-VN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sz="53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8: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 </a:t>
            </a:r>
            <a:r>
              <a:rPr lang="en-US" sz="53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Đ </a:t>
            </a:r>
            <a:r>
              <a:rPr lang="en-US" sz="53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đ</a:t>
            </a:r>
            <a:endParaRPr lang="vi-VN" sz="53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Palatino Linotype" panose="02040502050505030304" pitchFamily="18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55448"/>
            <a:ext cx="6428232" cy="6464808"/>
          </a:xfrm>
        </p:spPr>
      </p:pic>
    </p:spTree>
    <p:extLst>
      <p:ext uri="{BB962C8B-B14F-4D97-AF65-F5344CB8AC3E}">
        <p14:creationId xmlns:p14="http://schemas.microsoft.com/office/powerpoint/2010/main" val="24487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52" y="2239692"/>
            <a:ext cx="7517119" cy="19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3" y="1051922"/>
            <a:ext cx="2393218" cy="3782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28" y="1007360"/>
            <a:ext cx="3457647" cy="38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2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496" y="969264"/>
            <a:ext cx="7964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488"/>
            <a:ext cx="9144000" cy="4607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32513"/>
            <a:ext cx="9144000" cy="1079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073" y="4046238"/>
            <a:ext cx="9144000" cy="10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59936" y="274320"/>
            <a:ext cx="19751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516780"/>
              </p:ext>
            </p:extLst>
          </p:nvPr>
        </p:nvGraphicFramePr>
        <p:xfrm>
          <a:off x="1652016" y="2101088"/>
          <a:ext cx="6096000" cy="3226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59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88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4712" y="832104"/>
            <a:ext cx="71414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 b="1" dirty="0">
                <a:solidFill>
                  <a:srgbClr val="FF0000"/>
                </a:solidFill>
                <a:latin typeface=".VnAvant" panose="020B7200000000000000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19000" b="1" dirty="0" smtClean="0">
                <a:solidFill>
                  <a:srgbClr val="FF0000"/>
                </a:solidFill>
                <a:latin typeface=".VnAvant" panose="020B7200000000000000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190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</a:t>
            </a:r>
            <a:endParaRPr lang="en-US" sz="19000" b="1" dirty="0">
              <a:solidFill>
                <a:srgbClr val="FF0000"/>
              </a:solidFill>
              <a:latin typeface=".VnAvant" panose="020B7200000000000000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1512794"/>
            <a:ext cx="6528816" cy="37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44" y="1512794"/>
            <a:ext cx="3721608" cy="36046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0332" y="5040214"/>
            <a:ext cx="219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1" y="1530772"/>
            <a:ext cx="3145536" cy="36027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79878" y="4898573"/>
            <a:ext cx="154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 đa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885" y="1430324"/>
            <a:ext cx="3150108" cy="36027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52365" y="4874865"/>
            <a:ext cx="1545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đỏ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33</Words>
  <Application>Microsoft Office PowerPoint</Application>
  <PresentationFormat>On-screen Show (4:3)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.VnAvant</vt:lpstr>
      <vt:lpstr>Arial</vt:lpstr>
      <vt:lpstr>Arial-Rounded</vt:lpstr>
      <vt:lpstr>Calibri</vt:lpstr>
      <vt:lpstr>Calibri Light</vt:lpstr>
      <vt:lpstr>Palatino Linotype</vt:lpstr>
      <vt:lpstr>Segoe UI Black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97</cp:revision>
  <dcterms:created xsi:type="dcterms:W3CDTF">2020-08-07T01:41:00Z</dcterms:created>
  <dcterms:modified xsi:type="dcterms:W3CDTF">2024-10-02T14:51:53Z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