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75" r:id="rId3"/>
    <p:sldId id="501" r:id="rId4"/>
    <p:sldId id="2952" r:id="rId5"/>
    <p:sldId id="256" r:id="rId6"/>
    <p:sldId id="2951" r:id="rId7"/>
    <p:sldId id="276" r:id="rId8"/>
    <p:sldId id="277" r:id="rId9"/>
    <p:sldId id="260" r:id="rId10"/>
    <p:sldId id="261" r:id="rId11"/>
    <p:sldId id="262" r:id="rId12"/>
    <p:sldId id="265" r:id="rId13"/>
    <p:sldId id="266" r:id="rId14"/>
    <p:sldId id="269" r:id="rId15"/>
    <p:sldId id="267" r:id="rId16"/>
    <p:sldId id="258" r:id="rId17"/>
    <p:sldId id="2953" r:id="rId18"/>
    <p:sldId id="2954" r:id="rId19"/>
    <p:sldId id="2950" r:id="rId20"/>
    <p:sldId id="259" r:id="rId21"/>
    <p:sldId id="270" r:id="rId22"/>
    <p:sldId id="271" r:id="rId23"/>
    <p:sldId id="272" r:id="rId24"/>
    <p:sldId id="2946" r:id="rId25"/>
    <p:sldId id="502" r:id="rId26"/>
    <p:sldId id="273" r:id="rId27"/>
    <p:sldId id="274" r:id="rId28"/>
    <p:sldId id="2949" r:id="rId29"/>
    <p:sldId id="293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99FE6-0B0B-437F-B5A9-138BC14E4E80}" type="datetimeFigureOut">
              <a:rPr lang="vi-VN" smtClean="0"/>
              <a:t>23/10/2024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92476-354F-4F52-A166-6C9DA7A0D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1151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1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0 </a:t>
            </a:r>
            <a:r>
              <a:rPr lang="en-US" dirty="0" err="1"/>
              <a:t>đến</a:t>
            </a:r>
            <a:r>
              <a:rPr lang="en-US" dirty="0"/>
              <a:t> 10 qua </a:t>
            </a:r>
            <a:r>
              <a:rPr lang="en-US" dirty="0" err="1"/>
              <a:t>bài</a:t>
            </a:r>
            <a:r>
              <a:rPr lang="en-US" dirty="0"/>
              <a:t> 6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36.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5819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Duy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BT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  <a:p>
            <a:r>
              <a:rPr lang="en-US" dirty="0"/>
              <a:t>Hai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 TH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(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chuông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)</a:t>
            </a:r>
          </a:p>
          <a:p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184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BT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gộp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vi 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8659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nháp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b </a:t>
            </a:r>
            <a:r>
              <a:rPr lang="en-US" dirty="0" err="1"/>
              <a:t>trong</a:t>
            </a:r>
            <a:r>
              <a:rPr lang="en-US" dirty="0"/>
              <a:t> 1 </a:t>
            </a:r>
            <a:r>
              <a:rPr lang="en-US" dirty="0" err="1"/>
              <a:t>phút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4386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9 </a:t>
            </a:r>
            <a:r>
              <a:rPr lang="en-US" dirty="0" err="1"/>
              <a:t>gồm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?</a:t>
            </a:r>
          </a:p>
          <a:p>
            <a:r>
              <a:rPr lang="en-US" dirty="0"/>
              <a:t>BT 4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tách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vi 10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524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KT </a:t>
            </a:r>
            <a:r>
              <a:rPr lang="en-US" dirty="0" err="1"/>
              <a:t>về</a:t>
            </a:r>
            <a:r>
              <a:rPr lang="en-US" dirty="0"/>
              <a:t> so </a:t>
            </a:r>
            <a:r>
              <a:rPr lang="en-US" dirty="0" err="1"/>
              <a:t>sánh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, </a:t>
            </a:r>
            <a:r>
              <a:rPr lang="en-US" dirty="0" err="1"/>
              <a:t>gộp</a:t>
            </a:r>
            <a:r>
              <a:rPr lang="en-US" dirty="0"/>
              <a:t> </a:t>
            </a:r>
            <a:r>
              <a:rPr lang="en-US" dirty="0" err="1"/>
              <a:t>tách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vi 10.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thiện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nhật</a:t>
            </a:r>
            <a:r>
              <a:rPr lang="en-US" dirty="0"/>
              <a:t>.</a:t>
            </a:r>
          </a:p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6740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6105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Tuấn</a:t>
            </a:r>
            <a:r>
              <a:rPr lang="en-US" dirty="0"/>
              <a:t> Anh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sạch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.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tuyên</a:t>
            </a:r>
            <a:r>
              <a:rPr lang="en-US" dirty="0"/>
              <a:t> d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</a:t>
            </a:r>
          </a:p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tuyên</a:t>
            </a:r>
            <a:r>
              <a:rPr lang="en-US" dirty="0"/>
              <a:t> d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</a:p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2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, con </a:t>
            </a:r>
            <a:r>
              <a:rPr lang="en-US" dirty="0" err="1"/>
              <a:t>vật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2844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9680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sân</a:t>
            </a:r>
            <a:r>
              <a:rPr lang="en-US" dirty="0"/>
              <a:t> bay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6684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950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video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 </a:t>
            </a:r>
            <a:r>
              <a:rPr lang="en-US" dirty="0" err="1"/>
              <a:t>nhé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9519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3 </a:t>
            </a:r>
            <a:r>
              <a:rPr lang="en-US" dirty="0" err="1"/>
              <a:t>bạn</a:t>
            </a:r>
            <a:r>
              <a:rPr lang="en-US" dirty="0"/>
              <a:t> A, B, C </a:t>
            </a:r>
            <a:r>
              <a:rPr lang="en-US" dirty="0" err="1"/>
              <a:t>gi</a:t>
            </a:r>
            <a:r>
              <a:rPr lang="vi-VN" dirty="0"/>
              <a:t>ơ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3 </a:t>
            </a:r>
            <a:r>
              <a:rPr lang="en-US" dirty="0" err="1"/>
              <a:t>bạn</a:t>
            </a:r>
            <a:r>
              <a:rPr lang="en-US" dirty="0"/>
              <a:t> A, B, C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con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  <a:p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con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A.</a:t>
            </a:r>
          </a:p>
          <a:p>
            <a:r>
              <a:rPr lang="en-US" dirty="0"/>
              <a:t>BT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so </a:t>
            </a:r>
            <a:r>
              <a:rPr lang="en-US" dirty="0" err="1"/>
              <a:t>sánh</a:t>
            </a:r>
            <a:r>
              <a:rPr lang="en-US" dirty="0"/>
              <a:t> 2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phạm</a:t>
            </a:r>
            <a:r>
              <a:rPr lang="en-US" dirty="0"/>
              <a:t> vi 10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5585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1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con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mấy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?</a:t>
            </a:r>
          </a:p>
          <a:p>
            <a:r>
              <a:rPr lang="en-US" dirty="0"/>
              <a:t>T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vở</a:t>
            </a:r>
            <a:r>
              <a:rPr lang="en-US" dirty="0"/>
              <a:t> TH </a:t>
            </a:r>
            <a:r>
              <a:rPr lang="en-US" dirty="0" err="1"/>
              <a:t>những</a:t>
            </a:r>
            <a:r>
              <a:rPr lang="en-US" dirty="0"/>
              <a:t> ô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892476-354F-4F52-A166-6C9DA7A0D17B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2636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AE491-E084-2CD4-5017-EBC04FA67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DEB12-CB6C-543B-8534-CD4493436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FBB7F-3F0A-5EBF-FE7E-9F883A683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073A-EB8E-4ADD-BB09-51BEF8CF112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DE0C2-FC66-B2EF-ED12-E613F846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0AFFA-82CF-D2F7-9FA6-FB323C9D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42F0-4D37-43C3-9A51-953288AF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7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FEE79-7186-2893-6C9E-5391D79D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645351-F422-78B8-EC9C-9F0237A59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F57DD-7B75-25C2-A3EE-520831A2E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073A-EB8E-4ADD-BB09-51BEF8CF112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3E6E1-7C6F-B8F1-0D9A-409B61873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588D4-21CE-B7B9-797B-7D4622A8D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42F0-4D37-43C3-9A51-953288AF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7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ED4AB3-C951-1B8F-C45A-7A08AEE489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A0B100-3BEC-E52C-F814-70186EBDB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BCBC2-49FB-0FF2-B50D-60B9E8261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073A-EB8E-4ADD-BB09-51BEF8CF112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1AFA4-CD20-DB93-B994-2F84B3F6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A344C-95CD-5749-F1D3-63B0B71E9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42F0-4D37-43C3-9A51-953288AF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16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190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5371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5353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62525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79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748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084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8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1A803-B804-0C84-41A9-01D8E5B0F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084D8-0131-F361-28B4-3CF1F901E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116D2-ABAB-2655-99E7-002D507DC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073A-EB8E-4ADD-BB09-51BEF8CF112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DD63C-EC0D-2C15-7443-D2DB5F94E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013CD-1086-77CC-09F6-08F84DF82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42F0-4D37-43C3-9A51-953288AF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33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924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161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8031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8736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692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084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51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204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791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539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1D776-5573-25F8-EC29-D1E99FE8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70E27-B097-A6A7-5A8C-C627F0ACD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4FF85-21D6-E38A-6FEB-763A38FA5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073A-EB8E-4ADD-BB09-51BEF8CF112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58386-4BD0-E5D1-4FCB-D8951B3C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CEBF29-B3A7-B9E1-8F16-47245FA0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42F0-4D37-43C3-9A51-953288AF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644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8E10F2-6D00-400C-8554-4A744289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4C21-1A84-47BA-9B70-CEB5DF70785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78C52-5528-4B76-9416-78577824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8E1D3-E619-4DA5-846A-14F53177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2954-A49B-4B73-A41B-EDE52D869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1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/>
                </a:solidFill>
              </a:rPr>
              <a:pPr/>
              <a:t>10/23/2024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/>
                </a:solidFill>
              </a:rPr>
              <a:pPr/>
              <a:t>10/23/2024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5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6DB33-A4CC-0860-0AA9-198316EB8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FB5B5-A427-683E-E210-ED8A9343D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E0F0A-48C8-6B68-28CB-E0BFD4759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9ED95-53A3-FC95-94E3-53FFB658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073A-EB8E-4ADD-BB09-51BEF8CF112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62E12-E493-E903-3C9B-82BF15FE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77E4B-043D-FED3-06B0-976FAD001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42F0-4D37-43C3-9A51-953288AF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62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36AC9-0D87-BBC8-725B-C5B7608D5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A72E39-190C-E89E-70D2-80A1684F4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07CE5-FF2C-80FE-2562-958673FF5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41D2EA-48F3-9300-BF86-D8B1A67F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AB3369-72C7-DA2A-C003-8C431D5BC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2F290-1D76-EB1A-40D8-0B8A8669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073A-EB8E-4ADD-BB09-51BEF8CF112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F6B921-2C59-B128-4C75-4D55CCB31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69BB8B-A238-D982-382E-99CEFA72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42F0-4D37-43C3-9A51-953288AF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39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FED15-1B4F-D91B-D591-552B768B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535CC0-A83D-A476-CD76-CA830F561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073A-EB8E-4ADD-BB09-51BEF8CF112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BF4F87-F442-84EA-D49D-E0D28EA66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1FE2F-5E92-2C24-4E99-6D5BF3F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42F0-4D37-43C3-9A51-953288AF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143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3CEE43-45E9-17B0-0F70-C8043ABB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073A-EB8E-4ADD-BB09-51BEF8CF112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64FC8-2530-DAD0-074D-7FC3EEA6F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C1E35-279B-3700-FDD9-BDC26218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42F0-4D37-43C3-9A51-953288AF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5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06B1D-9632-A50D-3AB5-FB8A83A21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39760-B59A-7672-0851-8B4A020C3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67759C-DF83-0307-A767-C5341FA48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DCC32A-C779-FE8D-9D77-CC2F1EA3F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073A-EB8E-4ADD-BB09-51BEF8CF112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BC20E-5B7C-E2E8-B00D-06C073AB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197FD4-918E-12D5-8B34-BA32BE25A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42F0-4D37-43C3-9A51-953288AF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64F10-441A-2F36-9A0A-DE79FE73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6D4BAB-4B56-E0A1-06D4-2E1CCD67B0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5A010-EF88-9561-1A2B-A8F48AE56C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D7A9C-3F81-2950-4572-7B824B431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4073A-EB8E-4ADD-BB09-51BEF8CF112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95DAF-6E89-6906-5FC4-04DA3394D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27C0B-DA64-249F-BEA9-FF36F4B2E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042F0-4D37-43C3-9A51-953288AF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0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817208-EC57-342E-8B68-05A396A4C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DA971-6FF6-204A-DA04-E4EEF63AF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E0687-816A-2BE3-7256-F73BE1047F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4073A-EB8E-4ADD-BB09-51BEF8CF1129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2034E-AC07-5CED-DFDB-01573721E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A1AD3-F6AF-4CAB-110F-3FF18EE28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042F0-4D37-43C3-9A51-953288AFE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4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29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8.jf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media" Target="../media/media7.mp4"/><Relationship Id="rId7" Type="http://schemas.openxmlformats.org/officeDocument/2006/relationships/audio" Target="../media/audio1.wav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video" Target="../media/media7.mp4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microsoft.com/office/2007/relationships/hdphoto" Target="../media/hdphoto5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microsoft.com/office/2007/relationships/hdphoto" Target="../media/hdphoto6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2.png"/><Relationship Id="rId11" Type="http://schemas.openxmlformats.org/officeDocument/2006/relationships/image" Target="../media/image24.png"/><Relationship Id="rId5" Type="http://schemas.microsoft.com/office/2007/relationships/hdphoto" Target="../media/hdphoto5.wdp"/><Relationship Id="rId10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e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10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C1CBA3B1-4967-2613-3B56-35631F661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8ADBB6-C343-DF3E-A21F-BCE57D2F9514}"/>
              </a:ext>
            </a:extLst>
          </p:cNvPr>
          <p:cNvSpPr txBox="1"/>
          <p:nvPr/>
        </p:nvSpPr>
        <p:spPr>
          <a:xfrm>
            <a:off x="114300" y="485776"/>
            <a:ext cx="11930063" cy="2104044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Nhiệt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dự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1C</a:t>
            </a:r>
          </a:p>
        </p:txBody>
      </p:sp>
    </p:spTree>
    <p:extLst>
      <p:ext uri="{BB962C8B-B14F-4D97-AF65-F5344CB8AC3E}">
        <p14:creationId xmlns:p14="http://schemas.microsoft.com/office/powerpoint/2010/main" val="4284499075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ckground nền rừng cây và cây cỏ hoa lá vector AI | Diễn đàn chia sẻ file  thiết kế đồ họa miễn phí">
            <a:extLst>
              <a:ext uri="{FF2B5EF4-FFF2-40B4-BE49-F238E27FC236}">
                <a16:creationId xmlns:a16="http://schemas.microsoft.com/office/drawing/2014/main" id="{D3C11DE3-BADD-DD85-A5C3-DBCC18CD1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child wearing a hat and glasses&#10;&#10;Description automatically generated">
            <a:extLst>
              <a:ext uri="{FF2B5EF4-FFF2-40B4-BE49-F238E27FC236}">
                <a16:creationId xmlns:a16="http://schemas.microsoft.com/office/drawing/2014/main" id="{C70757FB-793A-CE48-ED89-BF91F91AF7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355" y="4365523"/>
            <a:ext cx="1902454" cy="1902454"/>
          </a:xfrm>
          <a:prstGeom prst="rect">
            <a:avLst/>
          </a:prstGeom>
        </p:spPr>
      </p:pic>
      <p:pic>
        <p:nvPicPr>
          <p:cNvPr id="8" name="Picture 7" descr="A black cloud of smoke&#10;&#10;Description automatically generated">
            <a:extLst>
              <a:ext uri="{FF2B5EF4-FFF2-40B4-BE49-F238E27FC236}">
                <a16:creationId xmlns:a16="http://schemas.microsoft.com/office/drawing/2014/main" id="{EDF2135B-8B1B-BFC9-3886-90F2CB2399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136265" y="5233909"/>
            <a:ext cx="2078767" cy="1169415"/>
          </a:xfrm>
          <a:prstGeom prst="rect">
            <a:avLst/>
          </a:prstGeom>
        </p:spPr>
      </p:pic>
      <p:pic>
        <p:nvPicPr>
          <p:cNvPr id="5" name="Picture 4" descr="A red car with black background&#10;&#10;Description automatically generated">
            <a:extLst>
              <a:ext uri="{FF2B5EF4-FFF2-40B4-BE49-F238E27FC236}">
                <a16:creationId xmlns:a16="http://schemas.microsoft.com/office/drawing/2014/main" id="{6CA43597-8CB4-7D1B-FBD6-D0A9EBE2EC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507" y="3225491"/>
            <a:ext cx="4976149" cy="49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321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375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trees and grass&#10;&#10;Description automatically generated">
            <a:extLst>
              <a:ext uri="{FF2B5EF4-FFF2-40B4-BE49-F238E27FC236}">
                <a16:creationId xmlns:a16="http://schemas.microsoft.com/office/drawing/2014/main" id="{75AB973D-48AC-9BCB-A883-547AA09C4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8"/>
            <a:ext cx="12194557" cy="6856562"/>
          </a:xfrm>
          <a:prstGeom prst="rect">
            <a:avLst/>
          </a:prstGeom>
        </p:spPr>
      </p:pic>
      <p:pic>
        <p:nvPicPr>
          <p:cNvPr id="5" name="Picture 4" descr="A cartoon of a child wearing a hat and glasses&#10;&#10;Description automatically generated">
            <a:extLst>
              <a:ext uri="{FF2B5EF4-FFF2-40B4-BE49-F238E27FC236}">
                <a16:creationId xmlns:a16="http://schemas.microsoft.com/office/drawing/2014/main" id="{2EF837B0-C5D5-664F-1A2B-F6EAF55B3F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6561" y="3173889"/>
            <a:ext cx="3029582" cy="3029582"/>
          </a:xfrm>
          <a:prstGeom prst="rect">
            <a:avLst/>
          </a:prstGeom>
        </p:spPr>
      </p:pic>
      <p:pic>
        <p:nvPicPr>
          <p:cNvPr id="6" name="Picture 5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E08CFF3C-F137-12F0-B05A-514B6DD9352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79" y="-170772"/>
            <a:ext cx="1870556" cy="1870556"/>
          </a:xfrm>
          <a:prstGeom prst="rect">
            <a:avLst/>
          </a:prstGeom>
        </p:spPr>
      </p:pic>
      <p:pic>
        <p:nvPicPr>
          <p:cNvPr id="7" name="Picture 6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8672A3D0-3003-79A8-EFB6-5AC1AA530F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404" y="4402651"/>
            <a:ext cx="1870556" cy="1870556"/>
          </a:xfrm>
          <a:prstGeom prst="rect">
            <a:avLst/>
          </a:prstGeom>
        </p:spPr>
      </p:pic>
      <p:pic>
        <p:nvPicPr>
          <p:cNvPr id="8" name="Picture 7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1501D9A4-931E-51F1-7ED6-49BB94D5F5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23" y="3173889"/>
            <a:ext cx="1870556" cy="1870556"/>
          </a:xfrm>
          <a:prstGeom prst="rect">
            <a:avLst/>
          </a:prstGeom>
        </p:spPr>
      </p:pic>
      <p:pic>
        <p:nvPicPr>
          <p:cNvPr id="9" name="Picture 8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DDAC2D83-AA79-A8EE-C6B3-C7941E038E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73" y="2118115"/>
            <a:ext cx="1870556" cy="1870556"/>
          </a:xfrm>
          <a:prstGeom prst="rect">
            <a:avLst/>
          </a:prstGeom>
        </p:spPr>
      </p:pic>
      <p:pic>
        <p:nvPicPr>
          <p:cNvPr id="10" name="Picture 9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E3A99AF8-7C3B-21DC-7AA1-7A303C4839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51" y="300086"/>
            <a:ext cx="1870556" cy="1870556"/>
          </a:xfrm>
          <a:prstGeom prst="rect">
            <a:avLst/>
          </a:prstGeom>
        </p:spPr>
      </p:pic>
      <p:pic>
        <p:nvPicPr>
          <p:cNvPr id="11" name="Picture 10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83E8EDF5-9E02-9142-EE4A-E549D6A8DB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45" y="523614"/>
            <a:ext cx="1870556" cy="1870556"/>
          </a:xfrm>
          <a:prstGeom prst="rect">
            <a:avLst/>
          </a:prstGeom>
        </p:spPr>
      </p:pic>
      <p:pic>
        <p:nvPicPr>
          <p:cNvPr id="12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6DEC1125-8BCF-4761-CC71-26EF20D6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137" y="3496132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710EFF72-4C26-0A89-B56B-59779AEC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414" y="2592736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2AB54269-B5DD-D04F-4A12-D31D7555A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377" y="4402651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96AA034F-8E0A-2572-024B-36DC463EF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53" y="4574677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5F4914CA-AFDD-BE6D-C71B-A5CFA100E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11" y="5182690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044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trees and grass&#10;&#10;Description automatically generated">
            <a:extLst>
              <a:ext uri="{FF2B5EF4-FFF2-40B4-BE49-F238E27FC236}">
                <a16:creationId xmlns:a16="http://schemas.microsoft.com/office/drawing/2014/main" id="{75AB973D-48AC-9BCB-A883-547AA09C4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9" y="0"/>
            <a:ext cx="12197115" cy="6858000"/>
          </a:xfrm>
          <a:prstGeom prst="rect">
            <a:avLst/>
          </a:prstGeom>
        </p:spPr>
      </p:pic>
      <p:pic>
        <p:nvPicPr>
          <p:cNvPr id="5" name="Picture 4" descr="A cartoon of a child wearing a hat and glasses&#10;&#10;Description automatically generated">
            <a:extLst>
              <a:ext uri="{FF2B5EF4-FFF2-40B4-BE49-F238E27FC236}">
                <a16:creationId xmlns:a16="http://schemas.microsoft.com/office/drawing/2014/main" id="{2EF837B0-C5D5-664F-1A2B-F6EAF55B3F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4787"/>
            <a:ext cx="3029582" cy="3029582"/>
          </a:xfrm>
          <a:prstGeom prst="rect">
            <a:avLst/>
          </a:prstGeom>
        </p:spPr>
      </p:pic>
      <p:pic>
        <p:nvPicPr>
          <p:cNvPr id="6" name="Picture 5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E08CFF3C-F137-12F0-B05A-514B6DD9352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32" y="393837"/>
            <a:ext cx="1870556" cy="1870556"/>
          </a:xfrm>
          <a:prstGeom prst="rect">
            <a:avLst/>
          </a:prstGeom>
        </p:spPr>
      </p:pic>
      <p:pic>
        <p:nvPicPr>
          <p:cNvPr id="7" name="Picture 6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8672A3D0-3003-79A8-EFB6-5AC1AA530F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217" y="4093305"/>
            <a:ext cx="1870556" cy="1870556"/>
          </a:xfrm>
          <a:prstGeom prst="rect">
            <a:avLst/>
          </a:prstGeom>
        </p:spPr>
      </p:pic>
      <p:pic>
        <p:nvPicPr>
          <p:cNvPr id="8" name="Picture 7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1501D9A4-931E-51F1-7ED6-49BB94D5F5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397" y="4286589"/>
            <a:ext cx="1870556" cy="1870556"/>
          </a:xfrm>
          <a:prstGeom prst="rect">
            <a:avLst/>
          </a:prstGeom>
        </p:spPr>
      </p:pic>
      <p:pic>
        <p:nvPicPr>
          <p:cNvPr id="9" name="Picture 8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DDAC2D83-AA79-A8EE-C6B3-C7941E038E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699" y="613035"/>
            <a:ext cx="1870556" cy="1870556"/>
          </a:xfrm>
          <a:prstGeom prst="rect">
            <a:avLst/>
          </a:prstGeom>
        </p:spPr>
      </p:pic>
      <p:pic>
        <p:nvPicPr>
          <p:cNvPr id="10" name="Picture 9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E3A99AF8-7C3B-21DC-7AA1-7A303C4839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117" y="566854"/>
            <a:ext cx="1870556" cy="1870556"/>
          </a:xfrm>
          <a:prstGeom prst="rect">
            <a:avLst/>
          </a:prstGeom>
        </p:spPr>
      </p:pic>
      <p:pic>
        <p:nvPicPr>
          <p:cNvPr id="11" name="Picture 10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83E8EDF5-9E02-9142-EE4A-E549D6A8DB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08" y="613035"/>
            <a:ext cx="1870556" cy="1870556"/>
          </a:xfrm>
          <a:prstGeom prst="rect">
            <a:avLst/>
          </a:prstGeom>
        </p:spPr>
      </p:pic>
      <p:pic>
        <p:nvPicPr>
          <p:cNvPr id="12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6DEC1125-8BCF-4761-CC71-26EF20D6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315" y="4170475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710EFF72-4C26-0A89-B56B-59779AEC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880" y="2821465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2AB54269-B5DD-D04F-4A12-D31D7555A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53" y="3343159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96AA034F-8E0A-2572-024B-36DC463EF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80" y="3343159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5F4914CA-AFDD-BE6D-C71B-A5CFA100E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42" y="5222328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518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ad with trees and grass&#10;&#10;Description automatically generated">
            <a:extLst>
              <a:ext uri="{FF2B5EF4-FFF2-40B4-BE49-F238E27FC236}">
                <a16:creationId xmlns:a16="http://schemas.microsoft.com/office/drawing/2014/main" id="{75AB973D-48AC-9BCB-A883-547AA09C47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38"/>
            <a:ext cx="12194557" cy="6856562"/>
          </a:xfrm>
          <a:prstGeom prst="rect">
            <a:avLst/>
          </a:prstGeom>
        </p:spPr>
      </p:pic>
      <p:pic>
        <p:nvPicPr>
          <p:cNvPr id="5" name="Picture 4" descr="A cartoon of a child wearing a hat and glasses&#10;&#10;Description automatically generated">
            <a:extLst>
              <a:ext uri="{FF2B5EF4-FFF2-40B4-BE49-F238E27FC236}">
                <a16:creationId xmlns:a16="http://schemas.microsoft.com/office/drawing/2014/main" id="{2EF837B0-C5D5-664F-1A2B-F6EAF55B3F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4787"/>
            <a:ext cx="3029582" cy="3029582"/>
          </a:xfrm>
          <a:prstGeom prst="rect">
            <a:avLst/>
          </a:prstGeom>
        </p:spPr>
      </p:pic>
      <p:pic>
        <p:nvPicPr>
          <p:cNvPr id="6" name="Picture 5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E08CFF3C-F137-12F0-B05A-514B6DD935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40" y="-359433"/>
            <a:ext cx="1870556" cy="1870556"/>
          </a:xfrm>
          <a:prstGeom prst="rect">
            <a:avLst/>
          </a:prstGeom>
        </p:spPr>
      </p:pic>
      <p:pic>
        <p:nvPicPr>
          <p:cNvPr id="7" name="Picture 6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8672A3D0-3003-79A8-EFB6-5AC1AA530F0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404" y="4402651"/>
            <a:ext cx="1870556" cy="1870556"/>
          </a:xfrm>
          <a:prstGeom prst="rect">
            <a:avLst/>
          </a:prstGeom>
        </p:spPr>
      </p:pic>
      <p:pic>
        <p:nvPicPr>
          <p:cNvPr id="8" name="Picture 7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1501D9A4-931E-51F1-7ED6-49BB94D5F55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23" y="3173889"/>
            <a:ext cx="1870556" cy="1870556"/>
          </a:xfrm>
          <a:prstGeom prst="rect">
            <a:avLst/>
          </a:prstGeom>
        </p:spPr>
      </p:pic>
      <p:pic>
        <p:nvPicPr>
          <p:cNvPr id="9" name="Picture 8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DDAC2D83-AA79-A8EE-C6B3-C7941E038E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673" y="2118115"/>
            <a:ext cx="1870556" cy="1870556"/>
          </a:xfrm>
          <a:prstGeom prst="rect">
            <a:avLst/>
          </a:prstGeom>
        </p:spPr>
      </p:pic>
      <p:pic>
        <p:nvPicPr>
          <p:cNvPr id="10" name="Picture 9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E3A99AF8-7C3B-21DC-7AA1-7A303C4839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751" y="300086"/>
            <a:ext cx="1870556" cy="1870556"/>
          </a:xfrm>
          <a:prstGeom prst="rect">
            <a:avLst/>
          </a:prstGeom>
        </p:spPr>
      </p:pic>
      <p:pic>
        <p:nvPicPr>
          <p:cNvPr id="11" name="Picture 10" descr="A cartoon airplane on a black background&#10;&#10;Description automatically generated">
            <a:extLst>
              <a:ext uri="{FF2B5EF4-FFF2-40B4-BE49-F238E27FC236}">
                <a16:creationId xmlns:a16="http://schemas.microsoft.com/office/drawing/2014/main" id="{83E8EDF5-9E02-9142-EE4A-E549D6A8DB8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945" y="523614"/>
            <a:ext cx="1870556" cy="1870556"/>
          </a:xfrm>
          <a:prstGeom prst="rect">
            <a:avLst/>
          </a:prstGeom>
        </p:spPr>
      </p:pic>
      <p:pic>
        <p:nvPicPr>
          <p:cNvPr id="12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6DEC1125-8BCF-4761-CC71-26EF20D66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137" y="3496132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710EFF72-4C26-0A89-B56B-59779AEC4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414" y="2592736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2AB54269-B5DD-D04F-4A12-D31D7555A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377" y="4402651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96AA034F-8E0A-2572-024B-36DC463EF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53" y="4574677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Xe ô Tô Màu Vàng | Công cụ đồ họa PSD Tải xuống miễn phí - Pikbest">
            <a:extLst>
              <a:ext uri="{FF2B5EF4-FFF2-40B4-BE49-F238E27FC236}">
                <a16:creationId xmlns:a16="http://schemas.microsoft.com/office/drawing/2014/main" id="{5F4914CA-AFDD-BE6D-C71B-A5CFA100E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711" y="5182690"/>
            <a:ext cx="1813555" cy="18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15281AAF-6214-3C08-27C1-9C7EEE2D560C}"/>
              </a:ext>
            </a:extLst>
          </p:cNvPr>
          <p:cNvSpPr/>
          <p:nvPr/>
        </p:nvSpPr>
        <p:spPr>
          <a:xfrm>
            <a:off x="128588" y="863631"/>
            <a:ext cx="4142525" cy="2039106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18" name="ttsmaker-file-2024-10-21-18-48-45">
            <a:hlinkClick r:id="" action="ppaction://media"/>
            <a:extLst>
              <a:ext uri="{FF2B5EF4-FFF2-40B4-BE49-F238E27FC236}">
                <a16:creationId xmlns:a16="http://schemas.microsoft.com/office/drawing/2014/main" id="{2030982C-BED0-BEC2-2878-C49A122C1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19148" y="-6868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90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Mở ảnh">
            <a:extLst>
              <a:ext uri="{FF2B5EF4-FFF2-40B4-BE49-F238E27FC236}">
                <a16:creationId xmlns:a16="http://schemas.microsoft.com/office/drawing/2014/main" id="{CD77F12E-36D9-632E-0BD9-6761D77D6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7" t="12202" r="9081"/>
          <a:stretch/>
        </p:blipFill>
        <p:spPr bwMode="auto">
          <a:xfrm rot="16200000">
            <a:off x="7406847" y="-766489"/>
            <a:ext cx="3313866" cy="628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78B43F-9CE1-379B-DCB7-72B2F968F16D}"/>
              </a:ext>
            </a:extLst>
          </p:cNvPr>
          <p:cNvSpPr/>
          <p:nvPr/>
        </p:nvSpPr>
        <p:spPr>
          <a:xfrm>
            <a:off x="6905627" y="4183149"/>
            <a:ext cx="4867275" cy="7905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 ô tô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hơn số máy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556080-872D-24D6-A56B-54EDCE527A71}"/>
              </a:ext>
            </a:extLst>
          </p:cNvPr>
          <p:cNvSpPr/>
          <p:nvPr/>
        </p:nvSpPr>
        <p:spPr>
          <a:xfrm>
            <a:off x="6096000" y="5082424"/>
            <a:ext cx="4867275" cy="7905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 ô tô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số máy bay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789455-A5A6-9754-9781-AF2B1B17585A}"/>
              </a:ext>
            </a:extLst>
          </p:cNvPr>
          <p:cNvSpPr/>
          <p:nvPr/>
        </p:nvSpPr>
        <p:spPr>
          <a:xfrm>
            <a:off x="7277100" y="5981700"/>
            <a:ext cx="4867275" cy="7905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 ô tô </a:t>
            </a:r>
            <a:r>
              <a:rPr lang="en-US" sz="28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hơn số máy bay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021 (1)(1)">
            <a:hlinkClick r:id="" action="ppaction://media"/>
            <a:extLst>
              <a:ext uri="{FF2B5EF4-FFF2-40B4-BE49-F238E27FC236}">
                <a16:creationId xmlns:a16="http://schemas.microsoft.com/office/drawing/2014/main" id="{2B61F2EC-B22A-3796-DA40-8F43D5970D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t="43889"/>
          <a:stretch/>
        </p:blipFill>
        <p:spPr>
          <a:xfrm>
            <a:off x="124691" y="2386013"/>
            <a:ext cx="5839259" cy="44719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FDFD061-EE6C-EBC7-72FF-EF3400273EF0}"/>
              </a:ext>
            </a:extLst>
          </p:cNvPr>
          <p:cNvSpPr/>
          <p:nvPr/>
        </p:nvSpPr>
        <p:spPr>
          <a:xfrm>
            <a:off x="124691" y="-1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E95E1C-3567-418C-2047-2B3E08D7A1F7}"/>
              </a:ext>
            </a:extLst>
          </p:cNvPr>
          <p:cNvSpPr/>
          <p:nvPr/>
        </p:nvSpPr>
        <p:spPr>
          <a:xfrm>
            <a:off x="856211" y="85725"/>
            <a:ext cx="113495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AB146-3542-4A16-8651-1D95AE65A6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333" y="2300288"/>
            <a:ext cx="2843318" cy="447198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7A8230C-DB38-47B3-B3A6-596905D66150}"/>
              </a:ext>
            </a:extLst>
          </p:cNvPr>
          <p:cNvSpPr/>
          <p:nvPr/>
        </p:nvSpPr>
        <p:spPr>
          <a:xfrm>
            <a:off x="6905627" y="4386263"/>
            <a:ext cx="481011" cy="471487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ln w="0">
                  <a:solidFill>
                    <a:srgbClr val="FF0000"/>
                  </a:solidFill>
                </a:ln>
                <a:noFill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vi-VN" dirty="0">
              <a:ln w="0">
                <a:solidFill>
                  <a:srgbClr val="FF0000"/>
                </a:solidFill>
              </a:ln>
              <a:noFill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601FBFC9-2A59-42AC-A265-8429AE3DAB5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45981" y="1026176"/>
            <a:ext cx="1343025" cy="105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49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50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0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239CB6-4A66-B7D5-FED8-4A3D95E1028A}"/>
              </a:ext>
            </a:extLst>
          </p:cNvPr>
          <p:cNvSpPr/>
          <p:nvPr/>
        </p:nvSpPr>
        <p:spPr>
          <a:xfrm>
            <a:off x="1184905" y="2385592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F03347-9A63-AB41-CE62-5DB98D1F7A37}"/>
              </a:ext>
            </a:extLst>
          </p:cNvPr>
          <p:cNvSpPr/>
          <p:nvPr/>
        </p:nvSpPr>
        <p:spPr>
          <a:xfrm>
            <a:off x="2135500" y="2385592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1969A6-7775-7D0D-D169-6C18742F022B}"/>
              </a:ext>
            </a:extLst>
          </p:cNvPr>
          <p:cNvSpPr/>
          <p:nvPr/>
        </p:nvSpPr>
        <p:spPr>
          <a:xfrm>
            <a:off x="1660203" y="1301647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935164-191C-EC46-68BB-2402C3BCB342}"/>
              </a:ext>
            </a:extLst>
          </p:cNvPr>
          <p:cNvSpPr/>
          <p:nvPr/>
        </p:nvSpPr>
        <p:spPr>
          <a:xfrm>
            <a:off x="5066342" y="2385592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CC81B9-5D7B-8FA3-545C-3F76F7DD6509}"/>
              </a:ext>
            </a:extLst>
          </p:cNvPr>
          <p:cNvSpPr/>
          <p:nvPr/>
        </p:nvSpPr>
        <p:spPr>
          <a:xfrm>
            <a:off x="6016937" y="2385592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2750A9-EBC9-CD2C-F59F-67BAC0885EBB}"/>
              </a:ext>
            </a:extLst>
          </p:cNvPr>
          <p:cNvSpPr/>
          <p:nvPr/>
        </p:nvSpPr>
        <p:spPr>
          <a:xfrm>
            <a:off x="5541640" y="1301647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B50BDD-DC5C-A60F-7489-694093431825}"/>
              </a:ext>
            </a:extLst>
          </p:cNvPr>
          <p:cNvSpPr/>
          <p:nvPr/>
        </p:nvSpPr>
        <p:spPr>
          <a:xfrm>
            <a:off x="8947780" y="2385592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7D585D-7868-D812-88C1-73242F0C68D8}"/>
              </a:ext>
            </a:extLst>
          </p:cNvPr>
          <p:cNvSpPr/>
          <p:nvPr/>
        </p:nvSpPr>
        <p:spPr>
          <a:xfrm>
            <a:off x="9898375" y="2385592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6C70E1-BF3D-3724-632A-A56785E0E749}"/>
              </a:ext>
            </a:extLst>
          </p:cNvPr>
          <p:cNvSpPr/>
          <p:nvPr/>
        </p:nvSpPr>
        <p:spPr>
          <a:xfrm>
            <a:off x="9423078" y="1301647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EF2BEB-F7EA-B68C-AB58-CCB6449350AB}"/>
              </a:ext>
            </a:extLst>
          </p:cNvPr>
          <p:cNvSpPr/>
          <p:nvPr/>
        </p:nvSpPr>
        <p:spPr>
          <a:xfrm>
            <a:off x="1190624" y="5295899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A5F3BEE-9CD0-B0A5-5E3A-32261F0F57A4}"/>
              </a:ext>
            </a:extLst>
          </p:cNvPr>
          <p:cNvSpPr/>
          <p:nvPr/>
        </p:nvSpPr>
        <p:spPr>
          <a:xfrm>
            <a:off x="2141219" y="5295899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0A2303-F7FC-4D7D-6A70-288347801760}"/>
              </a:ext>
            </a:extLst>
          </p:cNvPr>
          <p:cNvSpPr/>
          <p:nvPr/>
        </p:nvSpPr>
        <p:spPr>
          <a:xfrm>
            <a:off x="1665922" y="4211954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35F15C-78B6-3738-717C-8DCDD3737091}"/>
              </a:ext>
            </a:extLst>
          </p:cNvPr>
          <p:cNvSpPr/>
          <p:nvPr/>
        </p:nvSpPr>
        <p:spPr>
          <a:xfrm>
            <a:off x="5072061" y="5295899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0A361F1-E367-2231-61C3-C630EC28FA53}"/>
              </a:ext>
            </a:extLst>
          </p:cNvPr>
          <p:cNvSpPr/>
          <p:nvPr/>
        </p:nvSpPr>
        <p:spPr>
          <a:xfrm>
            <a:off x="6022656" y="5295899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8E8DB3C-2358-8C36-AED2-B8E6079B9AF4}"/>
              </a:ext>
            </a:extLst>
          </p:cNvPr>
          <p:cNvSpPr/>
          <p:nvPr/>
        </p:nvSpPr>
        <p:spPr>
          <a:xfrm>
            <a:off x="5547359" y="4211954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B78C8A-01CC-8FE9-344C-6B89F1713B34}"/>
              </a:ext>
            </a:extLst>
          </p:cNvPr>
          <p:cNvSpPr/>
          <p:nvPr/>
        </p:nvSpPr>
        <p:spPr>
          <a:xfrm>
            <a:off x="8953499" y="5295899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405C72B-6571-B085-74B8-9600967BBD49}"/>
              </a:ext>
            </a:extLst>
          </p:cNvPr>
          <p:cNvSpPr/>
          <p:nvPr/>
        </p:nvSpPr>
        <p:spPr>
          <a:xfrm>
            <a:off x="9904094" y="5295899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0F6F14-3131-D39A-07CA-87FC96191634}"/>
              </a:ext>
            </a:extLst>
          </p:cNvPr>
          <p:cNvSpPr/>
          <p:nvPr/>
        </p:nvSpPr>
        <p:spPr>
          <a:xfrm>
            <a:off x="9428797" y="4211954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24FD795-44DE-8120-091D-84CE880297E7}"/>
              </a:ext>
            </a:extLst>
          </p:cNvPr>
          <p:cNvSpPr/>
          <p:nvPr/>
        </p:nvSpPr>
        <p:spPr>
          <a:xfrm>
            <a:off x="1441128" y="2656102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A29285-697C-0723-CBE1-FB2128667208}"/>
              </a:ext>
            </a:extLst>
          </p:cNvPr>
          <p:cNvSpPr/>
          <p:nvPr/>
        </p:nvSpPr>
        <p:spPr>
          <a:xfrm>
            <a:off x="2391723" y="2656102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301512D-2C2D-8C0C-9544-05BFC64C944A}"/>
              </a:ext>
            </a:extLst>
          </p:cNvPr>
          <p:cNvSpPr/>
          <p:nvPr/>
        </p:nvSpPr>
        <p:spPr>
          <a:xfrm>
            <a:off x="5159213" y="2450364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0791E2-3389-7379-2019-5940FA879BA1}"/>
              </a:ext>
            </a:extLst>
          </p:cNvPr>
          <p:cNvSpPr/>
          <p:nvPr/>
        </p:nvSpPr>
        <p:spPr>
          <a:xfrm>
            <a:off x="5517827" y="2450364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3A3B133-D816-21DF-69EB-29266ADBF303}"/>
              </a:ext>
            </a:extLst>
          </p:cNvPr>
          <p:cNvSpPr/>
          <p:nvPr/>
        </p:nvSpPr>
        <p:spPr>
          <a:xfrm>
            <a:off x="5327327" y="264848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9200049-B677-3662-AD95-CCCC7E15669E}"/>
              </a:ext>
            </a:extLst>
          </p:cNvPr>
          <p:cNvSpPr/>
          <p:nvPr/>
        </p:nvSpPr>
        <p:spPr>
          <a:xfrm>
            <a:off x="5136827" y="283707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59D159B-4620-1418-913D-BAB3616BDE4B}"/>
              </a:ext>
            </a:extLst>
          </p:cNvPr>
          <p:cNvSpPr/>
          <p:nvPr/>
        </p:nvSpPr>
        <p:spPr>
          <a:xfrm>
            <a:off x="5495441" y="283707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A8998C2-A3A2-1CCC-631B-37849F8D371D}"/>
              </a:ext>
            </a:extLst>
          </p:cNvPr>
          <p:cNvSpPr/>
          <p:nvPr/>
        </p:nvSpPr>
        <p:spPr>
          <a:xfrm>
            <a:off x="6105046" y="245798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B470D8B-7FC8-A14A-3FAA-57BE207F9B1B}"/>
              </a:ext>
            </a:extLst>
          </p:cNvPr>
          <p:cNvSpPr/>
          <p:nvPr/>
        </p:nvSpPr>
        <p:spPr>
          <a:xfrm>
            <a:off x="6463660" y="245798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72E36F-C89A-4AB1-A73E-0C58B7B439D7}"/>
              </a:ext>
            </a:extLst>
          </p:cNvPr>
          <p:cNvSpPr/>
          <p:nvPr/>
        </p:nvSpPr>
        <p:spPr>
          <a:xfrm>
            <a:off x="6273160" y="2656102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A1DE562-0B74-9BAF-5E00-6CA71A1D3BFF}"/>
              </a:ext>
            </a:extLst>
          </p:cNvPr>
          <p:cNvSpPr/>
          <p:nvPr/>
        </p:nvSpPr>
        <p:spPr>
          <a:xfrm>
            <a:off x="6082660" y="284469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0E4C675-467C-F738-F1A5-84466BF0F755}"/>
              </a:ext>
            </a:extLst>
          </p:cNvPr>
          <p:cNvSpPr/>
          <p:nvPr/>
        </p:nvSpPr>
        <p:spPr>
          <a:xfrm>
            <a:off x="6441274" y="284469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98E8C02-C601-A0D9-5A42-CB7DF933850D}"/>
              </a:ext>
            </a:extLst>
          </p:cNvPr>
          <p:cNvSpPr/>
          <p:nvPr/>
        </p:nvSpPr>
        <p:spPr>
          <a:xfrm>
            <a:off x="9219243" y="2640864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AF31E3B-6BE6-376D-FA37-84BB6D3A9BD5}"/>
              </a:ext>
            </a:extLst>
          </p:cNvPr>
          <p:cNvSpPr/>
          <p:nvPr/>
        </p:nvSpPr>
        <p:spPr>
          <a:xfrm>
            <a:off x="10168885" y="263514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3775870-F7CC-E9C9-9349-915AB66274E9}"/>
              </a:ext>
            </a:extLst>
          </p:cNvPr>
          <p:cNvSpPr/>
          <p:nvPr/>
        </p:nvSpPr>
        <p:spPr>
          <a:xfrm>
            <a:off x="10359385" y="2451316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DDF079D-AACE-5151-EF66-DFA5FCBBCEFE}"/>
              </a:ext>
            </a:extLst>
          </p:cNvPr>
          <p:cNvSpPr/>
          <p:nvPr/>
        </p:nvSpPr>
        <p:spPr>
          <a:xfrm>
            <a:off x="9978385" y="283707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97ED0A9-90C0-688D-76FD-ECDD8B2F91CA}"/>
              </a:ext>
            </a:extLst>
          </p:cNvPr>
          <p:cNvSpPr/>
          <p:nvPr/>
        </p:nvSpPr>
        <p:spPr>
          <a:xfrm>
            <a:off x="2243617" y="5362574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BE2EEB2-CA71-D61F-B156-F1F7B6B75FBD}"/>
              </a:ext>
            </a:extLst>
          </p:cNvPr>
          <p:cNvSpPr/>
          <p:nvPr/>
        </p:nvSpPr>
        <p:spPr>
          <a:xfrm>
            <a:off x="2602231" y="5362574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95D1DE6-468D-E092-51BE-A75585EC8810}"/>
              </a:ext>
            </a:extLst>
          </p:cNvPr>
          <p:cNvSpPr/>
          <p:nvPr/>
        </p:nvSpPr>
        <p:spPr>
          <a:xfrm>
            <a:off x="2411731" y="556069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99CBF50-BB52-3607-797E-58C947C049A1}"/>
              </a:ext>
            </a:extLst>
          </p:cNvPr>
          <p:cNvSpPr/>
          <p:nvPr/>
        </p:nvSpPr>
        <p:spPr>
          <a:xfrm>
            <a:off x="2221231" y="574928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CDBEA28-7372-DC17-6FCE-80536AE7DA8C}"/>
              </a:ext>
            </a:extLst>
          </p:cNvPr>
          <p:cNvSpPr/>
          <p:nvPr/>
        </p:nvSpPr>
        <p:spPr>
          <a:xfrm>
            <a:off x="2579845" y="574928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AD3B9E5-99BC-4BBF-0FEF-B1D4C5364001}"/>
              </a:ext>
            </a:extLst>
          </p:cNvPr>
          <p:cNvSpPr/>
          <p:nvPr/>
        </p:nvSpPr>
        <p:spPr>
          <a:xfrm>
            <a:off x="1680211" y="537019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33B75E9-B7CE-23EF-0736-D8A37D07DD0E}"/>
              </a:ext>
            </a:extLst>
          </p:cNvPr>
          <p:cNvSpPr/>
          <p:nvPr/>
        </p:nvSpPr>
        <p:spPr>
          <a:xfrm>
            <a:off x="1299211" y="575690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EF87F0B-4455-CA23-E632-96CAA0DA8093}"/>
              </a:ext>
            </a:extLst>
          </p:cNvPr>
          <p:cNvSpPr/>
          <p:nvPr/>
        </p:nvSpPr>
        <p:spPr>
          <a:xfrm>
            <a:off x="5169695" y="538352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0C02CDC-9909-1F8E-A6FD-A16DF22B1816}"/>
              </a:ext>
            </a:extLst>
          </p:cNvPr>
          <p:cNvSpPr/>
          <p:nvPr/>
        </p:nvSpPr>
        <p:spPr>
          <a:xfrm>
            <a:off x="5528309" y="538352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AD8853E-838A-F2EF-9CCC-28B67C4371D7}"/>
              </a:ext>
            </a:extLst>
          </p:cNvPr>
          <p:cNvSpPr/>
          <p:nvPr/>
        </p:nvSpPr>
        <p:spPr>
          <a:xfrm>
            <a:off x="5337809" y="5581647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81917F2-6EBA-26E1-B829-4AB35AC25269}"/>
              </a:ext>
            </a:extLst>
          </p:cNvPr>
          <p:cNvSpPr/>
          <p:nvPr/>
        </p:nvSpPr>
        <p:spPr>
          <a:xfrm>
            <a:off x="5147309" y="577024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578A285-B0BB-0B62-C992-BEB56492B86C}"/>
              </a:ext>
            </a:extLst>
          </p:cNvPr>
          <p:cNvSpPr/>
          <p:nvPr/>
        </p:nvSpPr>
        <p:spPr>
          <a:xfrm>
            <a:off x="5505923" y="577024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85A830E-E2D9-12B1-F591-2E8BC8DC43B0}"/>
              </a:ext>
            </a:extLst>
          </p:cNvPr>
          <p:cNvSpPr/>
          <p:nvPr/>
        </p:nvSpPr>
        <p:spPr>
          <a:xfrm>
            <a:off x="6142195" y="537019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235916-0F4E-8BE4-2F46-1F23BB829805}"/>
              </a:ext>
            </a:extLst>
          </p:cNvPr>
          <p:cNvSpPr/>
          <p:nvPr/>
        </p:nvSpPr>
        <p:spPr>
          <a:xfrm>
            <a:off x="6500809" y="537019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1395F4F-AFEB-5EB7-E3EC-7D8704DE65AF}"/>
              </a:ext>
            </a:extLst>
          </p:cNvPr>
          <p:cNvSpPr/>
          <p:nvPr/>
        </p:nvSpPr>
        <p:spPr>
          <a:xfrm>
            <a:off x="6119809" y="575690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B7FEA99-F36B-F9C3-85DA-4692D38FAB26}"/>
              </a:ext>
            </a:extLst>
          </p:cNvPr>
          <p:cNvSpPr/>
          <p:nvPr/>
        </p:nvSpPr>
        <p:spPr>
          <a:xfrm>
            <a:off x="6478423" y="575690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60E0A3E-CA05-519F-851B-F3A69AD09DBD}"/>
              </a:ext>
            </a:extLst>
          </p:cNvPr>
          <p:cNvSpPr/>
          <p:nvPr/>
        </p:nvSpPr>
        <p:spPr>
          <a:xfrm>
            <a:off x="9415462" y="5362574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10082F7-22B8-5AEF-88FD-9B42450A7A46}"/>
              </a:ext>
            </a:extLst>
          </p:cNvPr>
          <p:cNvSpPr/>
          <p:nvPr/>
        </p:nvSpPr>
        <p:spPr>
          <a:xfrm>
            <a:off x="9034462" y="574928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0F55E5A-5FEE-B480-8F33-DB642A9511E2}"/>
              </a:ext>
            </a:extLst>
          </p:cNvPr>
          <p:cNvSpPr/>
          <p:nvPr/>
        </p:nvSpPr>
        <p:spPr>
          <a:xfrm>
            <a:off x="10055540" y="535304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A537A85-291B-107A-483F-57341A3215BD}"/>
              </a:ext>
            </a:extLst>
          </p:cNvPr>
          <p:cNvSpPr/>
          <p:nvPr/>
        </p:nvSpPr>
        <p:spPr>
          <a:xfrm>
            <a:off x="10069826" y="558355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F53D472-C229-E7ED-B9C2-BDE1A530B167}"/>
              </a:ext>
            </a:extLst>
          </p:cNvPr>
          <p:cNvSpPr/>
          <p:nvPr/>
        </p:nvSpPr>
        <p:spPr>
          <a:xfrm>
            <a:off x="10069826" y="5810246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469CE99-6B12-1DBB-4BDB-A91DB167640A}"/>
              </a:ext>
            </a:extLst>
          </p:cNvPr>
          <p:cNvSpPr/>
          <p:nvPr/>
        </p:nvSpPr>
        <p:spPr>
          <a:xfrm>
            <a:off x="10301284" y="535494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611C2B5-92DE-59F0-07DE-54EF878CD3FE}"/>
              </a:ext>
            </a:extLst>
          </p:cNvPr>
          <p:cNvSpPr/>
          <p:nvPr/>
        </p:nvSpPr>
        <p:spPr>
          <a:xfrm>
            <a:off x="10315570" y="5585452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AB3C825-F34D-6CF6-E224-6D8A38A663F0}"/>
              </a:ext>
            </a:extLst>
          </p:cNvPr>
          <p:cNvSpPr/>
          <p:nvPr/>
        </p:nvSpPr>
        <p:spPr>
          <a:xfrm>
            <a:off x="10315570" y="5812145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09BCB92-4AC5-AD87-DA57-6BE2DFAB6BE0}"/>
              </a:ext>
            </a:extLst>
          </p:cNvPr>
          <p:cNvCxnSpPr>
            <a:stCxn id="4" idx="0"/>
            <a:endCxn id="6" idx="2"/>
          </p:cNvCxnSpPr>
          <p:nvPr/>
        </p:nvCxnSpPr>
        <p:spPr>
          <a:xfrm flipV="1">
            <a:off x="1550665" y="2033167"/>
            <a:ext cx="475298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F272850-A71C-3232-A7C9-2C06FD49E31C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>
          <a:xfrm flipH="1" flipV="1">
            <a:off x="2025963" y="2033167"/>
            <a:ext cx="475297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00953C6-58A8-A781-A84D-353548262258}"/>
              </a:ext>
            </a:extLst>
          </p:cNvPr>
          <p:cNvCxnSpPr/>
          <p:nvPr/>
        </p:nvCxnSpPr>
        <p:spPr>
          <a:xfrm flipV="1">
            <a:off x="5423056" y="2040786"/>
            <a:ext cx="475298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EACE983-A52D-F3A8-C117-D2DDF940C6F8}"/>
              </a:ext>
            </a:extLst>
          </p:cNvPr>
          <p:cNvCxnSpPr>
            <a:cxnSpLocks/>
          </p:cNvCxnSpPr>
          <p:nvPr/>
        </p:nvCxnSpPr>
        <p:spPr>
          <a:xfrm flipH="1" flipV="1">
            <a:off x="5898354" y="2040786"/>
            <a:ext cx="475297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CA1B919-1D1B-1AC6-EF6D-F38903117DF2}"/>
              </a:ext>
            </a:extLst>
          </p:cNvPr>
          <p:cNvCxnSpPr/>
          <p:nvPr/>
        </p:nvCxnSpPr>
        <p:spPr>
          <a:xfrm flipV="1">
            <a:off x="9313541" y="2049361"/>
            <a:ext cx="475298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F1FF70C-5B73-3A70-FAAE-CA59061EE1E9}"/>
              </a:ext>
            </a:extLst>
          </p:cNvPr>
          <p:cNvCxnSpPr>
            <a:cxnSpLocks/>
          </p:cNvCxnSpPr>
          <p:nvPr/>
        </p:nvCxnSpPr>
        <p:spPr>
          <a:xfrm flipH="1" flipV="1">
            <a:off x="9788839" y="2049361"/>
            <a:ext cx="475297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058693E-123B-76A2-1B96-D58C3570FE93}"/>
              </a:ext>
            </a:extLst>
          </p:cNvPr>
          <p:cNvCxnSpPr/>
          <p:nvPr/>
        </p:nvCxnSpPr>
        <p:spPr>
          <a:xfrm flipV="1">
            <a:off x="1556384" y="4951093"/>
            <a:ext cx="475298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1937133-3AD8-AF53-78E5-7DBFD637CB81}"/>
              </a:ext>
            </a:extLst>
          </p:cNvPr>
          <p:cNvCxnSpPr>
            <a:cxnSpLocks/>
          </p:cNvCxnSpPr>
          <p:nvPr/>
        </p:nvCxnSpPr>
        <p:spPr>
          <a:xfrm flipH="1" flipV="1">
            <a:off x="2031682" y="4951093"/>
            <a:ext cx="475297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95B6933-38AC-CB13-15A9-02E815F97D5B}"/>
              </a:ext>
            </a:extLst>
          </p:cNvPr>
          <p:cNvCxnSpPr/>
          <p:nvPr/>
        </p:nvCxnSpPr>
        <p:spPr>
          <a:xfrm flipV="1">
            <a:off x="5431152" y="4943474"/>
            <a:ext cx="475298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0EE1B0A-1940-C18D-6ED2-25A720C0DACF}"/>
              </a:ext>
            </a:extLst>
          </p:cNvPr>
          <p:cNvCxnSpPr>
            <a:cxnSpLocks/>
          </p:cNvCxnSpPr>
          <p:nvPr/>
        </p:nvCxnSpPr>
        <p:spPr>
          <a:xfrm flipH="1" flipV="1">
            <a:off x="5906450" y="4943474"/>
            <a:ext cx="475297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BE40141-BABD-396E-9809-FD9854370E45}"/>
              </a:ext>
            </a:extLst>
          </p:cNvPr>
          <p:cNvCxnSpPr/>
          <p:nvPr/>
        </p:nvCxnSpPr>
        <p:spPr>
          <a:xfrm flipV="1">
            <a:off x="9347355" y="4943474"/>
            <a:ext cx="475298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9A34B6C-AAF8-6CCB-EECF-2B94C510EC23}"/>
              </a:ext>
            </a:extLst>
          </p:cNvPr>
          <p:cNvCxnSpPr>
            <a:cxnSpLocks/>
          </p:cNvCxnSpPr>
          <p:nvPr/>
        </p:nvCxnSpPr>
        <p:spPr>
          <a:xfrm flipH="1" flipV="1">
            <a:off x="9822653" y="4943474"/>
            <a:ext cx="475297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699192F-4FF1-A9F9-FE99-F878F30B5E5D}"/>
              </a:ext>
            </a:extLst>
          </p:cNvPr>
          <p:cNvSpPr/>
          <p:nvPr/>
        </p:nvSpPr>
        <p:spPr>
          <a:xfrm>
            <a:off x="1659253" y="1299741"/>
            <a:ext cx="731520" cy="731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385CD2D-2EAF-469D-6D0B-20652E59A2D6}"/>
              </a:ext>
            </a:extLst>
          </p:cNvPr>
          <p:cNvSpPr/>
          <p:nvPr/>
        </p:nvSpPr>
        <p:spPr>
          <a:xfrm>
            <a:off x="124691" y="-1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BF93DB9-A2AF-D357-8A69-E0A48480CDF9}"/>
              </a:ext>
            </a:extLst>
          </p:cNvPr>
          <p:cNvSpPr/>
          <p:nvPr/>
        </p:nvSpPr>
        <p:spPr>
          <a:xfrm>
            <a:off x="882814" y="41851"/>
            <a:ext cx="1345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62314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00714F-8D67-40CF-BF39-0C3DB8D86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" y="0"/>
            <a:ext cx="12167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239CB6-4A66-B7D5-FED8-4A3D95E1028A}"/>
              </a:ext>
            </a:extLst>
          </p:cNvPr>
          <p:cNvSpPr/>
          <p:nvPr/>
        </p:nvSpPr>
        <p:spPr>
          <a:xfrm>
            <a:off x="1184905" y="2385592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6F03347-9A63-AB41-CE62-5DB98D1F7A37}"/>
              </a:ext>
            </a:extLst>
          </p:cNvPr>
          <p:cNvSpPr/>
          <p:nvPr/>
        </p:nvSpPr>
        <p:spPr>
          <a:xfrm>
            <a:off x="2135500" y="2385592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1969A6-7775-7D0D-D169-6C18742F022B}"/>
              </a:ext>
            </a:extLst>
          </p:cNvPr>
          <p:cNvSpPr/>
          <p:nvPr/>
        </p:nvSpPr>
        <p:spPr>
          <a:xfrm>
            <a:off x="1660203" y="1301647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935164-191C-EC46-68BB-2402C3BCB342}"/>
              </a:ext>
            </a:extLst>
          </p:cNvPr>
          <p:cNvSpPr/>
          <p:nvPr/>
        </p:nvSpPr>
        <p:spPr>
          <a:xfrm>
            <a:off x="5066342" y="2385592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CC81B9-5D7B-8FA3-545C-3F76F7DD6509}"/>
              </a:ext>
            </a:extLst>
          </p:cNvPr>
          <p:cNvSpPr/>
          <p:nvPr/>
        </p:nvSpPr>
        <p:spPr>
          <a:xfrm>
            <a:off x="6016937" y="2385592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2750A9-EBC9-CD2C-F59F-67BAC0885EBB}"/>
              </a:ext>
            </a:extLst>
          </p:cNvPr>
          <p:cNvSpPr/>
          <p:nvPr/>
        </p:nvSpPr>
        <p:spPr>
          <a:xfrm>
            <a:off x="5541640" y="1301647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B50BDD-DC5C-A60F-7489-694093431825}"/>
              </a:ext>
            </a:extLst>
          </p:cNvPr>
          <p:cNvSpPr/>
          <p:nvPr/>
        </p:nvSpPr>
        <p:spPr>
          <a:xfrm>
            <a:off x="8947780" y="2385592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7D585D-7868-D812-88C1-73242F0C68D8}"/>
              </a:ext>
            </a:extLst>
          </p:cNvPr>
          <p:cNvSpPr/>
          <p:nvPr/>
        </p:nvSpPr>
        <p:spPr>
          <a:xfrm>
            <a:off x="9898375" y="2385592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6C70E1-BF3D-3724-632A-A56785E0E749}"/>
              </a:ext>
            </a:extLst>
          </p:cNvPr>
          <p:cNvSpPr/>
          <p:nvPr/>
        </p:nvSpPr>
        <p:spPr>
          <a:xfrm>
            <a:off x="9423078" y="1301647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EF2BEB-F7EA-B68C-AB58-CCB6449350AB}"/>
              </a:ext>
            </a:extLst>
          </p:cNvPr>
          <p:cNvSpPr/>
          <p:nvPr/>
        </p:nvSpPr>
        <p:spPr>
          <a:xfrm>
            <a:off x="1190624" y="5295899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A5F3BEE-9CD0-B0A5-5E3A-32261F0F57A4}"/>
              </a:ext>
            </a:extLst>
          </p:cNvPr>
          <p:cNvSpPr/>
          <p:nvPr/>
        </p:nvSpPr>
        <p:spPr>
          <a:xfrm>
            <a:off x="2141219" y="5295899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90A2303-F7FC-4D7D-6A70-288347801760}"/>
              </a:ext>
            </a:extLst>
          </p:cNvPr>
          <p:cNvSpPr/>
          <p:nvPr/>
        </p:nvSpPr>
        <p:spPr>
          <a:xfrm>
            <a:off x="1665922" y="4211954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35F15C-78B6-3738-717C-8DCDD3737091}"/>
              </a:ext>
            </a:extLst>
          </p:cNvPr>
          <p:cNvSpPr/>
          <p:nvPr/>
        </p:nvSpPr>
        <p:spPr>
          <a:xfrm>
            <a:off x="5072061" y="5295899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0A361F1-E367-2231-61C3-C630EC28FA53}"/>
              </a:ext>
            </a:extLst>
          </p:cNvPr>
          <p:cNvSpPr/>
          <p:nvPr/>
        </p:nvSpPr>
        <p:spPr>
          <a:xfrm>
            <a:off x="6022656" y="5295899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8E8DB3C-2358-8C36-AED2-B8E6079B9AF4}"/>
              </a:ext>
            </a:extLst>
          </p:cNvPr>
          <p:cNvSpPr/>
          <p:nvPr/>
        </p:nvSpPr>
        <p:spPr>
          <a:xfrm>
            <a:off x="5547359" y="4211954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B78C8A-01CC-8FE9-344C-6B89F1713B34}"/>
              </a:ext>
            </a:extLst>
          </p:cNvPr>
          <p:cNvSpPr/>
          <p:nvPr/>
        </p:nvSpPr>
        <p:spPr>
          <a:xfrm>
            <a:off x="8953499" y="5295899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405C72B-6571-B085-74B8-9600967BBD49}"/>
              </a:ext>
            </a:extLst>
          </p:cNvPr>
          <p:cNvSpPr/>
          <p:nvPr/>
        </p:nvSpPr>
        <p:spPr>
          <a:xfrm>
            <a:off x="9904094" y="5295899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0F6F14-3131-D39A-07CA-87FC96191634}"/>
              </a:ext>
            </a:extLst>
          </p:cNvPr>
          <p:cNvSpPr/>
          <p:nvPr/>
        </p:nvSpPr>
        <p:spPr>
          <a:xfrm>
            <a:off x="9428797" y="4211954"/>
            <a:ext cx="731520" cy="731520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24FD795-44DE-8120-091D-84CE880297E7}"/>
              </a:ext>
            </a:extLst>
          </p:cNvPr>
          <p:cNvSpPr/>
          <p:nvPr/>
        </p:nvSpPr>
        <p:spPr>
          <a:xfrm>
            <a:off x="1441128" y="2656102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A29285-697C-0723-CBE1-FB2128667208}"/>
              </a:ext>
            </a:extLst>
          </p:cNvPr>
          <p:cNvSpPr/>
          <p:nvPr/>
        </p:nvSpPr>
        <p:spPr>
          <a:xfrm>
            <a:off x="2391723" y="2656102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301512D-2C2D-8C0C-9544-05BFC64C944A}"/>
              </a:ext>
            </a:extLst>
          </p:cNvPr>
          <p:cNvSpPr/>
          <p:nvPr/>
        </p:nvSpPr>
        <p:spPr>
          <a:xfrm>
            <a:off x="5159213" y="2450364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0791E2-3389-7379-2019-5940FA879BA1}"/>
              </a:ext>
            </a:extLst>
          </p:cNvPr>
          <p:cNvSpPr/>
          <p:nvPr/>
        </p:nvSpPr>
        <p:spPr>
          <a:xfrm>
            <a:off x="5517827" y="2450364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3A3B133-D816-21DF-69EB-29266ADBF303}"/>
              </a:ext>
            </a:extLst>
          </p:cNvPr>
          <p:cNvSpPr/>
          <p:nvPr/>
        </p:nvSpPr>
        <p:spPr>
          <a:xfrm>
            <a:off x="5327327" y="264848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9200049-B677-3662-AD95-CCCC7E15669E}"/>
              </a:ext>
            </a:extLst>
          </p:cNvPr>
          <p:cNvSpPr/>
          <p:nvPr/>
        </p:nvSpPr>
        <p:spPr>
          <a:xfrm>
            <a:off x="5136827" y="283707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59D159B-4620-1418-913D-BAB3616BDE4B}"/>
              </a:ext>
            </a:extLst>
          </p:cNvPr>
          <p:cNvSpPr/>
          <p:nvPr/>
        </p:nvSpPr>
        <p:spPr>
          <a:xfrm>
            <a:off x="5495441" y="283707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A8998C2-A3A2-1CCC-631B-37849F8D371D}"/>
              </a:ext>
            </a:extLst>
          </p:cNvPr>
          <p:cNvSpPr/>
          <p:nvPr/>
        </p:nvSpPr>
        <p:spPr>
          <a:xfrm>
            <a:off x="6105046" y="245798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B470D8B-7FC8-A14A-3FAA-57BE207F9B1B}"/>
              </a:ext>
            </a:extLst>
          </p:cNvPr>
          <p:cNvSpPr/>
          <p:nvPr/>
        </p:nvSpPr>
        <p:spPr>
          <a:xfrm>
            <a:off x="6463660" y="245798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C72E36F-C89A-4AB1-A73E-0C58B7B439D7}"/>
              </a:ext>
            </a:extLst>
          </p:cNvPr>
          <p:cNvSpPr/>
          <p:nvPr/>
        </p:nvSpPr>
        <p:spPr>
          <a:xfrm>
            <a:off x="6273160" y="2656102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A1DE562-0B74-9BAF-5E00-6CA71A1D3BFF}"/>
              </a:ext>
            </a:extLst>
          </p:cNvPr>
          <p:cNvSpPr/>
          <p:nvPr/>
        </p:nvSpPr>
        <p:spPr>
          <a:xfrm>
            <a:off x="6082660" y="284469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0E4C675-467C-F738-F1A5-84466BF0F755}"/>
              </a:ext>
            </a:extLst>
          </p:cNvPr>
          <p:cNvSpPr/>
          <p:nvPr/>
        </p:nvSpPr>
        <p:spPr>
          <a:xfrm>
            <a:off x="6441274" y="284469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98E8C02-C601-A0D9-5A42-CB7DF933850D}"/>
              </a:ext>
            </a:extLst>
          </p:cNvPr>
          <p:cNvSpPr/>
          <p:nvPr/>
        </p:nvSpPr>
        <p:spPr>
          <a:xfrm>
            <a:off x="9219243" y="2640864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AF31E3B-6BE6-376D-FA37-84BB6D3A9BD5}"/>
              </a:ext>
            </a:extLst>
          </p:cNvPr>
          <p:cNvSpPr/>
          <p:nvPr/>
        </p:nvSpPr>
        <p:spPr>
          <a:xfrm>
            <a:off x="10168885" y="263514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3775870-F7CC-E9C9-9349-915AB66274E9}"/>
              </a:ext>
            </a:extLst>
          </p:cNvPr>
          <p:cNvSpPr/>
          <p:nvPr/>
        </p:nvSpPr>
        <p:spPr>
          <a:xfrm>
            <a:off x="10359385" y="2451316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DDF079D-AACE-5151-EF66-DFA5FCBBCEFE}"/>
              </a:ext>
            </a:extLst>
          </p:cNvPr>
          <p:cNvSpPr/>
          <p:nvPr/>
        </p:nvSpPr>
        <p:spPr>
          <a:xfrm>
            <a:off x="9978385" y="283707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97ED0A9-90C0-688D-76FD-ECDD8B2F91CA}"/>
              </a:ext>
            </a:extLst>
          </p:cNvPr>
          <p:cNvSpPr/>
          <p:nvPr/>
        </p:nvSpPr>
        <p:spPr>
          <a:xfrm>
            <a:off x="2243617" y="5362574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BE2EEB2-CA71-D61F-B156-F1F7B6B75FBD}"/>
              </a:ext>
            </a:extLst>
          </p:cNvPr>
          <p:cNvSpPr/>
          <p:nvPr/>
        </p:nvSpPr>
        <p:spPr>
          <a:xfrm>
            <a:off x="2602231" y="5362574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95D1DE6-468D-E092-51BE-A75585EC8810}"/>
              </a:ext>
            </a:extLst>
          </p:cNvPr>
          <p:cNvSpPr/>
          <p:nvPr/>
        </p:nvSpPr>
        <p:spPr>
          <a:xfrm>
            <a:off x="2411731" y="556069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99CBF50-BB52-3607-797E-58C947C049A1}"/>
              </a:ext>
            </a:extLst>
          </p:cNvPr>
          <p:cNvSpPr/>
          <p:nvPr/>
        </p:nvSpPr>
        <p:spPr>
          <a:xfrm>
            <a:off x="2221231" y="574928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CDBEA28-7372-DC17-6FCE-80536AE7DA8C}"/>
              </a:ext>
            </a:extLst>
          </p:cNvPr>
          <p:cNvSpPr/>
          <p:nvPr/>
        </p:nvSpPr>
        <p:spPr>
          <a:xfrm>
            <a:off x="2579845" y="574928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AD3B9E5-99BC-4BBF-0FEF-B1D4C5364001}"/>
              </a:ext>
            </a:extLst>
          </p:cNvPr>
          <p:cNvSpPr/>
          <p:nvPr/>
        </p:nvSpPr>
        <p:spPr>
          <a:xfrm>
            <a:off x="1680211" y="537019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33B75E9-B7CE-23EF-0736-D8A37D07DD0E}"/>
              </a:ext>
            </a:extLst>
          </p:cNvPr>
          <p:cNvSpPr/>
          <p:nvPr/>
        </p:nvSpPr>
        <p:spPr>
          <a:xfrm>
            <a:off x="1299211" y="575690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EF87F0B-4455-CA23-E632-96CAA0DA8093}"/>
              </a:ext>
            </a:extLst>
          </p:cNvPr>
          <p:cNvSpPr/>
          <p:nvPr/>
        </p:nvSpPr>
        <p:spPr>
          <a:xfrm>
            <a:off x="5169695" y="538352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0C02CDC-9909-1F8E-A6FD-A16DF22B1816}"/>
              </a:ext>
            </a:extLst>
          </p:cNvPr>
          <p:cNvSpPr/>
          <p:nvPr/>
        </p:nvSpPr>
        <p:spPr>
          <a:xfrm>
            <a:off x="5528309" y="538352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AD8853E-838A-F2EF-9CCC-28B67C4371D7}"/>
              </a:ext>
            </a:extLst>
          </p:cNvPr>
          <p:cNvSpPr/>
          <p:nvPr/>
        </p:nvSpPr>
        <p:spPr>
          <a:xfrm>
            <a:off x="5337809" y="5581647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81917F2-6EBA-26E1-B829-4AB35AC25269}"/>
              </a:ext>
            </a:extLst>
          </p:cNvPr>
          <p:cNvSpPr/>
          <p:nvPr/>
        </p:nvSpPr>
        <p:spPr>
          <a:xfrm>
            <a:off x="5147309" y="577024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578A285-B0BB-0B62-C992-BEB56492B86C}"/>
              </a:ext>
            </a:extLst>
          </p:cNvPr>
          <p:cNvSpPr/>
          <p:nvPr/>
        </p:nvSpPr>
        <p:spPr>
          <a:xfrm>
            <a:off x="5505923" y="577024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85A830E-E2D9-12B1-F591-2E8BC8DC43B0}"/>
              </a:ext>
            </a:extLst>
          </p:cNvPr>
          <p:cNvSpPr/>
          <p:nvPr/>
        </p:nvSpPr>
        <p:spPr>
          <a:xfrm>
            <a:off x="6142195" y="537019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6235916-0F4E-8BE4-2F46-1F23BB829805}"/>
              </a:ext>
            </a:extLst>
          </p:cNvPr>
          <p:cNvSpPr/>
          <p:nvPr/>
        </p:nvSpPr>
        <p:spPr>
          <a:xfrm>
            <a:off x="6500809" y="537019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1395F4F-AFEB-5EB7-E3EC-7D8704DE65AF}"/>
              </a:ext>
            </a:extLst>
          </p:cNvPr>
          <p:cNvSpPr/>
          <p:nvPr/>
        </p:nvSpPr>
        <p:spPr>
          <a:xfrm>
            <a:off x="6119809" y="575690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DB7FEA99-F36B-F9C3-85DA-4692D38FAB26}"/>
              </a:ext>
            </a:extLst>
          </p:cNvPr>
          <p:cNvSpPr/>
          <p:nvPr/>
        </p:nvSpPr>
        <p:spPr>
          <a:xfrm>
            <a:off x="6478423" y="575690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60E0A3E-CA05-519F-851B-F3A69AD09DBD}"/>
              </a:ext>
            </a:extLst>
          </p:cNvPr>
          <p:cNvSpPr/>
          <p:nvPr/>
        </p:nvSpPr>
        <p:spPr>
          <a:xfrm>
            <a:off x="9415462" y="5362574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10082F7-22B8-5AEF-88FD-9B42450A7A46}"/>
              </a:ext>
            </a:extLst>
          </p:cNvPr>
          <p:cNvSpPr/>
          <p:nvPr/>
        </p:nvSpPr>
        <p:spPr>
          <a:xfrm>
            <a:off x="9034462" y="574928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0F55E5A-5FEE-B480-8F33-DB642A9511E2}"/>
              </a:ext>
            </a:extLst>
          </p:cNvPr>
          <p:cNvSpPr/>
          <p:nvPr/>
        </p:nvSpPr>
        <p:spPr>
          <a:xfrm>
            <a:off x="10055540" y="5353049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A537A85-291B-107A-483F-57341A3215BD}"/>
              </a:ext>
            </a:extLst>
          </p:cNvPr>
          <p:cNvSpPr/>
          <p:nvPr/>
        </p:nvSpPr>
        <p:spPr>
          <a:xfrm>
            <a:off x="10069826" y="5583553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BF53D472-C229-E7ED-B9C2-BDE1A530B167}"/>
              </a:ext>
            </a:extLst>
          </p:cNvPr>
          <p:cNvSpPr/>
          <p:nvPr/>
        </p:nvSpPr>
        <p:spPr>
          <a:xfrm>
            <a:off x="10069826" y="5810246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469CE99-6B12-1DBB-4BDB-A91DB167640A}"/>
              </a:ext>
            </a:extLst>
          </p:cNvPr>
          <p:cNvSpPr/>
          <p:nvPr/>
        </p:nvSpPr>
        <p:spPr>
          <a:xfrm>
            <a:off x="10301284" y="5354948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611C2B5-92DE-59F0-07DE-54EF878CD3FE}"/>
              </a:ext>
            </a:extLst>
          </p:cNvPr>
          <p:cNvSpPr/>
          <p:nvPr/>
        </p:nvSpPr>
        <p:spPr>
          <a:xfrm>
            <a:off x="10315570" y="5585452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AB3C825-F34D-6CF6-E224-6D8A38A663F0}"/>
              </a:ext>
            </a:extLst>
          </p:cNvPr>
          <p:cNvSpPr/>
          <p:nvPr/>
        </p:nvSpPr>
        <p:spPr>
          <a:xfrm>
            <a:off x="10315570" y="5812145"/>
            <a:ext cx="190500" cy="1905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09BCB92-4AC5-AD87-DA57-6BE2DFAB6BE0}"/>
              </a:ext>
            </a:extLst>
          </p:cNvPr>
          <p:cNvCxnSpPr>
            <a:stCxn id="4" idx="0"/>
            <a:endCxn id="6" idx="2"/>
          </p:cNvCxnSpPr>
          <p:nvPr/>
        </p:nvCxnSpPr>
        <p:spPr>
          <a:xfrm flipV="1">
            <a:off x="1550665" y="2033167"/>
            <a:ext cx="475298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F272850-A71C-3232-A7C9-2C06FD49E31C}"/>
              </a:ext>
            </a:extLst>
          </p:cNvPr>
          <p:cNvCxnSpPr>
            <a:cxnSpLocks/>
            <a:stCxn id="5" idx="0"/>
            <a:endCxn id="6" idx="2"/>
          </p:cNvCxnSpPr>
          <p:nvPr/>
        </p:nvCxnSpPr>
        <p:spPr>
          <a:xfrm flipH="1" flipV="1">
            <a:off x="2025963" y="2033167"/>
            <a:ext cx="475297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00953C6-58A8-A781-A84D-353548262258}"/>
              </a:ext>
            </a:extLst>
          </p:cNvPr>
          <p:cNvCxnSpPr/>
          <p:nvPr/>
        </p:nvCxnSpPr>
        <p:spPr>
          <a:xfrm flipV="1">
            <a:off x="5423056" y="2040786"/>
            <a:ext cx="475298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EACE983-A52D-F3A8-C117-D2DDF940C6F8}"/>
              </a:ext>
            </a:extLst>
          </p:cNvPr>
          <p:cNvCxnSpPr>
            <a:cxnSpLocks/>
          </p:cNvCxnSpPr>
          <p:nvPr/>
        </p:nvCxnSpPr>
        <p:spPr>
          <a:xfrm flipH="1" flipV="1">
            <a:off x="5898354" y="2040786"/>
            <a:ext cx="475297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CA1B919-1D1B-1AC6-EF6D-F38903117DF2}"/>
              </a:ext>
            </a:extLst>
          </p:cNvPr>
          <p:cNvCxnSpPr/>
          <p:nvPr/>
        </p:nvCxnSpPr>
        <p:spPr>
          <a:xfrm flipV="1">
            <a:off x="9313541" y="2049361"/>
            <a:ext cx="475298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0F1FF70C-5B73-3A70-FAAE-CA59061EE1E9}"/>
              </a:ext>
            </a:extLst>
          </p:cNvPr>
          <p:cNvCxnSpPr>
            <a:cxnSpLocks/>
          </p:cNvCxnSpPr>
          <p:nvPr/>
        </p:nvCxnSpPr>
        <p:spPr>
          <a:xfrm flipH="1" flipV="1">
            <a:off x="9788839" y="2049361"/>
            <a:ext cx="475297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058693E-123B-76A2-1B96-D58C3570FE93}"/>
              </a:ext>
            </a:extLst>
          </p:cNvPr>
          <p:cNvCxnSpPr/>
          <p:nvPr/>
        </p:nvCxnSpPr>
        <p:spPr>
          <a:xfrm flipV="1">
            <a:off x="1556384" y="4951093"/>
            <a:ext cx="475298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1937133-3AD8-AF53-78E5-7DBFD637CB81}"/>
              </a:ext>
            </a:extLst>
          </p:cNvPr>
          <p:cNvCxnSpPr>
            <a:cxnSpLocks/>
          </p:cNvCxnSpPr>
          <p:nvPr/>
        </p:nvCxnSpPr>
        <p:spPr>
          <a:xfrm flipH="1" flipV="1">
            <a:off x="2031682" y="4951093"/>
            <a:ext cx="475297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95B6933-38AC-CB13-15A9-02E815F97D5B}"/>
              </a:ext>
            </a:extLst>
          </p:cNvPr>
          <p:cNvCxnSpPr/>
          <p:nvPr/>
        </p:nvCxnSpPr>
        <p:spPr>
          <a:xfrm flipV="1">
            <a:off x="5431152" y="4943474"/>
            <a:ext cx="475298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0EE1B0A-1940-C18D-6ED2-25A720C0DACF}"/>
              </a:ext>
            </a:extLst>
          </p:cNvPr>
          <p:cNvCxnSpPr>
            <a:cxnSpLocks/>
          </p:cNvCxnSpPr>
          <p:nvPr/>
        </p:nvCxnSpPr>
        <p:spPr>
          <a:xfrm flipH="1" flipV="1">
            <a:off x="5906450" y="4943474"/>
            <a:ext cx="475297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BE40141-BABD-396E-9809-FD9854370E45}"/>
              </a:ext>
            </a:extLst>
          </p:cNvPr>
          <p:cNvCxnSpPr/>
          <p:nvPr/>
        </p:nvCxnSpPr>
        <p:spPr>
          <a:xfrm flipV="1">
            <a:off x="9347355" y="4943474"/>
            <a:ext cx="475298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9A34B6C-AAF8-6CCB-EECF-2B94C510EC23}"/>
              </a:ext>
            </a:extLst>
          </p:cNvPr>
          <p:cNvCxnSpPr>
            <a:cxnSpLocks/>
          </p:cNvCxnSpPr>
          <p:nvPr/>
        </p:nvCxnSpPr>
        <p:spPr>
          <a:xfrm flipH="1" flipV="1">
            <a:off x="9822653" y="4943474"/>
            <a:ext cx="475297" cy="3524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5699192F-4FF1-A9F9-FE99-F878F30B5E5D}"/>
              </a:ext>
            </a:extLst>
          </p:cNvPr>
          <p:cNvSpPr/>
          <p:nvPr/>
        </p:nvSpPr>
        <p:spPr>
          <a:xfrm>
            <a:off x="1659253" y="1299741"/>
            <a:ext cx="731520" cy="731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5C7A9EA-DD2F-E5CF-F818-50473DB429DB}"/>
              </a:ext>
            </a:extLst>
          </p:cNvPr>
          <p:cNvSpPr/>
          <p:nvPr/>
        </p:nvSpPr>
        <p:spPr>
          <a:xfrm>
            <a:off x="5540690" y="1299741"/>
            <a:ext cx="731520" cy="731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E1A650E-F8EA-E32F-37D9-8C8EBD451EE7}"/>
              </a:ext>
            </a:extLst>
          </p:cNvPr>
          <p:cNvSpPr/>
          <p:nvPr/>
        </p:nvSpPr>
        <p:spPr>
          <a:xfrm>
            <a:off x="9421177" y="1299741"/>
            <a:ext cx="731520" cy="731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82492C01-3AE9-376D-257F-B1B2AE19B5E4}"/>
              </a:ext>
            </a:extLst>
          </p:cNvPr>
          <p:cNvSpPr/>
          <p:nvPr/>
        </p:nvSpPr>
        <p:spPr>
          <a:xfrm>
            <a:off x="9426896" y="4209096"/>
            <a:ext cx="731520" cy="731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6CCA8546-314A-516B-C7BA-4129244F70F4}"/>
              </a:ext>
            </a:extLst>
          </p:cNvPr>
          <p:cNvSpPr/>
          <p:nvPr/>
        </p:nvSpPr>
        <p:spPr>
          <a:xfrm>
            <a:off x="1664972" y="4211954"/>
            <a:ext cx="731520" cy="731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C39E1FFB-196D-DC27-B25B-A03842B9411B}"/>
              </a:ext>
            </a:extLst>
          </p:cNvPr>
          <p:cNvSpPr/>
          <p:nvPr/>
        </p:nvSpPr>
        <p:spPr>
          <a:xfrm>
            <a:off x="5547838" y="4211954"/>
            <a:ext cx="731520" cy="731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385CD2D-2EAF-469D-6D0B-20652E59A2D6}"/>
              </a:ext>
            </a:extLst>
          </p:cNvPr>
          <p:cNvSpPr/>
          <p:nvPr/>
        </p:nvSpPr>
        <p:spPr>
          <a:xfrm>
            <a:off x="124691" y="-1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1BF93DB9-A2AF-D357-8A69-E0A48480CDF9}"/>
              </a:ext>
            </a:extLst>
          </p:cNvPr>
          <p:cNvSpPr/>
          <p:nvPr/>
        </p:nvSpPr>
        <p:spPr>
          <a:xfrm>
            <a:off x="882814" y="41851"/>
            <a:ext cx="1345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42572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81" grpId="0" animBg="1"/>
      <p:bldP spid="82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8BA33F-472A-4CA6-9E18-FF4F19319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57" b="3221"/>
          <a:stretch/>
        </p:blipFill>
        <p:spPr>
          <a:xfrm>
            <a:off x="1343025" y="928686"/>
            <a:ext cx="8776144" cy="5929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9DD395-AD42-4C21-B974-75C2E5B81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302" y="-154361"/>
            <a:ext cx="1048603" cy="1280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C7CA9-AD32-4208-B38B-EF1966349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25" y="-154361"/>
            <a:ext cx="2109399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7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A938AD1-48E5-3F5F-06D3-8F47A7210F92}"/>
              </a:ext>
            </a:extLst>
          </p:cNvPr>
          <p:cNvSpPr/>
          <p:nvPr/>
        </p:nvSpPr>
        <p:spPr>
          <a:xfrm>
            <a:off x="325205" y="1018309"/>
            <a:ext cx="8551667" cy="5423588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2" name="Picture 10" descr="Cartoon Dog Puppy Sticker Cute, Dog Clipart, Cute Clipart, Cartoon ...">
            <a:extLst>
              <a:ext uri="{FF2B5EF4-FFF2-40B4-BE49-F238E27FC236}">
                <a16:creationId xmlns:a16="http://schemas.microsoft.com/office/drawing/2014/main" id="{5261B634-CEFB-BD65-A557-8770F910D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3662" y="2558880"/>
            <a:ext cx="1524199" cy="15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artoon Cat Vector Clip Art - FREE Download">
            <a:extLst>
              <a:ext uri="{FF2B5EF4-FFF2-40B4-BE49-F238E27FC236}">
                <a16:creationId xmlns:a16="http://schemas.microsoft.com/office/drawing/2014/main" id="{623A06DC-AB4F-EDD3-EF52-BA1F6979B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5" y="3431314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CD3A949-4AB1-8E39-FC1F-9B99A1A4FF00}"/>
              </a:ext>
            </a:extLst>
          </p:cNvPr>
          <p:cNvSpPr/>
          <p:nvPr/>
        </p:nvSpPr>
        <p:spPr>
          <a:xfrm>
            <a:off x="9678798" y="216914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990073-D4A2-81AF-DBCA-20565666DC38}"/>
              </a:ext>
            </a:extLst>
          </p:cNvPr>
          <p:cNvSpPr/>
          <p:nvPr/>
        </p:nvSpPr>
        <p:spPr>
          <a:xfrm>
            <a:off x="10470471" y="216914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" name="Rectangle 3071">
            <a:extLst>
              <a:ext uri="{FF2B5EF4-FFF2-40B4-BE49-F238E27FC236}">
                <a16:creationId xmlns:a16="http://schemas.microsoft.com/office/drawing/2014/main" id="{0C3C520D-73EE-9FCC-0965-1EA20E982B2E}"/>
              </a:ext>
            </a:extLst>
          </p:cNvPr>
          <p:cNvSpPr/>
          <p:nvPr/>
        </p:nvSpPr>
        <p:spPr>
          <a:xfrm>
            <a:off x="9680782" y="2959102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3073" name="Rectangle 3072">
            <a:extLst>
              <a:ext uri="{FF2B5EF4-FFF2-40B4-BE49-F238E27FC236}">
                <a16:creationId xmlns:a16="http://schemas.microsoft.com/office/drawing/2014/main" id="{E59D5352-6027-57B9-5F31-FB892355D8B9}"/>
              </a:ext>
            </a:extLst>
          </p:cNvPr>
          <p:cNvSpPr/>
          <p:nvPr/>
        </p:nvSpPr>
        <p:spPr>
          <a:xfrm>
            <a:off x="10472455" y="2959102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5" name="Rectangle 3074">
            <a:extLst>
              <a:ext uri="{FF2B5EF4-FFF2-40B4-BE49-F238E27FC236}">
                <a16:creationId xmlns:a16="http://schemas.microsoft.com/office/drawing/2014/main" id="{682DEF15-2DC0-7380-7030-2D2D699E395A}"/>
              </a:ext>
            </a:extLst>
          </p:cNvPr>
          <p:cNvSpPr/>
          <p:nvPr/>
        </p:nvSpPr>
        <p:spPr>
          <a:xfrm>
            <a:off x="9678798" y="3753004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</a:t>
            </a:r>
          </a:p>
        </p:txBody>
      </p:sp>
      <p:sp>
        <p:nvSpPr>
          <p:cNvPr id="3077" name="Rectangle 3076">
            <a:extLst>
              <a:ext uri="{FF2B5EF4-FFF2-40B4-BE49-F238E27FC236}">
                <a16:creationId xmlns:a16="http://schemas.microsoft.com/office/drawing/2014/main" id="{B9602154-D4C9-3DCC-1090-2321218C7968}"/>
              </a:ext>
            </a:extLst>
          </p:cNvPr>
          <p:cNvSpPr/>
          <p:nvPr/>
        </p:nvSpPr>
        <p:spPr>
          <a:xfrm>
            <a:off x="10470471" y="3753004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5" name="Rectangle 3094">
            <a:extLst>
              <a:ext uri="{FF2B5EF4-FFF2-40B4-BE49-F238E27FC236}">
                <a16:creationId xmlns:a16="http://schemas.microsoft.com/office/drawing/2014/main" id="{0D70AC98-F9D1-7E3D-1C75-FDC71B1FEF12}"/>
              </a:ext>
            </a:extLst>
          </p:cNvPr>
          <p:cNvSpPr/>
          <p:nvPr/>
        </p:nvSpPr>
        <p:spPr>
          <a:xfrm>
            <a:off x="10093141" y="1374939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6</a:t>
            </a:r>
          </a:p>
        </p:txBody>
      </p:sp>
      <p:sp>
        <p:nvSpPr>
          <p:cNvPr id="3110" name="Rectangle 3109">
            <a:extLst>
              <a:ext uri="{FF2B5EF4-FFF2-40B4-BE49-F238E27FC236}">
                <a16:creationId xmlns:a16="http://schemas.microsoft.com/office/drawing/2014/main" id="{48A6CC6E-F18F-338A-056B-4E51B9991676}"/>
              </a:ext>
            </a:extLst>
          </p:cNvPr>
          <p:cNvSpPr/>
          <p:nvPr/>
        </p:nvSpPr>
        <p:spPr>
          <a:xfrm>
            <a:off x="10472089" y="2169501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BF64F2F3-68FA-17AB-C04D-9810E5BD2A14}"/>
              </a:ext>
            </a:extLst>
          </p:cNvPr>
          <p:cNvSpPr/>
          <p:nvPr/>
        </p:nvSpPr>
        <p:spPr>
          <a:xfrm>
            <a:off x="10474073" y="296275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12" name="Rectangle 3111">
            <a:extLst>
              <a:ext uri="{FF2B5EF4-FFF2-40B4-BE49-F238E27FC236}">
                <a16:creationId xmlns:a16="http://schemas.microsoft.com/office/drawing/2014/main" id="{E239DDCE-D7E6-BA72-62C4-98306F9A8441}"/>
              </a:ext>
            </a:extLst>
          </p:cNvPr>
          <p:cNvSpPr/>
          <p:nvPr/>
        </p:nvSpPr>
        <p:spPr>
          <a:xfrm>
            <a:off x="10472089" y="3753358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3" name="Rectangle 3112">
            <a:extLst>
              <a:ext uri="{FF2B5EF4-FFF2-40B4-BE49-F238E27FC236}">
                <a16:creationId xmlns:a16="http://schemas.microsoft.com/office/drawing/2014/main" id="{B3EC5144-CD66-4763-19CF-0D64F158E715}"/>
              </a:ext>
            </a:extLst>
          </p:cNvPr>
          <p:cNvSpPr/>
          <p:nvPr/>
        </p:nvSpPr>
        <p:spPr>
          <a:xfrm>
            <a:off x="10475496" y="2174680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5</a:t>
            </a:r>
          </a:p>
        </p:txBody>
      </p:sp>
      <p:cxnSp>
        <p:nvCxnSpPr>
          <p:cNvPr id="3123" name="Straight Connector 3122">
            <a:extLst>
              <a:ext uri="{FF2B5EF4-FFF2-40B4-BE49-F238E27FC236}">
                <a16:creationId xmlns:a16="http://schemas.microsoft.com/office/drawing/2014/main" id="{64C026D6-EBC7-0EFB-EE1C-954785F643B4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4601039" y="1018309"/>
            <a:ext cx="0" cy="542358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28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5327AEFA-2AE2-5910-5A18-59D967F1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3913" y="3122299"/>
            <a:ext cx="2488855" cy="24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9" name="Picture 20" descr="Cartoon Cat Vector Clip Art - FREE Download">
            <a:extLst>
              <a:ext uri="{FF2B5EF4-FFF2-40B4-BE49-F238E27FC236}">
                <a16:creationId xmlns:a16="http://schemas.microsoft.com/office/drawing/2014/main" id="{7A493E17-F9C4-2408-4C74-F5512EB69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5" y="1158884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0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58B575EF-68C5-3F60-4254-D4583F2A5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1713" y="1000866"/>
            <a:ext cx="2488855" cy="24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1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9A8B3507-D6B2-7875-554E-D009DA367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5542" y="3888024"/>
            <a:ext cx="2488855" cy="24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" name="Rectangle 3132">
            <a:extLst>
              <a:ext uri="{FF2B5EF4-FFF2-40B4-BE49-F238E27FC236}">
                <a16:creationId xmlns:a16="http://schemas.microsoft.com/office/drawing/2014/main" id="{BF26DD16-D7CA-C01D-87FB-C6369BCB9A27}"/>
              </a:ext>
            </a:extLst>
          </p:cNvPr>
          <p:cNvSpPr/>
          <p:nvPr/>
        </p:nvSpPr>
        <p:spPr>
          <a:xfrm>
            <a:off x="124691" y="-1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sp>
        <p:nvSpPr>
          <p:cNvPr id="3134" name="Rectangle 3133">
            <a:extLst>
              <a:ext uri="{FF2B5EF4-FFF2-40B4-BE49-F238E27FC236}">
                <a16:creationId xmlns:a16="http://schemas.microsoft.com/office/drawing/2014/main" id="{1BC93896-C78F-138B-76CD-2779E74F9363}"/>
              </a:ext>
            </a:extLst>
          </p:cNvPr>
          <p:cNvSpPr/>
          <p:nvPr/>
        </p:nvSpPr>
        <p:spPr>
          <a:xfrm>
            <a:off x="857167" y="41851"/>
            <a:ext cx="1396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41577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36054 0.0958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34" y="479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23294 0.07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5" grpId="0" animBg="1"/>
      <p:bldP spid="31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21952"/>
            <a:ext cx="12192000" cy="663435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3337012-1D0D-490F-B875-093C50092D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5400000">
            <a:off x="-2842586" y="2992809"/>
            <a:ext cx="6792713" cy="80709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4BD920D-3345-4D4A-92B6-4EBF1ED149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16200000">
            <a:off x="8406042" y="3063907"/>
            <a:ext cx="6699640" cy="571825"/>
          </a:xfrm>
          <a:prstGeom prst="rect">
            <a:avLst/>
          </a:prstGeom>
        </p:spPr>
      </p:pic>
      <p:sp>
        <p:nvSpPr>
          <p:cNvPr id="8" name="矩形: 圆角 10">
            <a:extLst>
              <a:ext uri="{FF2B5EF4-FFF2-40B4-BE49-F238E27FC236}">
                <a16:creationId xmlns:a16="http://schemas.microsoft.com/office/drawing/2014/main" id="{A78A5398-FD46-4F0A-AE03-CF4F4B371ABB}"/>
              </a:ext>
            </a:extLst>
          </p:cNvPr>
          <p:cNvSpPr/>
          <p:nvPr/>
        </p:nvSpPr>
        <p:spPr>
          <a:xfrm>
            <a:off x="3194551" y="4766133"/>
            <a:ext cx="5448299" cy="732120"/>
          </a:xfrm>
          <a:prstGeom prst="roundRect">
            <a:avLst>
              <a:gd name="adj" fmla="val 50000"/>
            </a:avLst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Nguyễn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Hoài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Trang</a:t>
            </a:r>
          </a:p>
          <a:p>
            <a:pPr algn="ctr"/>
            <a:r>
              <a:rPr lang="en-US" altLang="zh-CN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Sinh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i="1" dirty="0" err="1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1993</a:t>
            </a:r>
            <a:endParaRPr lang="vi-VN" altLang="zh-CN" sz="2400" b="1" i="1" dirty="0">
              <a:solidFill>
                <a:schemeClr val="tx1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9750" y="2042714"/>
            <a:ext cx="4486275" cy="7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4051" b="1" dirty="0" err="1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Môn</a:t>
            </a:r>
            <a:r>
              <a:rPr lang="en-US" altLang="zh-CN" sz="4051" b="1" dirty="0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4051" b="1" dirty="0" err="1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Toán</a:t>
            </a:r>
            <a:r>
              <a:rPr lang="en-US" altLang="zh-CN" sz="4051" b="1" dirty="0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51" b="1" dirty="0" err="1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Bổ</a:t>
            </a:r>
            <a:r>
              <a:rPr lang="en-US" altLang="zh-CN" sz="4051" b="1" dirty="0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sung</a:t>
            </a:r>
          </a:p>
        </p:txBody>
      </p:sp>
      <p:sp>
        <p:nvSpPr>
          <p:cNvPr id="10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809" y="1267413"/>
            <a:ext cx="72071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T</a:t>
            </a:r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ư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23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tháng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10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59925F-1B4C-4B4E-AC0B-A6A82795FA62}"/>
              </a:ext>
            </a:extLst>
          </p:cNvPr>
          <p:cNvSpPr txBox="1"/>
          <p:nvPr/>
        </p:nvSpPr>
        <p:spPr>
          <a:xfrm>
            <a:off x="3471862" y="2855834"/>
            <a:ext cx="601503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 7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(VTH/36,37)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42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83A41-EFA8-1669-E4E6-2EAC2575F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8DDC357-8957-EB69-F735-DB548D75F214}"/>
              </a:ext>
            </a:extLst>
          </p:cNvPr>
          <p:cNvSpPr/>
          <p:nvPr/>
        </p:nvSpPr>
        <p:spPr>
          <a:xfrm>
            <a:off x="325205" y="1018309"/>
            <a:ext cx="8551667" cy="5423588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2" name="Picture 10" descr="Cartoon Dog Puppy Sticker Cute, Dog Clipart, Cute Clipart, Cartoon ...">
            <a:extLst>
              <a:ext uri="{FF2B5EF4-FFF2-40B4-BE49-F238E27FC236}">
                <a16:creationId xmlns:a16="http://schemas.microsoft.com/office/drawing/2014/main" id="{1EC67BFB-72C1-73AB-1EED-687D91E52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3662" y="2558880"/>
            <a:ext cx="1524199" cy="15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artoon Cat Vector Clip Art - FREE Download">
            <a:extLst>
              <a:ext uri="{FF2B5EF4-FFF2-40B4-BE49-F238E27FC236}">
                <a16:creationId xmlns:a16="http://schemas.microsoft.com/office/drawing/2014/main" id="{01826D25-88D4-5CC5-4CCE-862DFAED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5" y="3431314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FDF50E2-4DDB-FD4A-30CA-BD2899737D58}"/>
              </a:ext>
            </a:extLst>
          </p:cNvPr>
          <p:cNvSpPr/>
          <p:nvPr/>
        </p:nvSpPr>
        <p:spPr>
          <a:xfrm>
            <a:off x="9678798" y="216914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5EC8C7A-2464-5C73-6E73-925B5A3FACD3}"/>
              </a:ext>
            </a:extLst>
          </p:cNvPr>
          <p:cNvSpPr/>
          <p:nvPr/>
        </p:nvSpPr>
        <p:spPr>
          <a:xfrm>
            <a:off x="10470471" y="216914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" name="Rectangle 3071">
            <a:extLst>
              <a:ext uri="{FF2B5EF4-FFF2-40B4-BE49-F238E27FC236}">
                <a16:creationId xmlns:a16="http://schemas.microsoft.com/office/drawing/2014/main" id="{0CC65E00-5950-FF79-05E6-011836F27076}"/>
              </a:ext>
            </a:extLst>
          </p:cNvPr>
          <p:cNvSpPr/>
          <p:nvPr/>
        </p:nvSpPr>
        <p:spPr>
          <a:xfrm>
            <a:off x="9680782" y="2959102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3073" name="Rectangle 3072">
            <a:extLst>
              <a:ext uri="{FF2B5EF4-FFF2-40B4-BE49-F238E27FC236}">
                <a16:creationId xmlns:a16="http://schemas.microsoft.com/office/drawing/2014/main" id="{617AFC71-3A56-89FA-BA06-39352F377B8F}"/>
              </a:ext>
            </a:extLst>
          </p:cNvPr>
          <p:cNvSpPr/>
          <p:nvPr/>
        </p:nvSpPr>
        <p:spPr>
          <a:xfrm>
            <a:off x="10472455" y="2959102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5" name="Rectangle 3074">
            <a:extLst>
              <a:ext uri="{FF2B5EF4-FFF2-40B4-BE49-F238E27FC236}">
                <a16:creationId xmlns:a16="http://schemas.microsoft.com/office/drawing/2014/main" id="{7E986B37-D393-4963-4685-EE5D1411A552}"/>
              </a:ext>
            </a:extLst>
          </p:cNvPr>
          <p:cNvSpPr/>
          <p:nvPr/>
        </p:nvSpPr>
        <p:spPr>
          <a:xfrm>
            <a:off x="9678798" y="3753004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</a:t>
            </a:r>
          </a:p>
        </p:txBody>
      </p:sp>
      <p:sp>
        <p:nvSpPr>
          <p:cNvPr id="3077" name="Rectangle 3076">
            <a:extLst>
              <a:ext uri="{FF2B5EF4-FFF2-40B4-BE49-F238E27FC236}">
                <a16:creationId xmlns:a16="http://schemas.microsoft.com/office/drawing/2014/main" id="{BE627FA4-36AC-9F15-52AD-3263D443B883}"/>
              </a:ext>
            </a:extLst>
          </p:cNvPr>
          <p:cNvSpPr/>
          <p:nvPr/>
        </p:nvSpPr>
        <p:spPr>
          <a:xfrm>
            <a:off x="10470471" y="3753004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5" name="Rectangle 3094">
            <a:extLst>
              <a:ext uri="{FF2B5EF4-FFF2-40B4-BE49-F238E27FC236}">
                <a16:creationId xmlns:a16="http://schemas.microsoft.com/office/drawing/2014/main" id="{58B319EE-AAAB-C00D-4B18-688D59374DE8}"/>
              </a:ext>
            </a:extLst>
          </p:cNvPr>
          <p:cNvSpPr/>
          <p:nvPr/>
        </p:nvSpPr>
        <p:spPr>
          <a:xfrm>
            <a:off x="10093141" y="1374939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6</a:t>
            </a:r>
          </a:p>
        </p:txBody>
      </p:sp>
      <p:sp>
        <p:nvSpPr>
          <p:cNvPr id="3110" name="Rectangle 3109">
            <a:extLst>
              <a:ext uri="{FF2B5EF4-FFF2-40B4-BE49-F238E27FC236}">
                <a16:creationId xmlns:a16="http://schemas.microsoft.com/office/drawing/2014/main" id="{55CAB1E3-AFE6-CA31-D67D-6DB94AC0A67C}"/>
              </a:ext>
            </a:extLst>
          </p:cNvPr>
          <p:cNvSpPr/>
          <p:nvPr/>
        </p:nvSpPr>
        <p:spPr>
          <a:xfrm>
            <a:off x="10472089" y="2169501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B584B82C-C16D-9C59-5277-AB7A887908F7}"/>
              </a:ext>
            </a:extLst>
          </p:cNvPr>
          <p:cNvSpPr/>
          <p:nvPr/>
        </p:nvSpPr>
        <p:spPr>
          <a:xfrm>
            <a:off x="10465386" y="2963355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4</a:t>
            </a:r>
          </a:p>
        </p:txBody>
      </p:sp>
      <p:sp>
        <p:nvSpPr>
          <p:cNvPr id="3112" name="Rectangle 3111">
            <a:extLst>
              <a:ext uri="{FF2B5EF4-FFF2-40B4-BE49-F238E27FC236}">
                <a16:creationId xmlns:a16="http://schemas.microsoft.com/office/drawing/2014/main" id="{8A3F3FC9-D75A-F1D3-101D-6978A3E0BC2A}"/>
              </a:ext>
            </a:extLst>
          </p:cNvPr>
          <p:cNvSpPr/>
          <p:nvPr/>
        </p:nvSpPr>
        <p:spPr>
          <a:xfrm>
            <a:off x="10472089" y="3753358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3" name="Rectangle 3112">
            <a:extLst>
              <a:ext uri="{FF2B5EF4-FFF2-40B4-BE49-F238E27FC236}">
                <a16:creationId xmlns:a16="http://schemas.microsoft.com/office/drawing/2014/main" id="{7808EC42-82BD-BF05-E24D-4AFA2B591731}"/>
              </a:ext>
            </a:extLst>
          </p:cNvPr>
          <p:cNvSpPr/>
          <p:nvPr/>
        </p:nvSpPr>
        <p:spPr>
          <a:xfrm>
            <a:off x="10466443" y="216562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5</a:t>
            </a:r>
          </a:p>
        </p:txBody>
      </p:sp>
      <p:cxnSp>
        <p:nvCxnSpPr>
          <p:cNvPr id="3123" name="Straight Connector 3122">
            <a:extLst>
              <a:ext uri="{FF2B5EF4-FFF2-40B4-BE49-F238E27FC236}">
                <a16:creationId xmlns:a16="http://schemas.microsoft.com/office/drawing/2014/main" id="{18BFC18F-C762-0AC4-E3A3-0320A186560A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4601039" y="1018309"/>
            <a:ext cx="0" cy="542358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28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590D65B6-2EE2-D125-6CFA-2C2776D4F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3913" y="3122299"/>
            <a:ext cx="2488855" cy="24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9" name="Picture 20" descr="Cartoon Cat Vector Clip Art - FREE Download">
            <a:extLst>
              <a:ext uri="{FF2B5EF4-FFF2-40B4-BE49-F238E27FC236}">
                <a16:creationId xmlns:a16="http://schemas.microsoft.com/office/drawing/2014/main" id="{626CD5F7-B45B-F8FE-6A68-6F8E9F366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5" y="1158884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0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BFD35621-E5D2-F32D-6282-364CEB037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1713" y="1000866"/>
            <a:ext cx="2488855" cy="24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1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81FCCC1B-035D-87E8-86FB-5B2A79A8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5542" y="3888024"/>
            <a:ext cx="2488855" cy="24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" name="Rectangle 3132">
            <a:extLst>
              <a:ext uri="{FF2B5EF4-FFF2-40B4-BE49-F238E27FC236}">
                <a16:creationId xmlns:a16="http://schemas.microsoft.com/office/drawing/2014/main" id="{7EF09740-2CDF-9BEC-AA2A-C03C1CC18DEE}"/>
              </a:ext>
            </a:extLst>
          </p:cNvPr>
          <p:cNvSpPr/>
          <p:nvPr/>
        </p:nvSpPr>
        <p:spPr>
          <a:xfrm>
            <a:off x="124691" y="-1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sp>
        <p:nvSpPr>
          <p:cNvPr id="3134" name="Rectangle 3133">
            <a:extLst>
              <a:ext uri="{FF2B5EF4-FFF2-40B4-BE49-F238E27FC236}">
                <a16:creationId xmlns:a16="http://schemas.microsoft.com/office/drawing/2014/main" id="{0DA334B4-BAB2-DA6B-EB22-02F257BD71D8}"/>
              </a:ext>
            </a:extLst>
          </p:cNvPr>
          <p:cNvSpPr/>
          <p:nvPr/>
        </p:nvSpPr>
        <p:spPr>
          <a:xfrm>
            <a:off x="882814" y="41851"/>
            <a:ext cx="1345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31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11667 0.040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20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10743 -0.023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1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21016 -0.089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3D6A7-F5B2-2982-8741-9EFEB74C0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16A625-1667-0778-7352-D005760EBCCE}"/>
              </a:ext>
            </a:extLst>
          </p:cNvPr>
          <p:cNvSpPr/>
          <p:nvPr/>
        </p:nvSpPr>
        <p:spPr>
          <a:xfrm>
            <a:off x="325205" y="1018309"/>
            <a:ext cx="8551667" cy="5423588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2" name="Picture 10" descr="Cartoon Dog Puppy Sticker Cute, Dog Clipart, Cute Clipart, Cartoon ...">
            <a:extLst>
              <a:ext uri="{FF2B5EF4-FFF2-40B4-BE49-F238E27FC236}">
                <a16:creationId xmlns:a16="http://schemas.microsoft.com/office/drawing/2014/main" id="{8E23DC27-460A-BD82-93A7-C7D73910F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8928" y="2707215"/>
            <a:ext cx="1524199" cy="15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artoon Cat Vector Clip Art - FREE Download">
            <a:extLst>
              <a:ext uri="{FF2B5EF4-FFF2-40B4-BE49-F238E27FC236}">
                <a16:creationId xmlns:a16="http://schemas.microsoft.com/office/drawing/2014/main" id="{3968A4E0-3D61-0BBF-FBAC-C86686AF7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75" y="3431314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2E874AA-0B0E-8A5E-65BF-CA62994FDC5C}"/>
              </a:ext>
            </a:extLst>
          </p:cNvPr>
          <p:cNvSpPr/>
          <p:nvPr/>
        </p:nvSpPr>
        <p:spPr>
          <a:xfrm>
            <a:off x="9678798" y="216914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95E6696-96DD-E0E6-0028-34119970ED63}"/>
              </a:ext>
            </a:extLst>
          </p:cNvPr>
          <p:cNvSpPr/>
          <p:nvPr/>
        </p:nvSpPr>
        <p:spPr>
          <a:xfrm>
            <a:off x="10470471" y="216914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" name="Rectangle 3071">
            <a:extLst>
              <a:ext uri="{FF2B5EF4-FFF2-40B4-BE49-F238E27FC236}">
                <a16:creationId xmlns:a16="http://schemas.microsoft.com/office/drawing/2014/main" id="{7F02EFB5-FF95-5BA8-0FC3-DC95337ABD1C}"/>
              </a:ext>
            </a:extLst>
          </p:cNvPr>
          <p:cNvSpPr/>
          <p:nvPr/>
        </p:nvSpPr>
        <p:spPr>
          <a:xfrm>
            <a:off x="9680782" y="2959102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3073" name="Rectangle 3072">
            <a:extLst>
              <a:ext uri="{FF2B5EF4-FFF2-40B4-BE49-F238E27FC236}">
                <a16:creationId xmlns:a16="http://schemas.microsoft.com/office/drawing/2014/main" id="{27F1D7E1-D955-85A3-DE37-C17521EED6A1}"/>
              </a:ext>
            </a:extLst>
          </p:cNvPr>
          <p:cNvSpPr/>
          <p:nvPr/>
        </p:nvSpPr>
        <p:spPr>
          <a:xfrm>
            <a:off x="10472455" y="2959102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5" name="Rectangle 3074">
            <a:extLst>
              <a:ext uri="{FF2B5EF4-FFF2-40B4-BE49-F238E27FC236}">
                <a16:creationId xmlns:a16="http://schemas.microsoft.com/office/drawing/2014/main" id="{CCE3D560-EF6D-73D7-25B6-55A32F459524}"/>
              </a:ext>
            </a:extLst>
          </p:cNvPr>
          <p:cNvSpPr/>
          <p:nvPr/>
        </p:nvSpPr>
        <p:spPr>
          <a:xfrm>
            <a:off x="9678798" y="3753004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</a:t>
            </a:r>
          </a:p>
        </p:txBody>
      </p:sp>
      <p:sp>
        <p:nvSpPr>
          <p:cNvPr id="3077" name="Rectangle 3076">
            <a:extLst>
              <a:ext uri="{FF2B5EF4-FFF2-40B4-BE49-F238E27FC236}">
                <a16:creationId xmlns:a16="http://schemas.microsoft.com/office/drawing/2014/main" id="{6F3BCB14-39E2-FB23-CD18-6A8611F91089}"/>
              </a:ext>
            </a:extLst>
          </p:cNvPr>
          <p:cNvSpPr/>
          <p:nvPr/>
        </p:nvSpPr>
        <p:spPr>
          <a:xfrm>
            <a:off x="10470471" y="3753004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5" name="Rectangle 3094">
            <a:extLst>
              <a:ext uri="{FF2B5EF4-FFF2-40B4-BE49-F238E27FC236}">
                <a16:creationId xmlns:a16="http://schemas.microsoft.com/office/drawing/2014/main" id="{7CE53D9E-AF85-87D5-8D14-E2938E188897}"/>
              </a:ext>
            </a:extLst>
          </p:cNvPr>
          <p:cNvSpPr/>
          <p:nvPr/>
        </p:nvSpPr>
        <p:spPr>
          <a:xfrm>
            <a:off x="10093141" y="1374939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6</a:t>
            </a:r>
          </a:p>
        </p:txBody>
      </p:sp>
      <p:sp>
        <p:nvSpPr>
          <p:cNvPr id="3110" name="Rectangle 3109">
            <a:extLst>
              <a:ext uri="{FF2B5EF4-FFF2-40B4-BE49-F238E27FC236}">
                <a16:creationId xmlns:a16="http://schemas.microsoft.com/office/drawing/2014/main" id="{98F3B1A4-70BA-CEEB-5762-C95BC1818F01}"/>
              </a:ext>
            </a:extLst>
          </p:cNvPr>
          <p:cNvSpPr/>
          <p:nvPr/>
        </p:nvSpPr>
        <p:spPr>
          <a:xfrm>
            <a:off x="10472089" y="2169501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94D67177-C7DE-0CF1-6E47-FC42EF4136AB}"/>
              </a:ext>
            </a:extLst>
          </p:cNvPr>
          <p:cNvSpPr/>
          <p:nvPr/>
        </p:nvSpPr>
        <p:spPr>
          <a:xfrm>
            <a:off x="10465386" y="2963355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4</a:t>
            </a:r>
          </a:p>
        </p:txBody>
      </p:sp>
      <p:sp>
        <p:nvSpPr>
          <p:cNvPr id="3112" name="Rectangle 3111">
            <a:extLst>
              <a:ext uri="{FF2B5EF4-FFF2-40B4-BE49-F238E27FC236}">
                <a16:creationId xmlns:a16="http://schemas.microsoft.com/office/drawing/2014/main" id="{04A0AEBF-E5D7-E9CE-2C6E-D8609729D807}"/>
              </a:ext>
            </a:extLst>
          </p:cNvPr>
          <p:cNvSpPr/>
          <p:nvPr/>
        </p:nvSpPr>
        <p:spPr>
          <a:xfrm>
            <a:off x="10466497" y="3754492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</a:t>
            </a:r>
          </a:p>
        </p:txBody>
      </p:sp>
      <p:sp>
        <p:nvSpPr>
          <p:cNvPr id="3113" name="Rectangle 3112">
            <a:extLst>
              <a:ext uri="{FF2B5EF4-FFF2-40B4-BE49-F238E27FC236}">
                <a16:creationId xmlns:a16="http://schemas.microsoft.com/office/drawing/2014/main" id="{4B6293C9-C514-A07F-09CC-C59F57666FC7}"/>
              </a:ext>
            </a:extLst>
          </p:cNvPr>
          <p:cNvSpPr/>
          <p:nvPr/>
        </p:nvSpPr>
        <p:spPr>
          <a:xfrm>
            <a:off x="10466443" y="216562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5</a:t>
            </a:r>
          </a:p>
        </p:txBody>
      </p:sp>
      <p:cxnSp>
        <p:nvCxnSpPr>
          <p:cNvPr id="3123" name="Straight Connector 3122">
            <a:extLst>
              <a:ext uri="{FF2B5EF4-FFF2-40B4-BE49-F238E27FC236}">
                <a16:creationId xmlns:a16="http://schemas.microsoft.com/office/drawing/2014/main" id="{7411EC20-D357-D013-8908-28D623D5E26B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4601039" y="1018309"/>
            <a:ext cx="0" cy="542358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28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E654558A-91F4-0ED2-1B29-0C23A3C32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3913" y="3122299"/>
            <a:ext cx="2488855" cy="24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9" name="Picture 20" descr="Cartoon Cat Vector Clip Art - FREE Download">
            <a:extLst>
              <a:ext uri="{FF2B5EF4-FFF2-40B4-BE49-F238E27FC236}">
                <a16:creationId xmlns:a16="http://schemas.microsoft.com/office/drawing/2014/main" id="{9578F404-4CBF-5630-BCFB-43DDFED9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5" y="1158884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0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AEB2E8C1-7BBC-9E30-79AE-4045D65C3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64762" y="1047128"/>
            <a:ext cx="2488855" cy="24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1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CAE53411-9184-D317-51D4-651D9FED6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9055" y="3953042"/>
            <a:ext cx="2488855" cy="24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" name="Rectangle 3132">
            <a:extLst>
              <a:ext uri="{FF2B5EF4-FFF2-40B4-BE49-F238E27FC236}">
                <a16:creationId xmlns:a16="http://schemas.microsoft.com/office/drawing/2014/main" id="{047F1717-7E1C-39FF-2656-CF7C16C7A282}"/>
              </a:ext>
            </a:extLst>
          </p:cNvPr>
          <p:cNvSpPr/>
          <p:nvPr/>
        </p:nvSpPr>
        <p:spPr>
          <a:xfrm>
            <a:off x="124691" y="-1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sp>
        <p:nvSpPr>
          <p:cNvPr id="3134" name="Rectangle 3133">
            <a:extLst>
              <a:ext uri="{FF2B5EF4-FFF2-40B4-BE49-F238E27FC236}">
                <a16:creationId xmlns:a16="http://schemas.microsoft.com/office/drawing/2014/main" id="{C7B20284-279B-D004-BEC7-73B9521BF134}"/>
              </a:ext>
            </a:extLst>
          </p:cNvPr>
          <p:cNvSpPr/>
          <p:nvPr/>
        </p:nvSpPr>
        <p:spPr>
          <a:xfrm>
            <a:off x="882814" y="41851"/>
            <a:ext cx="1345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8056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0.13398 -0.018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13034 0.03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17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40547 -0.005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7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34818 -0.0898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9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41C3C-1FE1-CD72-960B-6C316D830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DBEC8E-6EFD-C243-7567-3364187ED41F}"/>
              </a:ext>
            </a:extLst>
          </p:cNvPr>
          <p:cNvSpPr/>
          <p:nvPr/>
        </p:nvSpPr>
        <p:spPr>
          <a:xfrm>
            <a:off x="452024" y="1018309"/>
            <a:ext cx="8424848" cy="5423588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0C14E0-6FD3-329A-AB81-5C8A64FF8E0D}"/>
              </a:ext>
            </a:extLst>
          </p:cNvPr>
          <p:cNvSpPr/>
          <p:nvPr/>
        </p:nvSpPr>
        <p:spPr>
          <a:xfrm>
            <a:off x="9678798" y="216914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A9CCBD6-D20B-3057-4828-31518F8F41DF}"/>
              </a:ext>
            </a:extLst>
          </p:cNvPr>
          <p:cNvSpPr/>
          <p:nvPr/>
        </p:nvSpPr>
        <p:spPr>
          <a:xfrm>
            <a:off x="10470471" y="216914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" name="Rectangle 3071">
            <a:extLst>
              <a:ext uri="{FF2B5EF4-FFF2-40B4-BE49-F238E27FC236}">
                <a16:creationId xmlns:a16="http://schemas.microsoft.com/office/drawing/2014/main" id="{14683147-A483-59D6-1C3F-7EB039926360}"/>
              </a:ext>
            </a:extLst>
          </p:cNvPr>
          <p:cNvSpPr/>
          <p:nvPr/>
        </p:nvSpPr>
        <p:spPr>
          <a:xfrm>
            <a:off x="9680782" y="2959102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2</a:t>
            </a:r>
          </a:p>
        </p:txBody>
      </p:sp>
      <p:sp>
        <p:nvSpPr>
          <p:cNvPr id="3073" name="Rectangle 3072">
            <a:extLst>
              <a:ext uri="{FF2B5EF4-FFF2-40B4-BE49-F238E27FC236}">
                <a16:creationId xmlns:a16="http://schemas.microsoft.com/office/drawing/2014/main" id="{65239813-5F0D-15A4-11D4-DA94014CC308}"/>
              </a:ext>
            </a:extLst>
          </p:cNvPr>
          <p:cNvSpPr/>
          <p:nvPr/>
        </p:nvSpPr>
        <p:spPr>
          <a:xfrm>
            <a:off x="10472455" y="2959102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5" name="Rectangle 3074">
            <a:extLst>
              <a:ext uri="{FF2B5EF4-FFF2-40B4-BE49-F238E27FC236}">
                <a16:creationId xmlns:a16="http://schemas.microsoft.com/office/drawing/2014/main" id="{13EDF0D4-BF96-4F94-D6D0-2B831B276ECF}"/>
              </a:ext>
            </a:extLst>
          </p:cNvPr>
          <p:cNvSpPr/>
          <p:nvPr/>
        </p:nvSpPr>
        <p:spPr>
          <a:xfrm>
            <a:off x="9678798" y="3753004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</a:t>
            </a:r>
          </a:p>
        </p:txBody>
      </p:sp>
      <p:sp>
        <p:nvSpPr>
          <p:cNvPr id="3077" name="Rectangle 3076">
            <a:extLst>
              <a:ext uri="{FF2B5EF4-FFF2-40B4-BE49-F238E27FC236}">
                <a16:creationId xmlns:a16="http://schemas.microsoft.com/office/drawing/2014/main" id="{4FF3AD72-58FB-FE03-85B4-A0A6AEABAA3C}"/>
              </a:ext>
            </a:extLst>
          </p:cNvPr>
          <p:cNvSpPr/>
          <p:nvPr/>
        </p:nvSpPr>
        <p:spPr>
          <a:xfrm>
            <a:off x="10470471" y="3753004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5" name="Rectangle 3094">
            <a:extLst>
              <a:ext uri="{FF2B5EF4-FFF2-40B4-BE49-F238E27FC236}">
                <a16:creationId xmlns:a16="http://schemas.microsoft.com/office/drawing/2014/main" id="{12FF153B-9D02-BD66-89FC-766BE23234D8}"/>
              </a:ext>
            </a:extLst>
          </p:cNvPr>
          <p:cNvSpPr/>
          <p:nvPr/>
        </p:nvSpPr>
        <p:spPr>
          <a:xfrm>
            <a:off x="10093141" y="1374939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9</a:t>
            </a:r>
          </a:p>
        </p:txBody>
      </p:sp>
      <p:sp>
        <p:nvSpPr>
          <p:cNvPr id="3110" name="Rectangle 3109">
            <a:extLst>
              <a:ext uri="{FF2B5EF4-FFF2-40B4-BE49-F238E27FC236}">
                <a16:creationId xmlns:a16="http://schemas.microsoft.com/office/drawing/2014/main" id="{E22A500D-C7BC-9F34-EB94-F2262FE2C27B}"/>
              </a:ext>
            </a:extLst>
          </p:cNvPr>
          <p:cNvSpPr/>
          <p:nvPr/>
        </p:nvSpPr>
        <p:spPr>
          <a:xfrm>
            <a:off x="10472089" y="2169501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BFF0A591-A5D0-6A8E-9AC6-8908C6667DE2}"/>
              </a:ext>
            </a:extLst>
          </p:cNvPr>
          <p:cNvSpPr/>
          <p:nvPr/>
        </p:nvSpPr>
        <p:spPr>
          <a:xfrm>
            <a:off x="10474073" y="296275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12" name="Rectangle 3111">
            <a:extLst>
              <a:ext uri="{FF2B5EF4-FFF2-40B4-BE49-F238E27FC236}">
                <a16:creationId xmlns:a16="http://schemas.microsoft.com/office/drawing/2014/main" id="{9FF1BA3C-DFC6-C144-9823-B23F708976C9}"/>
              </a:ext>
            </a:extLst>
          </p:cNvPr>
          <p:cNvSpPr/>
          <p:nvPr/>
        </p:nvSpPr>
        <p:spPr>
          <a:xfrm>
            <a:off x="10472089" y="3753358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3" name="Rectangle 3112">
            <a:extLst>
              <a:ext uri="{FF2B5EF4-FFF2-40B4-BE49-F238E27FC236}">
                <a16:creationId xmlns:a16="http://schemas.microsoft.com/office/drawing/2014/main" id="{D0910CB2-C224-F870-701E-9D530C8B4ADD}"/>
              </a:ext>
            </a:extLst>
          </p:cNvPr>
          <p:cNvSpPr/>
          <p:nvPr/>
        </p:nvSpPr>
        <p:spPr>
          <a:xfrm>
            <a:off x="10475496" y="2174680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pic>
        <p:nvPicPr>
          <p:cNvPr id="3128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E6D485CE-F9CB-21FF-9FA5-61FC92E84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024" y="2718320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" name="Rectangle 3132">
            <a:extLst>
              <a:ext uri="{FF2B5EF4-FFF2-40B4-BE49-F238E27FC236}">
                <a16:creationId xmlns:a16="http://schemas.microsoft.com/office/drawing/2014/main" id="{C88AE7BF-327F-5E40-2C12-107D9A1C1F37}"/>
              </a:ext>
            </a:extLst>
          </p:cNvPr>
          <p:cNvSpPr/>
          <p:nvPr/>
        </p:nvSpPr>
        <p:spPr>
          <a:xfrm>
            <a:off x="124691" y="-1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sp>
        <p:nvSpPr>
          <p:cNvPr id="3134" name="Rectangle 3133">
            <a:extLst>
              <a:ext uri="{FF2B5EF4-FFF2-40B4-BE49-F238E27FC236}">
                <a16:creationId xmlns:a16="http://schemas.microsoft.com/office/drawing/2014/main" id="{E17A4C2F-347F-CAA0-5781-C2BCEFD0A116}"/>
              </a:ext>
            </a:extLst>
          </p:cNvPr>
          <p:cNvSpPr/>
          <p:nvPr/>
        </p:nvSpPr>
        <p:spPr>
          <a:xfrm>
            <a:off x="857167" y="41851"/>
            <a:ext cx="1396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01136530-AF66-F112-C49A-24D5CB6E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1833" y="1292964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323AEB69-A83F-BFE1-6905-9B471671D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98712" y="4421884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DE9315D4-9D51-C1D5-0526-B145383FD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0546" y="1457607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92BB5AB6-4DB3-B0AF-8BDB-7638CDF5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8928" y="3764116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5CE0D101-440E-4186-4730-91416726D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2796" y="2718320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ee related image detail. Cute Little Beagle Dog Cartoon, Smile, Funny, Pet PNG and Vector with ...">
            <a:extLst>
              <a:ext uri="{FF2B5EF4-FFF2-40B4-BE49-F238E27FC236}">
                <a16:creationId xmlns:a16="http://schemas.microsoft.com/office/drawing/2014/main" id="{6CAE6325-F617-6DE5-EE44-9827E6613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898" y="2812658"/>
            <a:ext cx="1574754" cy="157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000+ ảnh chó hoạt hình tuyệt đẹp và đáng yêu">
            <a:extLst>
              <a:ext uri="{FF2B5EF4-FFF2-40B4-BE49-F238E27FC236}">
                <a16:creationId xmlns:a16="http://schemas.microsoft.com/office/drawing/2014/main" id="{50A76C7F-264B-23EC-B2C3-2AE94B493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1" b="90220" l="7186" r="90519">
                        <a14:foregroundMark x1="10080" y1="26846" x2="9082" y2="35030"/>
                        <a14:foregroundMark x1="85729" y1="90319" x2="85729" y2="90319"/>
                        <a14:foregroundMark x1="69661" y1="90319" x2="69661" y2="90319"/>
                        <a14:foregroundMark x1="36228" y1="90319" x2="36228" y2="90319"/>
                        <a14:foregroundMark x1="90519" y1="45709" x2="90519" y2="45709"/>
                        <a14:foregroundMark x1="7186" y1="23952" x2="7186" y2="23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0549" y="3971559"/>
            <a:ext cx="1868132" cy="18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1000+ ảnh chó hoạt hình tuyệt đẹp và đáng yêu">
            <a:extLst>
              <a:ext uri="{FF2B5EF4-FFF2-40B4-BE49-F238E27FC236}">
                <a16:creationId xmlns:a16="http://schemas.microsoft.com/office/drawing/2014/main" id="{39A48D6D-39A2-3959-8DC9-72928C752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1" b="90220" l="7186" r="90519">
                        <a14:foregroundMark x1="10080" y1="26846" x2="9082" y2="35030"/>
                        <a14:foregroundMark x1="85729" y1="90319" x2="85729" y2="90319"/>
                        <a14:foregroundMark x1="69661" y1="90319" x2="69661" y2="90319"/>
                        <a14:foregroundMark x1="36228" y1="90319" x2="36228" y2="90319"/>
                        <a14:foregroundMark x1="90519" y1="45709" x2="90519" y2="45709"/>
                        <a14:foregroundMark x1="7186" y1="23952" x2="7186" y2="23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5801" y="1240613"/>
            <a:ext cx="1868132" cy="18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ideo-dong-ho-dem-nguoc-1-phut">
            <a:hlinkClick r:id="" action="ppaction://media"/>
            <a:extLst>
              <a:ext uri="{FF2B5EF4-FFF2-40B4-BE49-F238E27FC236}">
                <a16:creationId xmlns:a16="http://schemas.microsoft.com/office/drawing/2014/main" id="{A6E060A8-59CE-4A37-9CCD-71C6582CFA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36158" y="5114925"/>
            <a:ext cx="3150803" cy="177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6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09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09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1999" cy="663435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3337012-1D0D-490F-B875-093C50092D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5400000">
            <a:off x="-2842586" y="2992809"/>
            <a:ext cx="6792713" cy="80709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4BD920D-3345-4D4A-92B6-4EBF1ED14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16200000">
            <a:off x="8406042" y="3063907"/>
            <a:ext cx="6699640" cy="571825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414" y="2317954"/>
            <a:ext cx="867397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514419"/>
            <a:r>
              <a:rPr lang="vi-VN" altLang="zh-CN" sz="5400" b="1" i="1" dirty="0">
                <a:solidFill>
                  <a:srgbClr val="0000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Trò chơi: Ai nhanh – Ai đúng</a:t>
            </a:r>
            <a:endParaRPr lang="en-US" altLang="zh-CN" sz="5400" b="1" i="1" dirty="0">
              <a:solidFill>
                <a:srgbClr val="0000FF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00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41C3C-1FE1-CD72-960B-6C316D830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DBEC8E-6EFD-C243-7567-3364187ED41F}"/>
              </a:ext>
            </a:extLst>
          </p:cNvPr>
          <p:cNvSpPr/>
          <p:nvPr/>
        </p:nvSpPr>
        <p:spPr>
          <a:xfrm>
            <a:off x="262973" y="954889"/>
            <a:ext cx="11477003" cy="4599078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C0C14E0-6FD3-329A-AB81-5C8A64FF8E0D}"/>
              </a:ext>
            </a:extLst>
          </p:cNvPr>
          <p:cNvSpPr/>
          <p:nvPr/>
        </p:nvSpPr>
        <p:spPr>
          <a:xfrm>
            <a:off x="1578377" y="5729853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95" name="Rectangle 3094">
            <a:extLst>
              <a:ext uri="{FF2B5EF4-FFF2-40B4-BE49-F238E27FC236}">
                <a16:creationId xmlns:a16="http://schemas.microsoft.com/office/drawing/2014/main" id="{12FF153B-9D02-BD66-89FC-766BE23234D8}"/>
              </a:ext>
            </a:extLst>
          </p:cNvPr>
          <p:cNvSpPr/>
          <p:nvPr/>
        </p:nvSpPr>
        <p:spPr>
          <a:xfrm>
            <a:off x="5605162" y="18668"/>
            <a:ext cx="792624" cy="792624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BFF0A591-A5D0-6A8E-9AC6-8908C6667DE2}"/>
              </a:ext>
            </a:extLst>
          </p:cNvPr>
          <p:cNvSpPr/>
          <p:nvPr/>
        </p:nvSpPr>
        <p:spPr>
          <a:xfrm>
            <a:off x="6096001" y="5786084"/>
            <a:ext cx="1488122" cy="792624"/>
          </a:xfrm>
          <a:prstGeom prst="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A:7</a:t>
            </a:r>
          </a:p>
        </p:txBody>
      </p:sp>
      <p:sp>
        <p:nvSpPr>
          <p:cNvPr id="3112" name="Rectangle 3111">
            <a:extLst>
              <a:ext uri="{FF2B5EF4-FFF2-40B4-BE49-F238E27FC236}">
                <a16:creationId xmlns:a16="http://schemas.microsoft.com/office/drawing/2014/main" id="{9FF1BA3C-DFC6-C144-9823-B23F708976C9}"/>
              </a:ext>
            </a:extLst>
          </p:cNvPr>
          <p:cNvSpPr/>
          <p:nvPr/>
        </p:nvSpPr>
        <p:spPr>
          <a:xfrm>
            <a:off x="10213767" y="5774969"/>
            <a:ext cx="1425791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C:5</a:t>
            </a:r>
          </a:p>
        </p:txBody>
      </p:sp>
      <p:sp>
        <p:nvSpPr>
          <p:cNvPr id="3113" name="Rectangle 3112">
            <a:extLst>
              <a:ext uri="{FF2B5EF4-FFF2-40B4-BE49-F238E27FC236}">
                <a16:creationId xmlns:a16="http://schemas.microsoft.com/office/drawing/2014/main" id="{D0910CB2-C224-F870-701E-9D530C8B4ADD}"/>
              </a:ext>
            </a:extLst>
          </p:cNvPr>
          <p:cNvSpPr/>
          <p:nvPr/>
        </p:nvSpPr>
        <p:spPr>
          <a:xfrm>
            <a:off x="8175581" y="5796134"/>
            <a:ext cx="1231752" cy="792624"/>
          </a:xfrm>
          <a:prstGeom prst="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B:8</a:t>
            </a:r>
          </a:p>
        </p:txBody>
      </p:sp>
      <p:cxnSp>
        <p:nvCxnSpPr>
          <p:cNvPr id="3123" name="Straight Connector 3122">
            <a:extLst>
              <a:ext uri="{FF2B5EF4-FFF2-40B4-BE49-F238E27FC236}">
                <a16:creationId xmlns:a16="http://schemas.microsoft.com/office/drawing/2014/main" id="{1C968949-3E6C-7E90-5CFD-958EE5EDF33A}"/>
              </a:ext>
            </a:extLst>
          </p:cNvPr>
          <p:cNvCxnSpPr>
            <a:cxnSpLocks/>
          </p:cNvCxnSpPr>
          <p:nvPr/>
        </p:nvCxnSpPr>
        <p:spPr>
          <a:xfrm>
            <a:off x="5605162" y="954889"/>
            <a:ext cx="0" cy="459907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28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E6D485CE-F9CB-21FF-9FA5-61FC92E84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7254" y="2006435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4" name="Rectangle 3133">
            <a:extLst>
              <a:ext uri="{FF2B5EF4-FFF2-40B4-BE49-F238E27FC236}">
                <a16:creationId xmlns:a16="http://schemas.microsoft.com/office/drawing/2014/main" id="{E17A4C2F-347F-CAA0-5781-C2BCEFD0A116}"/>
              </a:ext>
            </a:extLst>
          </p:cNvPr>
          <p:cNvSpPr/>
          <p:nvPr/>
        </p:nvSpPr>
        <p:spPr>
          <a:xfrm>
            <a:off x="969377" y="41851"/>
            <a:ext cx="11721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01136530-AF66-F112-C49A-24D5CB6EF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20402" y="1441373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323AEB69-A83F-BFE1-6905-9B471671D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80737" y="3348251"/>
            <a:ext cx="1763431" cy="15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DE9315D4-9D51-C1D5-0526-B145383FD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8631" y="1704477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92BB5AB6-4DB3-B0AF-8BDB-7638CDF5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21855" y="4011538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5CE0D101-440E-4186-4730-91416726D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52437" y="2605620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ee related image detail. Cute Little Beagle Dog Cartoon, Smile, Funny, Pet PNG and Vector with ...">
            <a:extLst>
              <a:ext uri="{FF2B5EF4-FFF2-40B4-BE49-F238E27FC236}">
                <a16:creationId xmlns:a16="http://schemas.microsoft.com/office/drawing/2014/main" id="{6CAE6325-F617-6DE5-EE44-9827E6613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320" y="2467264"/>
            <a:ext cx="1253239" cy="125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000+ ảnh chó hoạt hình tuyệt đẹp và đáng yêu">
            <a:extLst>
              <a:ext uri="{FF2B5EF4-FFF2-40B4-BE49-F238E27FC236}">
                <a16:creationId xmlns:a16="http://schemas.microsoft.com/office/drawing/2014/main" id="{50A76C7F-264B-23EC-B2C3-2AE94B493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1" b="90220" l="7186" r="90519">
                        <a14:foregroundMark x1="10080" y1="26846" x2="9082" y2="35030"/>
                        <a14:foregroundMark x1="85729" y1="90319" x2="85729" y2="90319"/>
                        <a14:foregroundMark x1="69661" y1="90319" x2="69661" y2="90319"/>
                        <a14:foregroundMark x1="36228" y1="90319" x2="36228" y2="90319"/>
                        <a14:foregroundMark x1="90519" y1="45709" x2="90519" y2="45709"/>
                        <a14:foregroundMark x1="7186" y1="23952" x2="7186" y2="23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19742" y="3666036"/>
            <a:ext cx="1868132" cy="18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1000+ ảnh chó hoạt hình tuyệt đẹp và đáng yêu">
            <a:extLst>
              <a:ext uri="{FF2B5EF4-FFF2-40B4-BE49-F238E27FC236}">
                <a16:creationId xmlns:a16="http://schemas.microsoft.com/office/drawing/2014/main" id="{39A48D6D-39A2-3959-8DC9-72928C752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1" b="90220" l="7186" r="90519">
                        <a14:foregroundMark x1="10080" y1="26846" x2="9082" y2="35030"/>
                        <a14:foregroundMark x1="85729" y1="90319" x2="85729" y2="90319"/>
                        <a14:foregroundMark x1="69661" y1="90319" x2="69661" y2="90319"/>
                        <a14:foregroundMark x1="36228" y1="90319" x2="36228" y2="90319"/>
                        <a14:foregroundMark x1="90519" y1="45709" x2="90519" y2="45709"/>
                        <a14:foregroundMark x1="7186" y1="23952" x2="7186" y2="23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9220" y="698399"/>
            <a:ext cx="1868132" cy="18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1CF3382-47D0-48CD-AA21-008A54C362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77169" y="0"/>
            <a:ext cx="1214831" cy="95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9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0.02709 L 0.30651 -0.0497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-384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992 -0.02685 L 0.13164 -0.1064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8" y="-39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0.06354 0.041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208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55 -0.38658 L 0.21576 -0.2159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85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016 0.22917 L 0.54779 0.2157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095" grpId="0" animBg="1"/>
      <p:bldP spid="3111" grpId="0" animBg="1"/>
      <p:bldP spid="3111" grpId="1" animBg="1"/>
      <p:bldP spid="3112" grpId="0" animBg="1"/>
      <p:bldP spid="3112" grpId="1" animBg="1"/>
      <p:bldP spid="31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A5BD5-9E39-26D7-E13D-722B06C36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9DCFF9A-C89C-CAB1-A45C-D0BD801E78CA}"/>
              </a:ext>
            </a:extLst>
          </p:cNvPr>
          <p:cNvSpPr/>
          <p:nvPr/>
        </p:nvSpPr>
        <p:spPr>
          <a:xfrm>
            <a:off x="452023" y="1018309"/>
            <a:ext cx="11520901" cy="4940692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" name="Rectangle 3071">
            <a:extLst>
              <a:ext uri="{FF2B5EF4-FFF2-40B4-BE49-F238E27FC236}">
                <a16:creationId xmlns:a16="http://schemas.microsoft.com/office/drawing/2014/main" id="{45AAE39F-42F5-3C25-850C-45412C8D1B70}"/>
              </a:ext>
            </a:extLst>
          </p:cNvPr>
          <p:cNvSpPr/>
          <p:nvPr/>
        </p:nvSpPr>
        <p:spPr>
          <a:xfrm>
            <a:off x="8736773" y="5953232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75" name="Rectangle 3074">
            <a:extLst>
              <a:ext uri="{FF2B5EF4-FFF2-40B4-BE49-F238E27FC236}">
                <a16:creationId xmlns:a16="http://schemas.microsoft.com/office/drawing/2014/main" id="{383D3EB4-B5C6-F94B-8353-C6FCBB1D8E50}"/>
              </a:ext>
            </a:extLst>
          </p:cNvPr>
          <p:cNvSpPr/>
          <p:nvPr/>
        </p:nvSpPr>
        <p:spPr>
          <a:xfrm>
            <a:off x="1188659" y="5953232"/>
            <a:ext cx="1401140" cy="7926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A:3</a:t>
            </a:r>
          </a:p>
        </p:txBody>
      </p:sp>
      <p:sp>
        <p:nvSpPr>
          <p:cNvPr id="3095" name="Rectangle 3094">
            <a:extLst>
              <a:ext uri="{FF2B5EF4-FFF2-40B4-BE49-F238E27FC236}">
                <a16:creationId xmlns:a16="http://schemas.microsoft.com/office/drawing/2014/main" id="{70BC36C0-0F7E-016F-0FE1-5D65E61C550C}"/>
              </a:ext>
            </a:extLst>
          </p:cNvPr>
          <p:cNvSpPr/>
          <p:nvPr/>
        </p:nvSpPr>
        <p:spPr>
          <a:xfrm>
            <a:off x="5739330" y="41104"/>
            <a:ext cx="792624" cy="792624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10" name="Rectangle 3109">
            <a:extLst>
              <a:ext uri="{FF2B5EF4-FFF2-40B4-BE49-F238E27FC236}">
                <a16:creationId xmlns:a16="http://schemas.microsoft.com/office/drawing/2014/main" id="{478B7D06-A367-4BE7-C8F8-C14CFB5727AA}"/>
              </a:ext>
            </a:extLst>
          </p:cNvPr>
          <p:cNvSpPr/>
          <p:nvPr/>
        </p:nvSpPr>
        <p:spPr>
          <a:xfrm>
            <a:off x="4814251" y="5992788"/>
            <a:ext cx="1321391" cy="7926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C:4</a:t>
            </a:r>
          </a:p>
          <a:p>
            <a:pPr algn="ctr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5148A028-B2F2-CA70-317B-FCD2A8C57491}"/>
              </a:ext>
            </a:extLst>
          </p:cNvPr>
          <p:cNvSpPr/>
          <p:nvPr/>
        </p:nvSpPr>
        <p:spPr>
          <a:xfrm>
            <a:off x="3164209" y="5975322"/>
            <a:ext cx="1279204" cy="7926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B:7</a:t>
            </a:r>
          </a:p>
        </p:txBody>
      </p:sp>
      <p:cxnSp>
        <p:nvCxnSpPr>
          <p:cNvPr id="3123" name="Straight Connector 3122">
            <a:extLst>
              <a:ext uri="{FF2B5EF4-FFF2-40B4-BE49-F238E27FC236}">
                <a16:creationId xmlns:a16="http://schemas.microsoft.com/office/drawing/2014/main" id="{576D55C4-08D5-C12D-34A4-2DB113A0F75A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6212474" y="1018309"/>
            <a:ext cx="0" cy="494069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28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F773EF48-305F-8403-E14A-2A2F27860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6943" y="1900024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4" name="Rectangle 3133">
            <a:extLst>
              <a:ext uri="{FF2B5EF4-FFF2-40B4-BE49-F238E27FC236}">
                <a16:creationId xmlns:a16="http://schemas.microsoft.com/office/drawing/2014/main" id="{0CEAC053-7A6E-21AB-4924-29C0726C87E9}"/>
              </a:ext>
            </a:extLst>
          </p:cNvPr>
          <p:cNvSpPr/>
          <p:nvPr/>
        </p:nvSpPr>
        <p:spPr>
          <a:xfrm>
            <a:off x="882814" y="41851"/>
            <a:ext cx="1345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</a:p>
        </p:txBody>
      </p:sp>
      <p:pic>
        <p:nvPicPr>
          <p:cNvPr id="2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B1012A3C-1567-294C-9FEF-46D58BB22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6176" y="974788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62B20A09-578A-D49A-DA30-C0601CF33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6368" y="3716583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36DA367F-7EFB-1E00-51B8-561E4E46E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0868" y="790208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FCDD7A9F-62A5-2A9D-3FA4-85D73ECB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8923" y="3593597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DD4FE989-70DB-91F3-681D-6B5F75BC7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44531" y="2084604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ee related image detail. Cute Little Beagle Dog Cartoon, Smile, Funny, Pet PNG and Vector with ...">
            <a:extLst>
              <a:ext uri="{FF2B5EF4-FFF2-40B4-BE49-F238E27FC236}">
                <a16:creationId xmlns:a16="http://schemas.microsoft.com/office/drawing/2014/main" id="{F342C778-C883-5C1E-EF31-09D76F71C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60" b="89163" l="6897" r="92118">
                        <a14:foregroundMark x1="13793" y1="24631" x2="10837" y2="41872"/>
                        <a14:foregroundMark x1="6897" y1="39409" x2="8374" y2="27094"/>
                        <a14:foregroundMark x1="91626" y1="58128" x2="92118" y2="5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19" y="2821110"/>
            <a:ext cx="1296912" cy="129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000+ ảnh chó hoạt hình tuyệt đẹp và đáng yêu">
            <a:extLst>
              <a:ext uri="{FF2B5EF4-FFF2-40B4-BE49-F238E27FC236}">
                <a16:creationId xmlns:a16="http://schemas.microsoft.com/office/drawing/2014/main" id="{B753F60E-8DD7-A35E-F7E4-32A32E339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1" b="90220" l="7186" r="90519">
                        <a14:foregroundMark x1="10080" y1="26846" x2="9082" y2="35030"/>
                        <a14:foregroundMark x1="85729" y1="90319" x2="85729" y2="90319"/>
                        <a14:foregroundMark x1="69661" y1="90319" x2="69661" y2="90319"/>
                        <a14:foregroundMark x1="36228" y1="90319" x2="36228" y2="90319"/>
                        <a14:foregroundMark x1="90519" y1="45709" x2="90519" y2="45709"/>
                        <a14:foregroundMark x1="7186" y1="23952" x2="7186" y2="23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2860" y="3488655"/>
            <a:ext cx="1868132" cy="18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1000+ ảnh chó hoạt hình tuyệt đẹp và đáng yêu">
            <a:extLst>
              <a:ext uri="{FF2B5EF4-FFF2-40B4-BE49-F238E27FC236}">
                <a16:creationId xmlns:a16="http://schemas.microsoft.com/office/drawing/2014/main" id="{A0C8429D-0E68-79BC-86AB-3F91AE20F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1" b="90220" l="7186" r="90519">
                        <a14:foregroundMark x1="10080" y1="26846" x2="9082" y2="35030"/>
                        <a14:foregroundMark x1="85729" y1="90319" x2="85729" y2="90319"/>
                        <a14:foregroundMark x1="69661" y1="90319" x2="69661" y2="90319"/>
                        <a14:foregroundMark x1="36228" y1="90319" x2="36228" y2="90319"/>
                        <a14:foregroundMark x1="90519" y1="45709" x2="90519" y2="45709"/>
                        <a14:foregroundMark x1="7186" y1="23952" x2="7186" y2="23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69206" y="1007830"/>
            <a:ext cx="1868132" cy="18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9C3D4E28-C580-481F-94C9-B3C3F2B5BD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10655" y="0"/>
            <a:ext cx="1295515" cy="101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92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12968 -0.015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-81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18 -0.05856 L 0.01185 0.0370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476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-0.13724 0.37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85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58 0.10347 L -0.31484 0.141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187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45 0.18148 L -0.31094 -0.0481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3075" grpId="0" animBg="1"/>
      <p:bldP spid="3075" grpId="1" animBg="1"/>
      <p:bldP spid="3110" grpId="0" animBg="1"/>
      <p:bldP spid="3110" grpId="1" animBg="1"/>
      <p:bldP spid="31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B8BB9-EF03-6B29-50BF-6D0A6F81F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32945A-0B97-AC30-CECF-9207CFF462D7}"/>
              </a:ext>
            </a:extLst>
          </p:cNvPr>
          <p:cNvSpPr/>
          <p:nvPr/>
        </p:nvSpPr>
        <p:spPr>
          <a:xfrm>
            <a:off x="452024" y="965181"/>
            <a:ext cx="11563764" cy="5064328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5" name="Rectangle 3074">
            <a:extLst>
              <a:ext uri="{FF2B5EF4-FFF2-40B4-BE49-F238E27FC236}">
                <a16:creationId xmlns:a16="http://schemas.microsoft.com/office/drawing/2014/main" id="{662B31A9-E5B2-3629-EC1F-BEA3666F18DC}"/>
              </a:ext>
            </a:extLst>
          </p:cNvPr>
          <p:cNvSpPr/>
          <p:nvPr/>
        </p:nvSpPr>
        <p:spPr>
          <a:xfrm>
            <a:off x="8951408" y="6065376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95" name="Rectangle 3094">
            <a:extLst>
              <a:ext uri="{FF2B5EF4-FFF2-40B4-BE49-F238E27FC236}">
                <a16:creationId xmlns:a16="http://schemas.microsoft.com/office/drawing/2014/main" id="{80E65820-0102-DD74-37F4-2723C7483993}"/>
              </a:ext>
            </a:extLst>
          </p:cNvPr>
          <p:cNvSpPr/>
          <p:nvPr/>
        </p:nvSpPr>
        <p:spPr>
          <a:xfrm>
            <a:off x="5634782" y="19791"/>
            <a:ext cx="792624" cy="792624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28B674F7-FEF4-26BD-3297-5C129A8C0FF7}"/>
              </a:ext>
            </a:extLst>
          </p:cNvPr>
          <p:cNvSpPr/>
          <p:nvPr/>
        </p:nvSpPr>
        <p:spPr>
          <a:xfrm>
            <a:off x="971550" y="6015405"/>
            <a:ext cx="1264109" cy="792624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A:7</a:t>
            </a:r>
          </a:p>
        </p:txBody>
      </p:sp>
      <p:sp>
        <p:nvSpPr>
          <p:cNvPr id="3112" name="Rectangle 3111">
            <a:extLst>
              <a:ext uri="{FF2B5EF4-FFF2-40B4-BE49-F238E27FC236}">
                <a16:creationId xmlns:a16="http://schemas.microsoft.com/office/drawing/2014/main" id="{EFC922CC-BC81-DC74-C859-3D9663F6E1FF}"/>
              </a:ext>
            </a:extLst>
          </p:cNvPr>
          <p:cNvSpPr/>
          <p:nvPr/>
        </p:nvSpPr>
        <p:spPr>
          <a:xfrm>
            <a:off x="3051274" y="6015405"/>
            <a:ext cx="1264109" cy="792624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B:6</a:t>
            </a:r>
          </a:p>
        </p:txBody>
      </p:sp>
      <p:sp>
        <p:nvSpPr>
          <p:cNvPr id="3113" name="Rectangle 3112">
            <a:extLst>
              <a:ext uri="{FF2B5EF4-FFF2-40B4-BE49-F238E27FC236}">
                <a16:creationId xmlns:a16="http://schemas.microsoft.com/office/drawing/2014/main" id="{5A678F37-782E-4551-8D85-E3CDCF882077}"/>
              </a:ext>
            </a:extLst>
          </p:cNvPr>
          <p:cNvSpPr/>
          <p:nvPr/>
        </p:nvSpPr>
        <p:spPr>
          <a:xfrm>
            <a:off x="4842158" y="6045585"/>
            <a:ext cx="1351014" cy="792624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C:8</a:t>
            </a:r>
          </a:p>
        </p:txBody>
      </p:sp>
      <p:cxnSp>
        <p:nvCxnSpPr>
          <p:cNvPr id="3123" name="Straight Connector 3122">
            <a:extLst>
              <a:ext uri="{FF2B5EF4-FFF2-40B4-BE49-F238E27FC236}">
                <a16:creationId xmlns:a16="http://schemas.microsoft.com/office/drawing/2014/main" id="{1E2B10C7-A10F-1E2C-75E2-50929F3A0C54}"/>
              </a:ext>
            </a:extLst>
          </p:cNvPr>
          <p:cNvCxnSpPr>
            <a:cxnSpLocks/>
          </p:cNvCxnSpPr>
          <p:nvPr/>
        </p:nvCxnSpPr>
        <p:spPr>
          <a:xfrm>
            <a:off x="7036164" y="951077"/>
            <a:ext cx="0" cy="506432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28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4C3C71CF-D1D6-00D8-4FFF-4A63DD192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2126" y="2547284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4" name="Rectangle 3133">
            <a:extLst>
              <a:ext uri="{FF2B5EF4-FFF2-40B4-BE49-F238E27FC236}">
                <a16:creationId xmlns:a16="http://schemas.microsoft.com/office/drawing/2014/main" id="{E05D6D35-2A82-0DDB-D156-9EDDB306C24F}"/>
              </a:ext>
            </a:extLst>
          </p:cNvPr>
          <p:cNvSpPr/>
          <p:nvPr/>
        </p:nvSpPr>
        <p:spPr>
          <a:xfrm>
            <a:off x="857167" y="41851"/>
            <a:ext cx="1396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5E041B3C-573D-9041-95F1-480562688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69560" y="1007157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26658D91-EFE6-9383-1F80-06CDBFD3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5282" y="2908594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5AF08AD2-F5D5-8EC6-7789-4DF4E29D3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7321" y="1145163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470D2F59-5098-2414-9EF8-AF365BA1A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7809" y="4522495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C73B888D-4594-008A-3C20-51FFFC5CE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2394" y="1975708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ee related image detail. Cute Little Beagle Dog Cartoon, Smile, Funny, Pet PNG and Vector with ...">
            <a:extLst>
              <a:ext uri="{FF2B5EF4-FFF2-40B4-BE49-F238E27FC236}">
                <a16:creationId xmlns:a16="http://schemas.microsoft.com/office/drawing/2014/main" id="{50F2FC64-228F-097D-5AE2-02FCA6773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223" y="3056395"/>
            <a:ext cx="1375782" cy="137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000+ ảnh chó hoạt hình tuyệt đẹp và đáng yêu">
            <a:extLst>
              <a:ext uri="{FF2B5EF4-FFF2-40B4-BE49-F238E27FC236}">
                <a16:creationId xmlns:a16="http://schemas.microsoft.com/office/drawing/2014/main" id="{15DCB202-A863-E0ED-2293-2661B87B9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1" b="90220" l="7186" r="90519">
                        <a14:foregroundMark x1="10080" y1="26846" x2="9082" y2="35030"/>
                        <a14:foregroundMark x1="85729" y1="90319" x2="85729" y2="90319"/>
                        <a14:foregroundMark x1="69661" y1="90319" x2="69661" y2="90319"/>
                        <a14:foregroundMark x1="36228" y1="90319" x2="36228" y2="90319"/>
                        <a14:foregroundMark x1="90519" y1="45709" x2="90519" y2="45709"/>
                        <a14:foregroundMark x1="7186" y1="23952" x2="7186" y2="23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034" y="3973097"/>
            <a:ext cx="1868132" cy="18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1000+ ảnh chó hoạt hình tuyệt đẹp và đáng yêu">
            <a:extLst>
              <a:ext uri="{FF2B5EF4-FFF2-40B4-BE49-F238E27FC236}">
                <a16:creationId xmlns:a16="http://schemas.microsoft.com/office/drawing/2014/main" id="{60E3DF1F-994D-81CC-7E9A-187DC2116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1" b="90220" l="7186" r="90519">
                        <a14:foregroundMark x1="10080" y1="26846" x2="9082" y2="35030"/>
                        <a14:foregroundMark x1="85729" y1="90319" x2="85729" y2="90319"/>
                        <a14:foregroundMark x1="69661" y1="90319" x2="69661" y2="90319"/>
                        <a14:foregroundMark x1="36228" y1="90319" x2="36228" y2="90319"/>
                        <a14:foregroundMark x1="90519" y1="45709" x2="90519" y2="45709"/>
                        <a14:foregroundMark x1="7186" y1="23952" x2="7186" y2="23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64166" y="989291"/>
            <a:ext cx="1868132" cy="18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86ACD70-92C0-421F-B2A4-2695868098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65452" y="21189"/>
            <a:ext cx="1216304" cy="95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9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5833 L -0.12904 0.0423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84" y="-81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2982 0.083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416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11 -0.08796 L -0.17735 0.282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851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8565 L -0.30612 -0.0479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3111" grpId="0" animBg="1"/>
      <p:bldP spid="3111" grpId="1" animBg="1"/>
      <p:bldP spid="3112" grpId="0" animBg="1"/>
      <p:bldP spid="3113" grpId="0" animBg="1"/>
      <p:bldP spid="31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B8BB9-EF03-6B29-50BF-6D0A6F81F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32945A-0B97-AC30-CECF-9207CFF462D7}"/>
              </a:ext>
            </a:extLst>
          </p:cNvPr>
          <p:cNvSpPr/>
          <p:nvPr/>
        </p:nvSpPr>
        <p:spPr>
          <a:xfrm>
            <a:off x="452024" y="1018309"/>
            <a:ext cx="8424848" cy="5423588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53779C-337E-5C65-2C29-82CD7E959CA6}"/>
              </a:ext>
            </a:extLst>
          </p:cNvPr>
          <p:cNvSpPr/>
          <p:nvPr/>
        </p:nvSpPr>
        <p:spPr>
          <a:xfrm>
            <a:off x="9678798" y="216914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2AF381-0289-D0AB-869A-6ACD16E7DF8A}"/>
              </a:ext>
            </a:extLst>
          </p:cNvPr>
          <p:cNvSpPr/>
          <p:nvPr/>
        </p:nvSpPr>
        <p:spPr>
          <a:xfrm>
            <a:off x="10470471" y="2169147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" name="Rectangle 3071">
            <a:extLst>
              <a:ext uri="{FF2B5EF4-FFF2-40B4-BE49-F238E27FC236}">
                <a16:creationId xmlns:a16="http://schemas.microsoft.com/office/drawing/2014/main" id="{9A44935B-DE55-9BB4-9939-6AE7A7EAA689}"/>
              </a:ext>
            </a:extLst>
          </p:cNvPr>
          <p:cNvSpPr/>
          <p:nvPr/>
        </p:nvSpPr>
        <p:spPr>
          <a:xfrm>
            <a:off x="9680782" y="2959102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073" name="Rectangle 3072">
            <a:extLst>
              <a:ext uri="{FF2B5EF4-FFF2-40B4-BE49-F238E27FC236}">
                <a16:creationId xmlns:a16="http://schemas.microsoft.com/office/drawing/2014/main" id="{667FACF7-3FB6-34DE-C1BB-AEA2A0D4CB80}"/>
              </a:ext>
            </a:extLst>
          </p:cNvPr>
          <p:cNvSpPr/>
          <p:nvPr/>
        </p:nvSpPr>
        <p:spPr>
          <a:xfrm>
            <a:off x="10472455" y="2959102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75" name="Rectangle 3074">
            <a:extLst>
              <a:ext uri="{FF2B5EF4-FFF2-40B4-BE49-F238E27FC236}">
                <a16:creationId xmlns:a16="http://schemas.microsoft.com/office/drawing/2014/main" id="{662B31A9-E5B2-3629-EC1F-BEA3666F18DC}"/>
              </a:ext>
            </a:extLst>
          </p:cNvPr>
          <p:cNvSpPr/>
          <p:nvPr/>
        </p:nvSpPr>
        <p:spPr>
          <a:xfrm>
            <a:off x="9678798" y="3753004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077" name="Rectangle 3076">
            <a:extLst>
              <a:ext uri="{FF2B5EF4-FFF2-40B4-BE49-F238E27FC236}">
                <a16:creationId xmlns:a16="http://schemas.microsoft.com/office/drawing/2014/main" id="{4E6643C0-E6C9-CD32-F646-1786629D02EA}"/>
              </a:ext>
            </a:extLst>
          </p:cNvPr>
          <p:cNvSpPr/>
          <p:nvPr/>
        </p:nvSpPr>
        <p:spPr>
          <a:xfrm>
            <a:off x="10470471" y="3753004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95" name="Rectangle 3094">
            <a:extLst>
              <a:ext uri="{FF2B5EF4-FFF2-40B4-BE49-F238E27FC236}">
                <a16:creationId xmlns:a16="http://schemas.microsoft.com/office/drawing/2014/main" id="{80E65820-0102-DD74-37F4-2723C7483993}"/>
              </a:ext>
            </a:extLst>
          </p:cNvPr>
          <p:cNvSpPr/>
          <p:nvPr/>
        </p:nvSpPr>
        <p:spPr>
          <a:xfrm>
            <a:off x="10093141" y="1374939"/>
            <a:ext cx="792624" cy="792624"/>
          </a:xfrm>
          <a:prstGeom prst="rect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10" name="Rectangle 3109">
            <a:extLst>
              <a:ext uri="{FF2B5EF4-FFF2-40B4-BE49-F238E27FC236}">
                <a16:creationId xmlns:a16="http://schemas.microsoft.com/office/drawing/2014/main" id="{EB6DA8F6-378C-0F0E-F74A-C5C93236736B}"/>
              </a:ext>
            </a:extLst>
          </p:cNvPr>
          <p:cNvSpPr/>
          <p:nvPr/>
        </p:nvSpPr>
        <p:spPr>
          <a:xfrm>
            <a:off x="10472089" y="2169501"/>
            <a:ext cx="792624" cy="7926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11" name="Rectangle 3110">
            <a:extLst>
              <a:ext uri="{FF2B5EF4-FFF2-40B4-BE49-F238E27FC236}">
                <a16:creationId xmlns:a16="http://schemas.microsoft.com/office/drawing/2014/main" id="{28B674F7-FEF4-26BD-3297-5C129A8C0FF7}"/>
              </a:ext>
            </a:extLst>
          </p:cNvPr>
          <p:cNvSpPr/>
          <p:nvPr/>
        </p:nvSpPr>
        <p:spPr>
          <a:xfrm>
            <a:off x="10474073" y="2962757"/>
            <a:ext cx="792624" cy="7926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112" name="Rectangle 3111">
            <a:extLst>
              <a:ext uri="{FF2B5EF4-FFF2-40B4-BE49-F238E27FC236}">
                <a16:creationId xmlns:a16="http://schemas.microsoft.com/office/drawing/2014/main" id="{EFC922CC-BC81-DC74-C859-3D9663F6E1FF}"/>
              </a:ext>
            </a:extLst>
          </p:cNvPr>
          <p:cNvSpPr/>
          <p:nvPr/>
        </p:nvSpPr>
        <p:spPr>
          <a:xfrm>
            <a:off x="10472089" y="3753358"/>
            <a:ext cx="792624" cy="792624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13" name="Rectangle 3112">
            <a:extLst>
              <a:ext uri="{FF2B5EF4-FFF2-40B4-BE49-F238E27FC236}">
                <a16:creationId xmlns:a16="http://schemas.microsoft.com/office/drawing/2014/main" id="{5A678F37-782E-4551-8D85-E3CDCF882077}"/>
              </a:ext>
            </a:extLst>
          </p:cNvPr>
          <p:cNvSpPr/>
          <p:nvPr/>
        </p:nvSpPr>
        <p:spPr>
          <a:xfrm>
            <a:off x="10475496" y="2174680"/>
            <a:ext cx="792624" cy="792624"/>
          </a:xfrm>
          <a:prstGeom prst="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128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4C3C71CF-D1D6-00D8-4FFF-4A63DD192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178" y="2782197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" name="Rectangle 3132">
            <a:extLst>
              <a:ext uri="{FF2B5EF4-FFF2-40B4-BE49-F238E27FC236}">
                <a16:creationId xmlns:a16="http://schemas.microsoft.com/office/drawing/2014/main" id="{9C2126AE-1156-367F-5F40-DEF3DA9D0AE3}"/>
              </a:ext>
            </a:extLst>
          </p:cNvPr>
          <p:cNvSpPr/>
          <p:nvPr/>
        </p:nvSpPr>
        <p:spPr>
          <a:xfrm>
            <a:off x="124691" y="-1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</a:p>
        </p:txBody>
      </p:sp>
      <p:sp>
        <p:nvSpPr>
          <p:cNvPr id="3134" name="Rectangle 3133">
            <a:extLst>
              <a:ext uri="{FF2B5EF4-FFF2-40B4-BE49-F238E27FC236}">
                <a16:creationId xmlns:a16="http://schemas.microsoft.com/office/drawing/2014/main" id="{E05D6D35-2A82-0DDB-D156-9EDDB306C24F}"/>
              </a:ext>
            </a:extLst>
          </p:cNvPr>
          <p:cNvSpPr/>
          <p:nvPr/>
        </p:nvSpPr>
        <p:spPr>
          <a:xfrm>
            <a:off x="857167" y="41851"/>
            <a:ext cx="13965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5E041B3C-573D-9041-95F1-480562688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5765" y="989619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26658D91-EFE6-9383-1F80-06CDBFD3A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4156" y="4532543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5AF08AD2-F5D5-8EC6-7789-4DF4E29D3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451" y="1082685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470D2F59-5098-2414-9EF8-AF365BA1A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3600" y="4785083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[Ảnh Mèo Ngủ] - 10 hình ảnh siêu đáng yêu mà bạn sẽ muốn xem lại và xem ...">
            <a:extLst>
              <a:ext uri="{FF2B5EF4-FFF2-40B4-BE49-F238E27FC236}">
                <a16:creationId xmlns:a16="http://schemas.microsoft.com/office/drawing/2014/main" id="{C73B888D-4594-008A-3C20-51FFFC5CE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67" r="94000">
                        <a14:foregroundMark x1="13083" y1="49167" x2="7703" y2="54297"/>
                        <a14:foregroundMark x1="78333" y1="61500" x2="84500" y2="55583"/>
                        <a14:foregroundMark x1="84500" y1="55583" x2="84583" y2="55250"/>
                        <a14:backgroundMark x1="11000" y1="49333" x2="5917" y2="56917"/>
                        <a14:backgroundMark x1="5917" y1="56917" x2="13917" y2="63000"/>
                        <a14:backgroundMark x1="13917" y1="63000" x2="25333" y2="60500"/>
                        <a14:backgroundMark x1="25333" y1="60500" x2="34750" y2="64417"/>
                        <a14:backgroundMark x1="34750" y1="64417" x2="53833" y2="67250"/>
                        <a14:backgroundMark x1="53833" y1="67250" x2="75750" y2="64167"/>
                        <a14:backgroundMark x1="84830" y1="54629" x2="87333" y2="52000"/>
                        <a14:backgroundMark x1="75750" y1="64167" x2="78369" y2="61416"/>
                        <a14:backgroundMark x1="87333" y1="52000" x2="87583" y2="44083"/>
                        <a14:backgroundMark x1="87583" y1="44083" x2="87750" y2="43750"/>
                        <a14:backgroundMark x1="89583" y1="46000" x2="83417" y2="61083"/>
                        <a14:backgroundMark x1="83417" y1="61083" x2="74083" y2="69417"/>
                        <a14:backgroundMark x1="74083" y1="69417" x2="50000" y2="71417"/>
                        <a14:backgroundMark x1="50000" y1="71417" x2="17917" y2="66083"/>
                        <a14:backgroundMark x1="17917" y1="66083" x2="4167" y2="58333"/>
                        <a14:backgroundMark x1="5667" y1="54833" x2="5500" y2="64250"/>
                        <a14:backgroundMark x1="5500" y1="64250" x2="6250" y2="65583"/>
                        <a14:backgroundMark x1="3167" y1="58083" x2="7500" y2="54750"/>
                        <a14:backgroundMark x1="2333" y1="59833" x2="4833" y2="60667"/>
                        <a14:backgroundMark x1="30833" y1="69750" x2="38167" y2="73583"/>
                        <a14:backgroundMark x1="38167" y1="73583" x2="48750" y2="75417"/>
                        <a14:backgroundMark x1="48750" y1="75417" x2="77333" y2="70667"/>
                        <a14:backgroundMark x1="77333" y1="70667" x2="85000" y2="64167"/>
                        <a14:backgroundMark x1="85000" y1="64167" x2="91917" y2="50417"/>
                        <a14:backgroundMark x1="90833" y1="49583" x2="93750" y2="56167"/>
                        <a14:backgroundMark x1="93750" y1="56167" x2="93750" y2="58750"/>
                        <a14:backgroundMark x1="90167" y1="48333" x2="91667" y2="5958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0169" y="2701800"/>
            <a:ext cx="1763431" cy="176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See related image detail. Cute Little Beagle Dog Cartoon, Smile, Funny, Pet PNG and Vector with ...">
            <a:extLst>
              <a:ext uri="{FF2B5EF4-FFF2-40B4-BE49-F238E27FC236}">
                <a16:creationId xmlns:a16="http://schemas.microsoft.com/office/drawing/2014/main" id="{50F2FC64-228F-097D-5AE2-02FCA6773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271" y="2255786"/>
            <a:ext cx="1327729" cy="132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000+ ảnh chó hoạt hình tuyệt đẹp và đáng yêu">
            <a:extLst>
              <a:ext uri="{FF2B5EF4-FFF2-40B4-BE49-F238E27FC236}">
                <a16:creationId xmlns:a16="http://schemas.microsoft.com/office/drawing/2014/main" id="{15DCB202-A863-E0ED-2293-2661B87B9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1" b="90220" l="7186" r="90519">
                        <a14:foregroundMark x1="10080" y1="26846" x2="9082" y2="35030"/>
                        <a14:foregroundMark x1="85729" y1="90319" x2="85729" y2="90319"/>
                        <a14:foregroundMark x1="69661" y1="90319" x2="69661" y2="90319"/>
                        <a14:foregroundMark x1="36228" y1="90319" x2="36228" y2="90319"/>
                        <a14:foregroundMark x1="90519" y1="45709" x2="90519" y2="45709"/>
                        <a14:foregroundMark x1="7186" y1="23952" x2="7186" y2="23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50549" y="3971559"/>
            <a:ext cx="1868132" cy="18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1000+ ảnh chó hoạt hình tuyệt đẹp và đáng yêu">
            <a:extLst>
              <a:ext uri="{FF2B5EF4-FFF2-40B4-BE49-F238E27FC236}">
                <a16:creationId xmlns:a16="http://schemas.microsoft.com/office/drawing/2014/main" id="{60E3DF1F-994D-81CC-7E9A-187DC2116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1" b="90220" l="7186" r="90519">
                        <a14:foregroundMark x1="10080" y1="26846" x2="9082" y2="35030"/>
                        <a14:foregroundMark x1="85729" y1="90319" x2="85729" y2="90319"/>
                        <a14:foregroundMark x1="69661" y1="90319" x2="69661" y2="90319"/>
                        <a14:foregroundMark x1="36228" y1="90319" x2="36228" y2="90319"/>
                        <a14:foregroundMark x1="90519" y1="45709" x2="90519" y2="45709"/>
                        <a14:foregroundMark x1="7186" y1="23952" x2="7186" y2="23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5801" y="1240613"/>
            <a:ext cx="1868132" cy="18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568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1" grpId="0" animBg="1"/>
      <p:bldP spid="3112" grpId="0" animBg="1"/>
      <p:bldP spid="31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0D85F-EB4D-49DC-8A7F-78F6AEDF6A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634352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F3337012-1D0D-490F-B875-093C50092D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5400000">
            <a:off x="-2842586" y="2992809"/>
            <a:ext cx="6792713" cy="807091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34BD920D-3345-4D4A-92B6-4EBF1ED149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 rot="16200000">
            <a:off x="8406042" y="3063907"/>
            <a:ext cx="6699640" cy="571825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7862" y="2358296"/>
            <a:ext cx="69046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514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GIÁO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514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SINH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88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6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526EC04B-FB28-1AE2-75CE-A955DF586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2" y="1116806"/>
            <a:ext cx="1135063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03A09DE2-B3D0-EB0A-5036-B46CC2914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05" y="5264943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00E6DB-D00B-AC4C-4165-92F4DEED3E67}"/>
              </a:ext>
            </a:extLst>
          </p:cNvPr>
          <p:cNvSpPr/>
          <p:nvPr/>
        </p:nvSpPr>
        <p:spPr>
          <a:xfrm>
            <a:off x="172318" y="1095375"/>
            <a:ext cx="2286000" cy="2286000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6FF9CF-097A-D0F7-5981-A4A46087AD71}"/>
              </a:ext>
            </a:extLst>
          </p:cNvPr>
          <p:cNvSpPr/>
          <p:nvPr/>
        </p:nvSpPr>
        <p:spPr>
          <a:xfrm>
            <a:off x="2563093" y="1095375"/>
            <a:ext cx="2286000" cy="2286000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2DE6FD3-F31C-A641-A60E-51F0E1BE9667}"/>
              </a:ext>
            </a:extLst>
          </p:cNvPr>
          <p:cNvSpPr/>
          <p:nvPr/>
        </p:nvSpPr>
        <p:spPr>
          <a:xfrm>
            <a:off x="4953868" y="1095375"/>
            <a:ext cx="2286000" cy="2286000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9C3F038-C8CA-710C-92BE-50405423E1BF}"/>
              </a:ext>
            </a:extLst>
          </p:cNvPr>
          <p:cNvSpPr/>
          <p:nvPr/>
        </p:nvSpPr>
        <p:spPr>
          <a:xfrm>
            <a:off x="7344643" y="1095375"/>
            <a:ext cx="2286000" cy="2286000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4679599-FE89-AC72-7496-1F74E6B89560}"/>
              </a:ext>
            </a:extLst>
          </p:cNvPr>
          <p:cNvSpPr/>
          <p:nvPr/>
        </p:nvSpPr>
        <p:spPr>
          <a:xfrm>
            <a:off x="9735418" y="1095375"/>
            <a:ext cx="2286000" cy="2286000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7B5B1A-46C2-A3D9-2A6C-355177A2DE26}"/>
              </a:ext>
            </a:extLst>
          </p:cNvPr>
          <p:cNvSpPr/>
          <p:nvPr/>
        </p:nvSpPr>
        <p:spPr>
          <a:xfrm>
            <a:off x="172318" y="4572000"/>
            <a:ext cx="2286000" cy="2286000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14EA2FF-37A1-D5CE-B4C5-FDF09C22777C}"/>
              </a:ext>
            </a:extLst>
          </p:cNvPr>
          <p:cNvSpPr/>
          <p:nvPr/>
        </p:nvSpPr>
        <p:spPr>
          <a:xfrm>
            <a:off x="2563093" y="4572000"/>
            <a:ext cx="2286000" cy="2286000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8E326F-5E96-0232-C9F9-6180DC1EF801}"/>
              </a:ext>
            </a:extLst>
          </p:cNvPr>
          <p:cNvSpPr/>
          <p:nvPr/>
        </p:nvSpPr>
        <p:spPr>
          <a:xfrm>
            <a:off x="4953868" y="4572000"/>
            <a:ext cx="2286000" cy="2286000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ECFF43E-68BB-3E0E-BCD1-874DFE32711D}"/>
              </a:ext>
            </a:extLst>
          </p:cNvPr>
          <p:cNvSpPr/>
          <p:nvPr/>
        </p:nvSpPr>
        <p:spPr>
          <a:xfrm>
            <a:off x="7344643" y="4572000"/>
            <a:ext cx="2286000" cy="2286000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2CBDDDE-FA1F-E84B-6758-AFAA4FBD62ED}"/>
              </a:ext>
            </a:extLst>
          </p:cNvPr>
          <p:cNvSpPr/>
          <p:nvPr/>
        </p:nvSpPr>
        <p:spPr>
          <a:xfrm>
            <a:off x="9735418" y="4572000"/>
            <a:ext cx="2286000" cy="2286000"/>
          </a:xfrm>
          <a:prstGeom prst="roundRect">
            <a:avLst/>
          </a:prstGeom>
          <a:noFill/>
          <a:ln w="571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F9F76564-4030-E3FE-F75B-7D965F801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05" y="1144587"/>
            <a:ext cx="1135063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ABFB2243-FF75-7723-83B5-13393457A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2030810"/>
            <a:ext cx="1135063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3BBC843E-E8E0-FDB3-0EEF-A6494AE7A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18" y="2058591"/>
            <a:ext cx="1135063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070D76E3-6BDB-A717-934D-BD2A5EFD3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92" y="5264943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C8A5F61E-2EBC-E0A4-B15C-5BF676639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069" y="1258490"/>
            <a:ext cx="898128" cy="8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1CD98245-4CF9-5099-C2B4-2661D1D0D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068" y="2172494"/>
            <a:ext cx="898128" cy="8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D928B82A-1201-FD9F-1A43-A4D16338D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1" y="1254124"/>
            <a:ext cx="898128" cy="8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F2C53531-CEF5-17D3-DFB3-1C430B898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0" y="2168128"/>
            <a:ext cx="898128" cy="8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49D47511-2F13-BE7D-0EFC-2FFC79B6F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965" y="1254124"/>
            <a:ext cx="898128" cy="8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0ABD4573-B5AA-FA3F-E084-9DAADCAA3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964" y="2168128"/>
            <a:ext cx="898128" cy="8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EDE1EE03-DBC4-ECF6-552C-8A2203DF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88" y="1175544"/>
            <a:ext cx="1135063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346A346A-3429-8CAE-D8E3-D22EBDEB4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001" y="1203325"/>
            <a:ext cx="1135063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1C371C99-3ADF-1E5E-2BD3-C33D9C35F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230" y="2152252"/>
            <a:ext cx="1135063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ADDD18F7-0A4C-F784-5686-4261F27F9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391" y="1600596"/>
            <a:ext cx="1135063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6D0A970E-34B7-3466-01F2-76F83CD7C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954" y="1628377"/>
            <a:ext cx="1135063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FE3E1D55-54F9-3971-8E4A-D2C3CDEE1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30" y="1260077"/>
            <a:ext cx="898128" cy="8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DFE4DA8D-89D6-3940-8871-CEE59576F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477" y="2177058"/>
            <a:ext cx="898128" cy="8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DBFC4526-8C4C-2DB8-6156-E766BAD1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302" y="1255711"/>
            <a:ext cx="898128" cy="8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347E7574-43F0-DFDC-19E0-221C1B0FF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926" y="1255711"/>
            <a:ext cx="898128" cy="8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4" descr="Contorno Conejito Clipart Conejo De Dibujos Animados Sentado En El Suelo  Vector PNG Imágenes Gratis - Lovepik">
            <a:extLst>
              <a:ext uri="{FF2B5EF4-FFF2-40B4-BE49-F238E27FC236}">
                <a16:creationId xmlns:a16="http://schemas.microsoft.com/office/drawing/2014/main" id="{01AF9B76-9787-1019-5489-EB9ED612C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111" y1="85778" x2="32000" y2="78222"/>
                        <a14:foregroundMark x1="35556" y1="83111" x2="27111" y2="79111"/>
                        <a14:foregroundMark x1="66667" y1="84000" x2="70222" y2="78222"/>
                        <a14:foregroundMark x1="72889" y1="79111" x2="66667" y2="8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605" y="2169715"/>
            <a:ext cx="898128" cy="8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76E69A20-FC01-3B32-58ED-676DAF0F8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780" y="4814886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DBBF513F-0783-8213-2D2C-FD24007C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367" y="4814886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E659AE05-22C7-3236-A42B-A254F4B5C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431" y="5607843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7832584F-2E62-519C-FA6A-59AC2E750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018" y="5607843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1FBA0C8E-3E0B-2B63-B379-88FDCD263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05" y="4814886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C3B2F698-EFA1-9B2A-BC7C-2536FB18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2" y="4814886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9C08CDFF-C584-92A9-E678-C487C86DA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548" y="5740004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05530D28-46D3-A9C4-A8CE-F05195002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16" y="4864495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AA65F540-CC24-96E6-93FA-A500BBFF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16" y="4864495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C5F1B8D1-3CCA-2ED6-48CD-191DD724B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34" y="5657452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6D82DDB7-612E-EEFD-21EF-83E0DD80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34" y="5657451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570D0DDB-B519-6ED4-7A77-97AD1DFCE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48" y="5247085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C142B89C-48EA-A389-18CC-EE439B3BF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112" y="4854970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B44E8CAB-A50C-61F2-2969-CAE4D2382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812" y="4854970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325DB6F0-9E52-EC6A-1929-542D27727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30" y="5647927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FAE0F979-84BE-E252-21F1-724559F4B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530" y="5647926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5C581EAF-ADC1-D960-2A6F-33D77FCAC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87" y="4845445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6" descr="Hình ảnh Ghế Lớp Học Clipart Phim Hoạt Hình Học Bàn Ghế Vector Minh Họa  Indulguirio,ghê PNG Miễn Phí Tải Về - Lovepik">
            <a:extLst>
              <a:ext uri="{FF2B5EF4-FFF2-40B4-BE49-F238E27FC236}">
                <a16:creationId xmlns:a16="http://schemas.microsoft.com/office/drawing/2014/main" id="{C92B3106-CE62-0A13-EF87-F7F4EA940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3333" y1="87556" x2="43111" y2="82222"/>
                        <a14:backgroundMark x1="61333" y1="86222" x2="62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205" y="5638402"/>
            <a:ext cx="900113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67" name="Straight Arrow Connector 1066">
            <a:extLst>
              <a:ext uri="{FF2B5EF4-FFF2-40B4-BE49-F238E27FC236}">
                <a16:creationId xmlns:a16="http://schemas.microsoft.com/office/drawing/2014/main" id="{A99D1809-1DF5-AD71-7D0B-3A6EDEC6604F}"/>
              </a:ext>
            </a:extLst>
          </p:cNvPr>
          <p:cNvCxnSpPr>
            <a:stCxn id="5" idx="2"/>
            <a:endCxn id="20" idx="0"/>
          </p:cNvCxnSpPr>
          <p:nvPr/>
        </p:nvCxnSpPr>
        <p:spPr>
          <a:xfrm>
            <a:off x="1315318" y="3381375"/>
            <a:ext cx="2390775" cy="1190625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0" name="Rectangle 1079">
            <a:extLst>
              <a:ext uri="{FF2B5EF4-FFF2-40B4-BE49-F238E27FC236}">
                <a16:creationId xmlns:a16="http://schemas.microsoft.com/office/drawing/2014/main" id="{50D63153-12B0-8870-3462-F13B91E5D71C}"/>
              </a:ext>
            </a:extLst>
          </p:cNvPr>
          <p:cNvSpPr/>
          <p:nvPr/>
        </p:nvSpPr>
        <p:spPr>
          <a:xfrm>
            <a:off x="124691" y="-1"/>
            <a:ext cx="731520" cy="7315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1</a:t>
            </a:r>
          </a:p>
        </p:txBody>
      </p:sp>
      <p:sp>
        <p:nvSpPr>
          <p:cNvPr id="1081" name="Rectangle 1080">
            <a:extLst>
              <a:ext uri="{FF2B5EF4-FFF2-40B4-BE49-F238E27FC236}">
                <a16:creationId xmlns:a16="http://schemas.microsoft.com/office/drawing/2014/main" id="{DB522E8D-6ECB-5C90-EA9B-8E8D86B4E3BC}"/>
              </a:ext>
            </a:extLst>
          </p:cNvPr>
          <p:cNvSpPr/>
          <p:nvPr/>
        </p:nvSpPr>
        <p:spPr>
          <a:xfrm>
            <a:off x="789062" y="111905"/>
            <a:ext cx="39725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-dong-ho-dem-nguoc 1phút">
            <a:hlinkClick r:id="" action="ppaction://media"/>
            <a:extLst>
              <a:ext uri="{FF2B5EF4-FFF2-40B4-BE49-F238E27FC236}">
                <a16:creationId xmlns:a16="http://schemas.microsoft.com/office/drawing/2014/main" id="{13465993-5984-43A2-BD7C-2D8C8DC3B6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05771" y="29773"/>
            <a:ext cx="1386283" cy="100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1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3" dur="70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6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8DA2F-D9A6-4602-802E-B09D16855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5" y="0"/>
            <a:ext cx="11798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50577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ckground nền rừng cây và cây cỏ hoa lá vector AI | Diễn đàn chia sẻ file  thiết kế đồ họa miễn phí">
            <a:extLst>
              <a:ext uri="{FF2B5EF4-FFF2-40B4-BE49-F238E27FC236}">
                <a16:creationId xmlns:a16="http://schemas.microsoft.com/office/drawing/2014/main" id="{D3C11DE3-BADD-DD85-A5C3-DBCC18CD1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child wearing a hat and glasses&#10;&#10;Description automatically generated">
            <a:extLst>
              <a:ext uri="{FF2B5EF4-FFF2-40B4-BE49-F238E27FC236}">
                <a16:creationId xmlns:a16="http://schemas.microsoft.com/office/drawing/2014/main" id="{C70757FB-793A-CE48-ED89-BF91F91AF77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4563" y="2321687"/>
            <a:ext cx="3807106" cy="3807106"/>
          </a:xfrm>
          <a:prstGeom prst="rect">
            <a:avLst/>
          </a:prstGeom>
        </p:spPr>
      </p:pic>
      <p:pic>
        <p:nvPicPr>
          <p:cNvPr id="5" name="Picture 4" descr="A red car with black background&#10;&#10;Description automatically generated">
            <a:extLst>
              <a:ext uri="{FF2B5EF4-FFF2-40B4-BE49-F238E27FC236}">
                <a16:creationId xmlns:a16="http://schemas.microsoft.com/office/drawing/2014/main" id="{6CA43597-8CB4-7D1B-FBD6-D0A9EBE2EC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81" y="2513635"/>
            <a:ext cx="4976149" cy="497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081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ckground nền rừng cây và cây cỏ hoa lá vector AI | Diễn đàn chia sẻ file  thiết kế đồ họa miễn phí">
            <a:extLst>
              <a:ext uri="{FF2B5EF4-FFF2-40B4-BE49-F238E27FC236}">
                <a16:creationId xmlns:a16="http://schemas.microsoft.com/office/drawing/2014/main" id="{D3C11DE3-BADD-DD85-A5C3-DBCC18CD1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child wearing a hat and glasses&#10;&#10;Description automatically generated">
            <a:extLst>
              <a:ext uri="{FF2B5EF4-FFF2-40B4-BE49-F238E27FC236}">
                <a16:creationId xmlns:a16="http://schemas.microsoft.com/office/drawing/2014/main" id="{C70757FB-793A-CE48-ED89-BF91F91AF7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048" y="1988432"/>
            <a:ext cx="3807106" cy="3807106"/>
          </a:xfrm>
          <a:prstGeom prst="rect">
            <a:avLst/>
          </a:prstGeom>
        </p:spPr>
      </p:pic>
      <p:pic>
        <p:nvPicPr>
          <p:cNvPr id="5" name="Picture 4" descr="A red car with black background&#10;&#10;Description automatically generated">
            <a:extLst>
              <a:ext uri="{FF2B5EF4-FFF2-40B4-BE49-F238E27FC236}">
                <a16:creationId xmlns:a16="http://schemas.microsoft.com/office/drawing/2014/main" id="{6CA43597-8CB4-7D1B-FBD6-D0A9EBE2EC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81" y="2513635"/>
            <a:ext cx="4976149" cy="4976149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15F5D8D4-1526-60EF-3B17-EB6B5EB523DC}"/>
              </a:ext>
            </a:extLst>
          </p:cNvPr>
          <p:cNvSpPr/>
          <p:nvPr/>
        </p:nvSpPr>
        <p:spPr>
          <a:xfrm>
            <a:off x="1192192" y="631784"/>
            <a:ext cx="3954684" cy="1689903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Xin </a:t>
            </a:r>
            <a:r>
              <a:rPr lang="en-US" sz="2000" dirty="0" err="1"/>
              <a:t>chào</a:t>
            </a:r>
            <a:r>
              <a:rPr lang="en-US" sz="2000" dirty="0"/>
              <a:t>,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quan</a:t>
            </a:r>
            <a:r>
              <a:rPr lang="en-US" sz="2000" dirty="0"/>
              <a:t> </a:t>
            </a:r>
            <a:r>
              <a:rPr lang="en-US" sz="2000" dirty="0" err="1"/>
              <a:t>sân</a:t>
            </a:r>
            <a:r>
              <a:rPr lang="en-US" sz="2000" dirty="0"/>
              <a:t> bay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cô</a:t>
            </a:r>
            <a:r>
              <a:rPr lang="en-US" sz="2000" dirty="0"/>
              <a:t> </a:t>
            </a:r>
            <a:r>
              <a:rPr lang="en-US" sz="2000" dirty="0" err="1"/>
              <a:t>nhé</a:t>
            </a:r>
            <a:endParaRPr lang="en-US" sz="2000" dirty="0"/>
          </a:p>
        </p:txBody>
      </p:sp>
      <p:pic>
        <p:nvPicPr>
          <p:cNvPr id="3" name="ttsmaker-file-2024-10-21-19-14-18">
            <a:hlinkClick r:id="" action="ppaction://media"/>
            <a:extLst>
              <a:ext uri="{FF2B5EF4-FFF2-40B4-BE49-F238E27FC236}">
                <a16:creationId xmlns:a16="http://schemas.microsoft.com/office/drawing/2014/main" id="{A7279387-2CFC-BFB1-07A4-9786C2F96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8385" y="-994544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53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42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ckground nền rừng cây và cây cỏ hoa lá vector AI | Diễn đàn chia sẻ file  thiết kế đồ họa miễn phí">
            <a:extLst>
              <a:ext uri="{FF2B5EF4-FFF2-40B4-BE49-F238E27FC236}">
                <a16:creationId xmlns:a16="http://schemas.microsoft.com/office/drawing/2014/main" id="{D3C11DE3-BADD-DD85-A5C3-DBCC18CD1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child wearing a hat and glasses&#10;&#10;Description automatically generated">
            <a:extLst>
              <a:ext uri="{FF2B5EF4-FFF2-40B4-BE49-F238E27FC236}">
                <a16:creationId xmlns:a16="http://schemas.microsoft.com/office/drawing/2014/main" id="{C70757FB-793A-CE48-ED89-BF91F91AF77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4" y="3808574"/>
            <a:ext cx="1880283" cy="1880283"/>
          </a:xfrm>
          <a:prstGeom prst="rect">
            <a:avLst/>
          </a:prstGeom>
        </p:spPr>
      </p:pic>
      <p:pic>
        <p:nvPicPr>
          <p:cNvPr id="8" name="Picture 7" descr="A black cloud of smoke&#10;&#10;Description automatically generated">
            <a:extLst>
              <a:ext uri="{FF2B5EF4-FFF2-40B4-BE49-F238E27FC236}">
                <a16:creationId xmlns:a16="http://schemas.microsoft.com/office/drawing/2014/main" id="{EDF2135B-8B1B-BFC9-3886-90F2CB2399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16374" y="4274163"/>
            <a:ext cx="2586589" cy="1455092"/>
          </a:xfrm>
          <a:prstGeom prst="rect">
            <a:avLst/>
          </a:prstGeom>
        </p:spPr>
      </p:pic>
      <p:pic>
        <p:nvPicPr>
          <p:cNvPr id="5" name="Picture 4" descr="A red car with black background&#10;&#10;Description automatically generated">
            <a:extLst>
              <a:ext uri="{FF2B5EF4-FFF2-40B4-BE49-F238E27FC236}">
                <a16:creationId xmlns:a16="http://schemas.microsoft.com/office/drawing/2014/main" id="{6CA43597-8CB4-7D1B-FBD6-D0A9EBE2EC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93" y="2656510"/>
            <a:ext cx="4976149" cy="49761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EF887A-6081-BD81-7796-DDE99B59391B}"/>
              </a:ext>
            </a:extLst>
          </p:cNvPr>
          <p:cNvSpPr txBox="1"/>
          <p:nvPr/>
        </p:nvSpPr>
        <p:spPr>
          <a:xfrm>
            <a:off x="5638800" y="328422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CE7C2-FA83-4F09-047E-BAAEF51DBDA7}"/>
              </a:ext>
            </a:extLst>
          </p:cNvPr>
          <p:cNvSpPr txBox="1"/>
          <p:nvPr/>
        </p:nvSpPr>
        <p:spPr>
          <a:xfrm>
            <a:off x="5638800" y="328422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429E1B-9C6E-4296-1ADD-5CD8671088C1}"/>
              </a:ext>
            </a:extLst>
          </p:cNvPr>
          <p:cNvSpPr txBox="1"/>
          <p:nvPr/>
        </p:nvSpPr>
        <p:spPr>
          <a:xfrm>
            <a:off x="5638800" y="328422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061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4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ckground nền rừng cây và cây cỏ hoa lá vector AI | Diễn đàn chia sẻ file  thiết kế đồ họa miễn phí">
            <a:extLst>
              <a:ext uri="{FF2B5EF4-FFF2-40B4-BE49-F238E27FC236}">
                <a16:creationId xmlns:a16="http://schemas.microsoft.com/office/drawing/2014/main" id="{D3C11DE3-BADD-DD85-A5C3-DBCC18CD1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child wearing a hat and glasses&#10;&#10;Description automatically generated">
            <a:extLst>
              <a:ext uri="{FF2B5EF4-FFF2-40B4-BE49-F238E27FC236}">
                <a16:creationId xmlns:a16="http://schemas.microsoft.com/office/drawing/2014/main" id="{C70757FB-793A-CE48-ED89-BF91F91AF77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24" y="3771900"/>
            <a:ext cx="3229434" cy="1743075"/>
          </a:xfrm>
          <a:prstGeom prst="rect">
            <a:avLst/>
          </a:prstGeom>
        </p:spPr>
      </p:pic>
      <p:pic>
        <p:nvPicPr>
          <p:cNvPr id="8" name="Picture 7" descr="A black cloud of smoke&#10;&#10;Description automatically generated">
            <a:extLst>
              <a:ext uri="{FF2B5EF4-FFF2-40B4-BE49-F238E27FC236}">
                <a16:creationId xmlns:a16="http://schemas.microsoft.com/office/drawing/2014/main" id="{EDF2135B-8B1B-BFC9-3886-90F2CB2399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14185" y="4649338"/>
            <a:ext cx="2078767" cy="1169415"/>
          </a:xfrm>
          <a:prstGeom prst="rect">
            <a:avLst/>
          </a:prstGeom>
        </p:spPr>
      </p:pic>
      <p:pic>
        <p:nvPicPr>
          <p:cNvPr id="5" name="Picture 4" descr="A red car with black background&#10;&#10;Description automatically generated">
            <a:extLst>
              <a:ext uri="{FF2B5EF4-FFF2-40B4-BE49-F238E27FC236}">
                <a16:creationId xmlns:a16="http://schemas.microsoft.com/office/drawing/2014/main" id="{6CA43597-8CB4-7D1B-FBD6-D0A9EBE2EC8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981" y="2513635"/>
            <a:ext cx="4976149" cy="4976149"/>
          </a:xfrm>
          <a:prstGeom prst="rect">
            <a:avLst/>
          </a:prstGeom>
        </p:spPr>
      </p:pic>
      <p:pic>
        <p:nvPicPr>
          <p:cNvPr id="9" name="Tieng-dong-co-khi-khoi-dong-xe-www_tiengdong_com">
            <a:hlinkClick r:id="" action="ppaction://media"/>
            <a:extLst>
              <a:ext uri="{FF2B5EF4-FFF2-40B4-BE49-F238E27FC236}">
                <a16:creationId xmlns:a16="http://schemas.microsoft.com/office/drawing/2014/main" id="{7CA38CB7-25A3-C146-6A3F-C6F633BA6C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52318" y="-1412824"/>
            <a:ext cx="487363" cy="487363"/>
          </a:xfrm>
          <a:prstGeom prst="rect">
            <a:avLst/>
          </a:prstGeom>
        </p:spPr>
      </p:pic>
      <p:pic>
        <p:nvPicPr>
          <p:cNvPr id="7" name="Tieng-xe-may-www_tiengdong_com">
            <a:hlinkClick r:id="" action="ppaction://media"/>
            <a:extLst>
              <a:ext uri="{FF2B5EF4-FFF2-40B4-BE49-F238E27FC236}">
                <a16:creationId xmlns:a16="http://schemas.microsoft.com/office/drawing/2014/main" id="{8D0F014F-70C1-D8EC-1704-BE74FDFEB6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57547" y="-1412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26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p14:dur="250" advTm="1000">
        <p159:morph option="byObject"/>
      </p:transition>
    </mc:Choice>
    <mc:Fallback>
      <p:transition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numSld="999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668</Words>
  <Application>Microsoft Office PowerPoint</Application>
  <PresentationFormat>Widescreen</PresentationFormat>
  <Paragraphs>123</Paragraphs>
  <Slides>28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华文中宋</vt:lpstr>
      <vt:lpstr>Times New Roman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ECOPC ADMIN</dc:creator>
  <cp:lastModifiedBy>Admin</cp:lastModifiedBy>
  <cp:revision>214</cp:revision>
  <dcterms:created xsi:type="dcterms:W3CDTF">2024-10-21T07:42:15Z</dcterms:created>
  <dcterms:modified xsi:type="dcterms:W3CDTF">2024-10-23T13:47:41Z</dcterms:modified>
</cp:coreProperties>
</file>