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8"/>
  </p:notesMasterIdLst>
  <p:sldIdLst>
    <p:sldId id="275" r:id="rId3"/>
    <p:sldId id="283" r:id="rId4"/>
    <p:sldId id="2007577129" r:id="rId5"/>
    <p:sldId id="2007577141" r:id="rId6"/>
    <p:sldId id="2007577125" r:id="rId7"/>
    <p:sldId id="2007577133" r:id="rId8"/>
    <p:sldId id="2007577134" r:id="rId9"/>
    <p:sldId id="2007577144" r:id="rId10"/>
    <p:sldId id="2007577135" r:id="rId11"/>
    <p:sldId id="2007577136" r:id="rId12"/>
    <p:sldId id="2007577138" r:id="rId13"/>
    <p:sldId id="2007577139" r:id="rId14"/>
    <p:sldId id="285" r:id="rId15"/>
    <p:sldId id="325" r:id="rId16"/>
    <p:sldId id="286" r:id="rId17"/>
    <p:sldId id="326" r:id="rId18"/>
    <p:sldId id="2007577132" r:id="rId19"/>
    <p:sldId id="2007577140" r:id="rId20"/>
    <p:sldId id="307" r:id="rId21"/>
    <p:sldId id="328" r:id="rId22"/>
    <p:sldId id="329" r:id="rId23"/>
    <p:sldId id="330" r:id="rId24"/>
    <p:sldId id="331" r:id="rId25"/>
    <p:sldId id="332" r:id="rId26"/>
    <p:sldId id="30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50595-FA1E-4E0D-96FA-318BC46392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5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1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05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7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5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52630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781201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34739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34482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20600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747436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BEE1C-14C6-492A-8FAF-24022EC3F9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A0D1C-0A45-49C3-8A26-6858D5C34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0"/>
          <a:stretch/>
        </p:blipFill>
        <p:spPr>
          <a:xfrm>
            <a:off x="0" y="-38099"/>
            <a:ext cx="12192000" cy="68961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5001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F534-1900-2F4A-CCBD-64082D540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E7E121-63F6-D23F-CEA1-984C46A07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0FF24-CC25-8A08-AC0C-09D91CA3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23438-0622-43F1-AFBD-6399C8B5D82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1B432-B826-E377-77CB-F8DA43217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C0495-2708-0C2D-8539-F0699380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B04BA-0422-47EB-ABBD-8C54886FC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69459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7941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800180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883882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511739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19576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826458"/>
      </p:ext>
    </p:extLst>
  </p:cSld>
  <p:clrMapOvr>
    <a:masterClrMapping/>
  </p:clrMapOvr>
  <p:transition advClick="0">
    <p:sndAc>
      <p:stSnd>
        <p:snd r:embed="rId1" name="khoi dong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audio" Target="../media/audio1.wav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3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</p:sldLayoutIdLst>
  <p:transition advClick="0">
    <p:sndAc>
      <p:stSnd>
        <p:snd r:embed="rId5" name="khoi dong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3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advClick="0">
    <p:sndAc>
      <p:stSnd>
        <p:snd r:embed="rId13" name="khoi dong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3.xml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7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123745" y="5474495"/>
            <a:ext cx="443468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Thắm</a:t>
            </a:r>
            <a:endParaRPr lang="en-US" sz="4800" b="1" kern="1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Năm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1984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1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7463"/>
            <a:ext cx="12192000" cy="6799263"/>
            <a:chOff x="48" y="13"/>
            <a:chExt cx="5712" cy="4283"/>
          </a:xfrm>
        </p:grpSpPr>
        <p:grpSp>
          <p:nvGrpSpPr>
            <p:cNvPr id="2070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4" y="3681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4" y="4226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20" y="3941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2" y="4260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78" y="3683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2" y="4262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198" y="3994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1" y="3808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2" y="4233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5" y="3851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1" y="4131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1" y="4131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5" y="3917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4" y="4188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6" y="4210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pSp>
            <p:nvGrpSpPr>
              <p:cNvPr id="2364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071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6" y="653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4" y="133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701" y="156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9" y="24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9" y="24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60" y="538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7" y="240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71" y="308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7" y="70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2053" name="Picture 398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99" descr="1153977hsioknxk1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819400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00" descr="1321032hqpshja35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752600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01" descr="1321032hqpshja35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1066800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0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43602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34002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0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0" name="Group 405"/>
          <p:cNvGrpSpPr>
            <a:grpSpLocks/>
          </p:cNvGrpSpPr>
          <p:nvPr/>
        </p:nvGrpSpPr>
        <p:grpSpPr bwMode="auto">
          <a:xfrm rot="-865785">
            <a:off x="2438400" y="762000"/>
            <a:ext cx="1371600" cy="709613"/>
            <a:chOff x="2268" y="2544"/>
            <a:chExt cx="1236" cy="591"/>
          </a:xfrm>
        </p:grpSpPr>
        <p:pic>
          <p:nvPicPr>
            <p:cNvPr id="2068" name="Picture 406" descr="Tweety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407" descr="Tweety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1" name="Picture 408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5137">
            <a:off x="8534400" y="4267200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3672275" y="4124365"/>
            <a:ext cx="5014525" cy="8705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Môn :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Hoạt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động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trải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nghiệm</a:t>
            </a:r>
            <a:endParaRPr lang="en-US" sz="1200" b="1" kern="10" dirty="0">
              <a:solidFill>
                <a:srgbClr val="FF0000"/>
              </a:solidFill>
              <a:latin typeface="Arial"/>
              <a:cs typeface="Arial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   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Bài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12: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Biết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ơn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thầy</a:t>
            </a: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kern="10" dirty="0" err="1">
                <a:solidFill>
                  <a:srgbClr val="FF0000"/>
                </a:solidFill>
                <a:latin typeface="Arial"/>
                <a:cs typeface="Arial"/>
              </a:rPr>
              <a:t>cô</a:t>
            </a:r>
            <a:endParaRPr lang="en-US" sz="1200" b="1" kern="1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63" name="WordArt 19"/>
          <p:cNvSpPr>
            <a:spLocks noChangeArrowheads="1" noChangeShapeType="1" noTextEdit="1"/>
          </p:cNvSpPr>
          <p:nvPr/>
        </p:nvSpPr>
        <p:spPr bwMode="auto">
          <a:xfrm>
            <a:off x="2743200" y="2205039"/>
            <a:ext cx="678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NHIỆT LIỆT CHÀO MỪNG QUÝ THẦY CÔ</a:t>
            </a:r>
          </a:p>
        </p:txBody>
      </p:sp>
      <p:sp>
        <p:nvSpPr>
          <p:cNvPr id="2064" name="WordArt 19"/>
          <p:cNvSpPr>
            <a:spLocks noChangeArrowheads="1" noChangeShapeType="1" noTextEdit="1"/>
          </p:cNvSpPr>
          <p:nvPr/>
        </p:nvSpPr>
        <p:spPr bwMode="auto">
          <a:xfrm>
            <a:off x="4238626" y="3243263"/>
            <a:ext cx="3786188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VỀ DỰ GIỜ LỚP 2B</a:t>
            </a:r>
          </a:p>
        </p:txBody>
      </p:sp>
      <p:pic>
        <p:nvPicPr>
          <p:cNvPr id="2065" name="Picture 414" descr="1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48" y="567586"/>
            <a:ext cx="1981200" cy="135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415" descr="1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19" y="3193413"/>
            <a:ext cx="2238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4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324F-34DD-75C5-5490-E3E30D843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75747-6F58-3542-3795-142999571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5896D-799E-BB61-83A3-61093FD9A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240" y="0"/>
            <a:ext cx="633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23783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1051-2837-1DA0-4121-74D563E51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876BB-5B32-122C-7E06-A9419F156B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1028C-0871-D43A-31AC-ADB09814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174171"/>
            <a:ext cx="5843451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05207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9A80-8511-53EB-86C4-6A1DC09909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186C1-8D23-3443-CB55-2DA43DEF3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4952A7-4EF3-C75D-1C29-887A748A8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42869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Nếu chúng ta luôn quan tâm, biết quan sát thầy cô của mình, em sẽ có thể hiểu </a:t>
            </a:r>
          </a:p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được thầy cô của mình</a:t>
            </a:r>
            <a:r>
              <a:rPr lang="en-US" altLang="zh-CN" sz="38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921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536705" y="2006382"/>
            <a:ext cx="5083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>
                <a:solidFill>
                  <a:prstClr val="white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74FDE-457A-42B1-A8D5-72F449E7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21888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deo thi">
            <a:hlinkClick r:id="" action="ppaction://media"/>
            <a:extLst>
              <a:ext uri="{FF2B5EF4-FFF2-40B4-BE49-F238E27FC236}">
                <a16:creationId xmlns:a16="http://schemas.microsoft.com/office/drawing/2014/main" id="{C911276F-E628-0398-20A7-7D68A4894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10" y="148046"/>
            <a:ext cx="11373395" cy="57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31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429093" y="1654937"/>
            <a:ext cx="6602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viết thư cho thầy cô nào?</a:t>
            </a:r>
            <a:endParaRPr lang="en-US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đã có kỉ niệm gì với thầy cô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?</a:t>
            </a:r>
            <a:endParaRPr lang="vi-VN" altLang="zh-CN" sz="3200" dirty="0">
              <a:solidFill>
                <a:prstClr val="white"/>
              </a:solidFill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lvl="0" algn="ctr" defTabSz="457200"/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Calibri" panose="020F0502020204030204" pitchFamily="34" charset="0"/>
                <a:ea typeface="字魂7号-温暖童稚体" panose="00000500000000000000" pitchFamily="2" charset="-122"/>
                <a:cs typeface="Calibri" panose="020F0502020204030204" pitchFamily="34" charset="0"/>
              </a:rPr>
              <a:t>nỗi ấm ức? 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64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306132" y="1970559"/>
            <a:ext cx="65250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Mỗi lá thư đều gửi gắm tình cảm của các em với thầy cô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của mình. Lá thư là cầu nối giúp thầy cô và các em hiểu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nhau hơn.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FA20A58D-B25F-4887-9A1C-B8F8ECC40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6A0242-FE36-4597-8067-383070936161}"/>
              </a:ext>
            </a:extLst>
          </p:cNvPr>
          <p:cNvSpPr txBox="1"/>
          <p:nvPr/>
        </p:nvSpPr>
        <p:spPr>
          <a:xfrm>
            <a:off x="2898658" y="2095410"/>
            <a:ext cx="765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12: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Biết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D2E46-CFAE-402E-9F12-585C440E7902}"/>
              </a:ext>
            </a:extLst>
          </p:cNvPr>
          <p:cNvSpPr txBox="1"/>
          <p:nvPr/>
        </p:nvSpPr>
        <p:spPr>
          <a:xfrm>
            <a:off x="2958276" y="477133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Chủ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: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781050" y="1314449"/>
            <a:ext cx="10629900" cy="11715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hia sẻ với nhau về tình cảm của các em với thầy cô giáo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4233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4068007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Thầy cô là người dạy em điều hay, là người bạn lớn sẵn sàng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chia sẻ, giúp đỡ em </a:t>
            </a:r>
            <a:r>
              <a:rPr lang="en-US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trong cuộc sống, trong học tập.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4135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2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BBA21-1FC4-4BBE-8DC3-62E6D8490FA5}"/>
              </a:ext>
            </a:extLst>
          </p:cNvPr>
          <p:cNvSpPr/>
          <p:nvPr/>
        </p:nvSpPr>
        <p:spPr>
          <a:xfrm>
            <a:off x="266700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vê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̀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584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7号-温暖童稚体" panose="00000500000000000000" pitchFamily="2" charset="-122"/>
                <a:cs typeface="+mn-cs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a typeface="字魂7号-温暖童稚体" panose="00000500000000000000" pitchFamily="2" charset="-122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26604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F812A-DF4A-8F70-9FAB-00183F0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94439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1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164725" y="913309"/>
            <a:ext cx="11294806" cy="3129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99716"/>
      </p:ext>
    </p:extLst>
  </p:cSld>
  <p:clrMapOvr>
    <a:masterClrMapping/>
  </p:clrMapOvr>
  <p:transition advClick="0">
    <p:sndAc>
      <p:stSnd>
        <p:snd r:embed="rId7" name="khoi dong.wav"/>
      </p:stSnd>
    </p:sndAc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E009D-E3F9-5502-EF07-EF4B1D333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F575B-D008-B227-0472-C2D815DA8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6C167-429F-1304-91C5-946983D14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45" y="154577"/>
            <a:ext cx="8238309" cy="65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99763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C32FB-55F4-EF1A-8DFC-0DCA82E49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2FF97-728C-C734-99B3-5629270852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A180E-10C0-3D43-FBAC-B86F3F08D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303" y="78376"/>
            <a:ext cx="8377646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28256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125F2-AD86-7214-FF55-2E7A3E01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57" y="155164"/>
            <a:ext cx="5477692" cy="6547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695C58-F31B-3EAE-5C87-4B0D3C5994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99818A-8C12-FAA5-7BE1-29CD19AE4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" y="155164"/>
            <a:ext cx="5207726" cy="654767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046F39E-35B4-A0B5-0A8F-8DB7601096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47740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46DE-C798-61E2-FFA7-437B43F57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107606-D8C3-4126-CBB5-CFC187662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2E9C5-FBC3-5963-8507-20DB7552E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39" y="0"/>
            <a:ext cx="6087291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9894"/>
      </p:ext>
    </p:extLst>
  </p:cSld>
  <p:clrMapOvr>
    <a:masterClrMapping/>
  </p:clrMapOvr>
  <p:transition advClick="0">
    <p:sndAc>
      <p:stSnd>
        <p:snd r:embed="rId2" name="khoi dong.wav"/>
      </p:stSnd>
    </p:sndAc>
  </p:transition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334</Words>
  <Application>Microsoft Office PowerPoint</Application>
  <PresentationFormat>Widescreen</PresentationFormat>
  <Paragraphs>40</Paragraphs>
  <Slides>25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等线 Light</vt:lpstr>
      <vt:lpstr>#9Slide07 HoneyCream</vt:lpstr>
      <vt:lpstr>.VnBahamasBH</vt:lpstr>
      <vt:lpstr>Arial</vt:lpstr>
      <vt:lpstr>Calibri</vt:lpstr>
      <vt:lpstr>Calibri Light</vt:lpstr>
      <vt:lpstr>Times New Roman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59</cp:revision>
  <dcterms:created xsi:type="dcterms:W3CDTF">2021-06-12T03:03:09Z</dcterms:created>
  <dcterms:modified xsi:type="dcterms:W3CDTF">2024-10-31T16:07:56Z</dcterms:modified>
</cp:coreProperties>
</file>