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1"/>
    <p:sldMasterId id="2147483686" r:id="rId2"/>
    <p:sldMasterId id="2147483699" r:id="rId3"/>
    <p:sldMasterId id="2147483711" r:id="rId4"/>
    <p:sldMasterId id="2147483723" r:id="rId5"/>
  </p:sldMasterIdLst>
  <p:notesMasterIdLst>
    <p:notesMasterId r:id="rId33"/>
  </p:notesMasterIdLst>
  <p:sldIdLst>
    <p:sldId id="471" r:id="rId6"/>
    <p:sldId id="475" r:id="rId7"/>
    <p:sldId id="476" r:id="rId8"/>
    <p:sldId id="477" r:id="rId9"/>
    <p:sldId id="478" r:id="rId10"/>
    <p:sldId id="479" r:id="rId11"/>
    <p:sldId id="480" r:id="rId12"/>
    <p:sldId id="481" r:id="rId13"/>
    <p:sldId id="482" r:id="rId14"/>
    <p:sldId id="483" r:id="rId15"/>
    <p:sldId id="484" r:id="rId16"/>
    <p:sldId id="422" r:id="rId17"/>
    <p:sldId id="425" r:id="rId18"/>
    <p:sldId id="428" r:id="rId19"/>
    <p:sldId id="466" r:id="rId20"/>
    <p:sldId id="472" r:id="rId21"/>
    <p:sldId id="473" r:id="rId22"/>
    <p:sldId id="467" r:id="rId23"/>
    <p:sldId id="468" r:id="rId24"/>
    <p:sldId id="474" r:id="rId25"/>
    <p:sldId id="384" r:id="rId26"/>
    <p:sldId id="437" r:id="rId27"/>
    <p:sldId id="417" r:id="rId28"/>
    <p:sldId id="431" r:id="rId29"/>
    <p:sldId id="435" r:id="rId30"/>
    <p:sldId id="469" r:id="rId31"/>
    <p:sldId id="282" r:id="rId32"/>
  </p:sldIdLst>
  <p:sldSz cx="12192000" cy="6858000"/>
  <p:notesSz cx="6858000" cy="9144000"/>
  <p:custDataLst>
    <p:tags r:id="rId34"/>
  </p:custDataLst>
  <p:defaultTextStyle>
    <a:defPPr>
      <a:defRPr lang="vi-V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006600"/>
    <a:srgbClr val="00FFFF"/>
    <a:srgbClr val="FFFFCC"/>
    <a:srgbClr val="99FFCC"/>
    <a:srgbClr val="99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howGuides="1">
      <p:cViewPr varScale="1">
        <p:scale>
          <a:sx n="88" d="100"/>
          <a:sy n="88" d="100"/>
        </p:scale>
        <p:origin x="494" y="62"/>
      </p:cViewPr>
      <p:guideLst>
        <p:guide orient="horz" pos="2178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C756118-B73D-4C5C-9915-59E91ECA0E3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5581C0-6E3B-4878-9644-CCC88DD3BA5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168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Notes Placeholder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229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35C5094-DF98-4F5E-87CA-65D5A514E256}" type="slidenum">
              <a:rPr lang="en-US" sz="1200" smtClean="0"/>
              <a:pPr/>
              <a:t>14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67228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45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38B76F6-7968-445C-8317-118E22BFF363}" type="slidenum">
              <a:rPr 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3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323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41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30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7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>
              <a:defRPr/>
            </a:pPr>
            <a:fld id="{C48DABAE-6ED1-4470-BED8-4E85F157B11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88953"/>
      </p:ext>
    </p:extLst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08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4411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7557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55460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0540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4769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9306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35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8378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96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40095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101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266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64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74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005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45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53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39615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38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0782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08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0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858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970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081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33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11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8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4534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286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237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459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4353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340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609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793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19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64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55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5887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54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642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78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5832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0753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451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9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34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699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3755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56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220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D3DFD78-BE32-4A22-A575-D204E533973B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10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98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E7AD85-FCD5-4948-8C86-6106F1D05BC4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178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07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06/10/2024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765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10/6/2024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2918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37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image" Target="../media/image11.gif"/><Relationship Id="rId2" Type="http://schemas.openxmlformats.org/officeDocument/2006/relationships/audio" Target="../media/media1.wav"/><Relationship Id="rId16" Type="http://schemas.openxmlformats.org/officeDocument/2006/relationships/image" Target="../media/image10.gif"/><Relationship Id="rId1" Type="http://schemas.microsoft.com/office/2007/relationships/media" Target="../media/media1.wav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image" Target="../media/image8.png"/><Relationship Id="rId15" Type="http://schemas.openxmlformats.org/officeDocument/2006/relationships/image" Target="../media/image9.gif"/><Relationship Id="rId10" Type="http://schemas.openxmlformats.org/officeDocument/2006/relationships/slide" Target="slide7.xml"/><Relationship Id="rId19" Type="http://schemas.openxmlformats.org/officeDocument/2006/relationships/slide" Target="slide12.xml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openxmlformats.org/officeDocument/2006/relationships/slide" Target="slide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2" t="53519" r="2" b="6482"/>
          <a:stretch>
            <a:fillRect/>
          </a:stretch>
        </p:blipFill>
        <p:spPr bwMode="auto">
          <a:xfrm>
            <a:off x="10337800" y="3898900"/>
            <a:ext cx="1854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9" b="15370"/>
          <a:stretch>
            <a:fillRect/>
          </a:stretch>
        </p:blipFill>
        <p:spPr bwMode="auto">
          <a:xfrm>
            <a:off x="-48680" y="5016500"/>
            <a:ext cx="210820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2"/>
          <a:stretch>
            <a:fillRect/>
          </a:stretch>
        </p:blipFill>
        <p:spPr bwMode="auto">
          <a:xfrm>
            <a:off x="0" y="5803900"/>
            <a:ext cx="121920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圆角矩形 1"/>
          <p:cNvSpPr/>
          <p:nvPr/>
        </p:nvSpPr>
        <p:spPr>
          <a:xfrm>
            <a:off x="3067054" y="2451049"/>
            <a:ext cx="5420783" cy="1447852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5904">
              <a:defRPr/>
            </a:pPr>
            <a:r>
              <a:rPr lang="en-US" altLang="zh-CN" sz="3600" b="1">
                <a:solidFill>
                  <a:srgbClr val="FF0000"/>
                </a:solidFill>
                <a:ea typeface="SimSun" pitchFamily="2" charset="-122"/>
              </a:rPr>
              <a:t>TIẾNG VIỆT </a:t>
            </a:r>
            <a:endParaRPr lang="vi-VN" altLang="zh-CN" sz="3600" b="1">
              <a:solidFill>
                <a:srgbClr val="FF0000"/>
              </a:solidFill>
              <a:ea typeface="SimSun" pitchFamily="2" charset="-122"/>
            </a:endParaRPr>
          </a:p>
          <a:p>
            <a:pPr algn="ctr" defTabSz="1215904">
              <a:defRPr/>
            </a:pPr>
            <a:r>
              <a:rPr lang="en-US" altLang="zh-CN" sz="3600" b="1">
                <a:solidFill>
                  <a:srgbClr val="FF0000"/>
                </a:solidFill>
                <a:ea typeface="SimSun" pitchFamily="2" charset="-122"/>
              </a:rPr>
              <a:t>LỚP 1</a:t>
            </a:r>
            <a:endParaRPr lang="zh-CN" altLang="en-US" sz="3600" b="1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15785" y="3225806"/>
            <a:ext cx="5579533" cy="4240213"/>
          </a:xfrm>
          <a:prstGeom prst="rect">
            <a:avLst/>
          </a:prstGeom>
          <a:noFill/>
        </p:spPr>
        <p:txBody>
          <a:bodyPr spcFirstLastPara="1" wrap="none" lIns="121689" tIns="60844" rIns="121689" bIns="60844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538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.VnAvant" pitchFamily="34" charset="0"/>
            </a:endParaRPr>
          </a:p>
        </p:txBody>
      </p:sp>
      <p:sp>
        <p:nvSpPr>
          <p:cNvPr id="12" name="文本框 3"/>
          <p:cNvSpPr txBox="1">
            <a:spLocks noChangeArrowheads="1"/>
          </p:cNvSpPr>
          <p:nvPr/>
        </p:nvSpPr>
        <p:spPr bwMode="auto">
          <a:xfrm>
            <a:off x="3041655" y="193776"/>
            <a:ext cx="7300385" cy="70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05" tIns="45713" rIns="91305" bIns="45713">
            <a:spAutoFit/>
          </a:bodyPr>
          <a:lstStyle>
            <a:lvl1pPr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9112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altLang="zh-CN" sz="4000" b="1">
                <a:solidFill>
                  <a:srgbClr val="C00000"/>
                </a:solidFill>
                <a:latin typeface="+mj-lt"/>
                <a:ea typeface="Microsoft YaHei" pitchFamily="34" charset="-122"/>
                <a:cs typeface="Tahoma" pitchFamily="34" charset="0"/>
                <a:sym typeface="+mn-lt"/>
              </a:rPr>
              <a:t>TRƯỜNG TIỂU HỌC MỸ ĐỨC II</a:t>
            </a:r>
            <a:endParaRPr lang="zh-CN" altLang="en-US" sz="4000" b="1">
              <a:solidFill>
                <a:srgbClr val="C00000"/>
              </a:solidFill>
              <a:latin typeface="+mj-lt"/>
              <a:ea typeface="Microsoft YaHei" pitchFamily="34" charset="-122"/>
              <a:cs typeface="Tahoma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20287" y="1676406"/>
            <a:ext cx="9156700" cy="5483225"/>
          </a:xfrm>
          <a:prstGeom prst="rect">
            <a:avLst/>
          </a:prstGeom>
        </p:spPr>
        <p:txBody>
          <a:bodyPr spcFirstLastPara="1" wrap="none" lIns="91431" tIns="45715" rIns="91431" bIns="45715" fromWordArt="1">
            <a:prstTxWarp prst="textArchUp">
              <a:avLst>
                <a:gd name="adj" fmla="val 1102074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TIẾT</a:t>
            </a:r>
          </a:p>
        </p:txBody>
      </p:sp>
      <p:pic>
        <p:nvPicPr>
          <p:cNvPr id="14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6955" y="6"/>
            <a:ext cx="2305049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37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95599" y="2313402"/>
            <a:ext cx="6551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0" b="1">
                <a:latin typeface="VNI-Avo" pitchFamily="2" charset="0"/>
                <a:cs typeface="Arial" pitchFamily="34" charset="0"/>
              </a:rPr>
              <a:t>chuù gaø</a:t>
            </a:r>
            <a:endParaRPr lang="en-US" sz="120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47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599" y="2313402"/>
            <a:ext cx="6551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0" b="1">
                <a:latin typeface="VNI-Avo" pitchFamily="2" charset="0"/>
                <a:cs typeface="Arial" pitchFamily="34" charset="0"/>
              </a:rPr>
              <a:t>giaù ñoã</a:t>
            </a:r>
            <a:endParaRPr lang="en-US" sz="120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615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615871" y="54739"/>
            <a:ext cx="388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1.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Nhaän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4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bieát</a:t>
            </a:r>
            <a:r>
              <a:rPr lang="en-US" sz="44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194" name="Group 15"/>
          <p:cNvGrpSpPr>
            <a:grpSpLocks/>
          </p:cNvGrpSpPr>
          <p:nvPr/>
        </p:nvGrpSpPr>
        <p:grpSpPr bwMode="auto">
          <a:xfrm rot="-1927061">
            <a:off x="-315955" y="231109"/>
            <a:ext cx="1066800" cy="685800"/>
            <a:chOff x="4733" y="799"/>
            <a:chExt cx="388" cy="353"/>
          </a:xfrm>
        </p:grpSpPr>
        <p:sp>
          <p:nvSpPr>
            <p:cNvPr id="8210" name="Freeform 16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Freeform 17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Freeform 18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5" name="Group 19"/>
          <p:cNvGrpSpPr>
            <a:grpSpLocks/>
          </p:cNvGrpSpPr>
          <p:nvPr/>
        </p:nvGrpSpPr>
        <p:grpSpPr bwMode="auto">
          <a:xfrm rot="-3800768">
            <a:off x="346133" y="1116053"/>
            <a:ext cx="1066800" cy="685800"/>
            <a:chOff x="4733" y="799"/>
            <a:chExt cx="388" cy="353"/>
          </a:xfrm>
        </p:grpSpPr>
        <p:sp>
          <p:nvSpPr>
            <p:cNvPr id="8207" name="Freeform 20"/>
            <p:cNvSpPr>
              <a:spLocks noChangeArrowheads="1"/>
            </p:cNvSpPr>
            <p:nvPr/>
          </p:nvSpPr>
          <p:spPr bwMode="auto">
            <a:xfrm rot="2108015">
              <a:off x="4942" y="799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Freeform 21"/>
            <p:cNvSpPr>
              <a:spLocks noChangeArrowheads="1"/>
            </p:cNvSpPr>
            <p:nvPr/>
          </p:nvSpPr>
          <p:spPr bwMode="auto">
            <a:xfrm rot="4401636">
              <a:off x="4819" y="807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Freeform 22"/>
            <p:cNvSpPr>
              <a:spLocks noChangeArrowheads="1"/>
            </p:cNvSpPr>
            <p:nvPr/>
          </p:nvSpPr>
          <p:spPr bwMode="auto">
            <a:xfrm rot="728459">
              <a:off x="5002" y="913"/>
              <a:ext cx="105" cy="231"/>
            </a:xfrm>
            <a:custGeom>
              <a:avLst/>
              <a:gdLst>
                <a:gd name="T0" fmla="*/ 4 w 409"/>
                <a:gd name="T1" fmla="*/ 13 h 658"/>
                <a:gd name="T2" fmla="*/ 17 w 409"/>
                <a:gd name="T3" fmla="*/ 86 h 658"/>
                <a:gd name="T4" fmla="*/ 88 w 409"/>
                <a:gd name="T5" fmla="*/ 195 h 658"/>
                <a:gd name="T6" fmla="*/ 98 w 409"/>
                <a:gd name="T7" fmla="*/ 204 h 658"/>
                <a:gd name="T8" fmla="*/ 43 w 409"/>
                <a:gd name="T9" fmla="*/ 32 h 658"/>
                <a:gd name="T10" fmla="*/ 4 w 409"/>
                <a:gd name="T11" fmla="*/ 13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6" name="Group 23"/>
          <p:cNvGrpSpPr>
            <a:grpSpLocks/>
          </p:cNvGrpSpPr>
          <p:nvPr/>
        </p:nvGrpSpPr>
        <p:grpSpPr bwMode="auto">
          <a:xfrm>
            <a:off x="103237" y="585929"/>
            <a:ext cx="838200" cy="1319079"/>
            <a:chOff x="336" y="144"/>
            <a:chExt cx="528" cy="899"/>
          </a:xfrm>
        </p:grpSpPr>
        <p:grpSp>
          <p:nvGrpSpPr>
            <p:cNvPr id="8202" name="Group 24"/>
            <p:cNvGrpSpPr>
              <a:grpSpLocks/>
            </p:cNvGrpSpPr>
            <p:nvPr/>
          </p:nvGrpSpPr>
          <p:grpSpPr bwMode="auto">
            <a:xfrm rot="-3471247">
              <a:off x="312" y="264"/>
              <a:ext cx="672" cy="432"/>
              <a:chOff x="4733" y="799"/>
              <a:chExt cx="388" cy="353"/>
            </a:xfrm>
          </p:grpSpPr>
          <p:sp>
            <p:nvSpPr>
              <p:cNvPr id="8204" name="Freeform 25"/>
              <p:cNvSpPr>
                <a:spLocks noChangeArrowheads="1"/>
              </p:cNvSpPr>
              <p:nvPr/>
            </p:nvSpPr>
            <p:spPr bwMode="auto">
              <a:xfrm rot="2108015">
                <a:off x="4942" y="799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Freeform 26"/>
              <p:cNvSpPr>
                <a:spLocks noChangeArrowheads="1"/>
              </p:cNvSpPr>
              <p:nvPr/>
            </p:nvSpPr>
            <p:spPr bwMode="auto">
              <a:xfrm rot="4401636">
                <a:off x="4819" y="807"/>
                <a:ext cx="179" cy="353"/>
              </a:xfrm>
              <a:custGeom>
                <a:avLst/>
                <a:gdLst>
                  <a:gd name="T0" fmla="*/ 7 w 409"/>
                  <a:gd name="T1" fmla="*/ 20 h 658"/>
                  <a:gd name="T2" fmla="*/ 29 w 409"/>
                  <a:gd name="T3" fmla="*/ 131 h 658"/>
                  <a:gd name="T4" fmla="*/ 151 w 409"/>
                  <a:gd name="T5" fmla="*/ 298 h 658"/>
                  <a:gd name="T6" fmla="*/ 166 w 409"/>
                  <a:gd name="T7" fmla="*/ 311 h 658"/>
                  <a:gd name="T8" fmla="*/ 73 w 409"/>
                  <a:gd name="T9" fmla="*/ 48 h 658"/>
                  <a:gd name="T10" fmla="*/ 7 w 409"/>
                  <a:gd name="T11" fmla="*/ 20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Freeform 27"/>
              <p:cNvSpPr>
                <a:spLocks noChangeArrowheads="1"/>
              </p:cNvSpPr>
              <p:nvPr/>
            </p:nvSpPr>
            <p:spPr bwMode="auto">
              <a:xfrm rot="728459">
                <a:off x="5002" y="913"/>
                <a:ext cx="105" cy="231"/>
              </a:xfrm>
              <a:custGeom>
                <a:avLst/>
                <a:gdLst>
                  <a:gd name="T0" fmla="*/ 4 w 409"/>
                  <a:gd name="T1" fmla="*/ 13 h 658"/>
                  <a:gd name="T2" fmla="*/ 17 w 409"/>
                  <a:gd name="T3" fmla="*/ 86 h 658"/>
                  <a:gd name="T4" fmla="*/ 88 w 409"/>
                  <a:gd name="T5" fmla="*/ 195 h 658"/>
                  <a:gd name="T6" fmla="*/ 98 w 409"/>
                  <a:gd name="T7" fmla="*/ 204 h 658"/>
                  <a:gd name="T8" fmla="*/ 43 w 409"/>
                  <a:gd name="T9" fmla="*/ 32 h 658"/>
                  <a:gd name="T10" fmla="*/ 4 w 409"/>
                  <a:gd name="T11" fmla="*/ 13 h 6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09" h="658">
                    <a:moveTo>
                      <a:pt x="17" y="38"/>
                    </a:moveTo>
                    <a:cubicBezTo>
                      <a:pt x="0" y="64"/>
                      <a:pt x="13" y="159"/>
                      <a:pt x="67" y="245"/>
                    </a:cubicBezTo>
                    <a:cubicBezTo>
                      <a:pt x="121" y="331"/>
                      <a:pt x="292" y="500"/>
                      <a:pt x="344" y="556"/>
                    </a:cubicBezTo>
                    <a:cubicBezTo>
                      <a:pt x="396" y="612"/>
                      <a:pt x="409" y="658"/>
                      <a:pt x="380" y="580"/>
                    </a:cubicBezTo>
                    <a:cubicBezTo>
                      <a:pt x="351" y="502"/>
                      <a:pt x="227" y="180"/>
                      <a:pt x="167" y="90"/>
                    </a:cubicBezTo>
                    <a:cubicBezTo>
                      <a:pt x="107" y="0"/>
                      <a:pt x="33" y="13"/>
                      <a:pt x="17" y="38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203" name="Freeform 28"/>
            <p:cNvSpPr>
              <a:spLocks noChangeArrowheads="1"/>
            </p:cNvSpPr>
            <p:nvPr/>
          </p:nvSpPr>
          <p:spPr bwMode="auto">
            <a:xfrm rot="4401636">
              <a:off x="422" y="776"/>
              <a:ext cx="179" cy="353"/>
            </a:xfrm>
            <a:custGeom>
              <a:avLst/>
              <a:gdLst>
                <a:gd name="T0" fmla="*/ 7 w 409"/>
                <a:gd name="T1" fmla="*/ 20 h 658"/>
                <a:gd name="T2" fmla="*/ 29 w 409"/>
                <a:gd name="T3" fmla="*/ 131 h 658"/>
                <a:gd name="T4" fmla="*/ 151 w 409"/>
                <a:gd name="T5" fmla="*/ 298 h 658"/>
                <a:gd name="T6" fmla="*/ 166 w 409"/>
                <a:gd name="T7" fmla="*/ 311 h 658"/>
                <a:gd name="T8" fmla="*/ 73 w 409"/>
                <a:gd name="T9" fmla="*/ 48 h 658"/>
                <a:gd name="T10" fmla="*/ 7 w 409"/>
                <a:gd name="T11" fmla="*/ 20 h 6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9" h="658">
                  <a:moveTo>
                    <a:pt x="17" y="38"/>
                  </a:moveTo>
                  <a:cubicBezTo>
                    <a:pt x="0" y="64"/>
                    <a:pt x="13" y="159"/>
                    <a:pt x="67" y="245"/>
                  </a:cubicBezTo>
                  <a:cubicBezTo>
                    <a:pt x="121" y="331"/>
                    <a:pt x="292" y="500"/>
                    <a:pt x="344" y="556"/>
                  </a:cubicBezTo>
                  <a:cubicBezTo>
                    <a:pt x="396" y="612"/>
                    <a:pt x="409" y="658"/>
                    <a:pt x="380" y="580"/>
                  </a:cubicBezTo>
                  <a:cubicBezTo>
                    <a:pt x="351" y="502"/>
                    <a:pt x="227" y="180"/>
                    <a:pt x="167" y="90"/>
                  </a:cubicBezTo>
                  <a:cubicBezTo>
                    <a:pt x="107" y="0"/>
                    <a:pt x="33" y="13"/>
                    <a:pt x="17" y="38"/>
                  </a:cubicBez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197" name="Picture 30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381000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2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49" y="0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3" descr="Fro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1" y="0"/>
            <a:ext cx="781051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ounded Rectangle 28"/>
          <p:cNvSpPr/>
          <p:nvPr/>
        </p:nvSpPr>
        <p:spPr>
          <a:xfrm flipH="1">
            <a:off x="569101" y="5791200"/>
            <a:ext cx="1133715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4800" b="1">
                <a:solidFill>
                  <a:schemeClr val="tx1"/>
                </a:solidFill>
                <a:latin typeface="VNI-Avo" pitchFamily="2" charset="0"/>
              </a:rPr>
              <a:t>Ngheù theo meï ra ngoõ. </a:t>
            </a:r>
            <a:endParaRPr lang="en-US" sz="4800" b="1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667842" y="5791200"/>
            <a:ext cx="1751758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4800" b="1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8229600" y="6705600"/>
            <a:ext cx="1295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95600" y="6705600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8001000" y="5791200"/>
            <a:ext cx="1219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4800" b="1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902" y="798264"/>
            <a:ext cx="10058400" cy="514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8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077200" y="1828800"/>
            <a:ext cx="182880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6213" y="2860051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0024" y="3861811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10025" y="2844798"/>
            <a:ext cx="1955292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61051" y="3861811"/>
            <a:ext cx="3453999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ngheù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6564" y="1862541"/>
            <a:ext cx="1503648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6" name="Picture 21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625" y="110530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23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6949" y="121960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Picture 24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497" y="108625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Picture 25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1" y="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2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1" y="22860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36" descr="3d butterfl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21248">
            <a:off x="861421" y="618483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39" descr="Froc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Rectangle 42"/>
          <p:cNvSpPr/>
          <p:nvPr/>
        </p:nvSpPr>
        <p:spPr>
          <a:xfrm>
            <a:off x="152400" y="5137345"/>
            <a:ext cx="1845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67220" y="5137345"/>
            <a:ext cx="1262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0244382" y="5100007"/>
            <a:ext cx="1847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nghó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049443" y="5137344"/>
            <a:ext cx="1733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nguû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016291" y="5137345"/>
            <a:ext cx="1747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ngöï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791200" y="5137345"/>
            <a:ext cx="2357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987671" y="5105404"/>
            <a:ext cx="2256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ngheù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979607" y="5156537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935406" y="5156537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638800" y="5156537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7924800" y="5105400"/>
            <a:ext cx="175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10186427" y="5105400"/>
            <a:ext cx="1776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71852" y="69254"/>
            <a:ext cx="5420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Ngh , ngh ; Ng , ng</a:t>
            </a:r>
            <a:endParaRPr lang="en-US" sz="4400">
              <a:solidFill>
                <a:srgbClr val="FF0000"/>
              </a:solidFill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959502" y="2860050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159069" y="2828845"/>
            <a:ext cx="1555981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838200" y="3861811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787302" y="2843440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50204" y="2844798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68831" y="2878194"/>
            <a:ext cx="161925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914652" y="2846158"/>
            <a:ext cx="169779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90602" y="3742718"/>
            <a:ext cx="362184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ngoõ</a:t>
            </a: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89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0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 animBg="1"/>
      <p:bldP spid="16" grpId="0" animBg="1"/>
      <p:bldP spid="23" grpId="0"/>
      <p:bldP spid="24" grpId="0"/>
      <p:bldP spid="25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 animBg="1"/>
      <p:bldP spid="56" grpId="0"/>
      <p:bldP spid="57" grpId="0" animBg="1"/>
      <p:bldP spid="59" grpId="0" animBg="1"/>
      <p:bldP spid="60" grpId="0" animBg="1"/>
      <p:bldP spid="61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95400"/>
            <a:ext cx="8153400" cy="4518252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8077200" y="1066800"/>
            <a:ext cx="182880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7016213" y="2098051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7010024" y="3099811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7010025" y="2082798"/>
            <a:ext cx="1955292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261051" y="3099811"/>
            <a:ext cx="3453999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ngheù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066564" y="1100541"/>
            <a:ext cx="1503648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8" name="Picture 21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0625" y="57190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9" name="Picture 23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949" y="68620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0" name="Picture 24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497" y="55285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5" name="Rectangle 134"/>
          <p:cNvSpPr/>
          <p:nvPr/>
        </p:nvSpPr>
        <p:spPr>
          <a:xfrm>
            <a:off x="152400" y="4114800"/>
            <a:ext cx="1845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167220" y="4114800"/>
            <a:ext cx="1262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10244382" y="4038600"/>
            <a:ext cx="1847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nghó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2049443" y="4075937"/>
            <a:ext cx="1733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nguû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4016291" y="4075938"/>
            <a:ext cx="1747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ngöï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5791200" y="4075938"/>
            <a:ext cx="2357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7987671" y="4043997"/>
            <a:ext cx="2256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ngheù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1979607" y="4095130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3935406" y="4095130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5638800" y="409513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7924800" y="4043993"/>
            <a:ext cx="175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10186427" y="4043993"/>
            <a:ext cx="1776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3314618" y="125266"/>
            <a:ext cx="5420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Ngh , ngh ; Ng , ng</a:t>
            </a:r>
            <a:endParaRPr lang="en-US" sz="4400">
              <a:solidFill>
                <a:srgbClr val="FF0000"/>
              </a:solidFill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959502" y="2098050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9159069" y="2066845"/>
            <a:ext cx="1555981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838200" y="3099811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2787302" y="2081440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850204" y="2082798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968831" y="2116194"/>
            <a:ext cx="161925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2914652" y="2084158"/>
            <a:ext cx="169779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990602" y="2980718"/>
            <a:ext cx="362184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ngoõ</a:t>
            </a: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" y="5143253"/>
            <a:ext cx="3124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 ba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-55848" y="5144493"/>
            <a:ext cx="150364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1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20" grpId="0" animBg="1"/>
      <p:bldP spid="121" grpId="0" animBg="1"/>
      <p:bldP spid="122" grpId="0"/>
      <p:bldP spid="123" grpId="0"/>
      <p:bldP spid="12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8" grpId="0" animBg="1"/>
      <p:bldP spid="149" grpId="0"/>
      <p:bldP spid="150" grpId="0" animBg="1"/>
      <p:bldP spid="151" grpId="0" animBg="1"/>
      <p:bldP spid="152" grpId="0" animBg="1"/>
      <p:bldP spid="153" grpId="0"/>
      <p:bldP spid="154" grpId="0"/>
      <p:bldP spid="155" grpId="0"/>
      <p:bldP spid="156" grpId="0"/>
      <p:bldP spid="15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219200"/>
            <a:ext cx="7467600" cy="54102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077200" y="1600200"/>
            <a:ext cx="182880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016213" y="2631451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10024" y="3633211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10025" y="2616198"/>
            <a:ext cx="1955292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261051" y="3633211"/>
            <a:ext cx="3453999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ngheù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066564" y="1633941"/>
            <a:ext cx="1503648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0" name="Picture 21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0625" y="110530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" name="Picture 23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949" y="121960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" name="Picture 24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8497" y="108625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25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1" y="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29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1" y="22860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36" descr="3d butterfl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121248">
            <a:off x="861421" y="618483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39" descr="Froc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" name="Rectangle 86"/>
          <p:cNvSpPr/>
          <p:nvPr/>
        </p:nvSpPr>
        <p:spPr>
          <a:xfrm>
            <a:off x="152400" y="4648200"/>
            <a:ext cx="1845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7220" y="4648200"/>
            <a:ext cx="1262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244382" y="4572000"/>
            <a:ext cx="1847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nghó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49443" y="4609337"/>
            <a:ext cx="1733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nguû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016291" y="4609338"/>
            <a:ext cx="1747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ngöï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791200" y="4609338"/>
            <a:ext cx="2357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987671" y="4577397"/>
            <a:ext cx="2256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ngheù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979607" y="4628530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935406" y="4628530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638800" y="462853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924800" y="4577393"/>
            <a:ext cx="175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0186427" y="4577393"/>
            <a:ext cx="1776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220752" y="131512"/>
            <a:ext cx="5420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Ngh , ngh ; Ng , ng</a:t>
            </a:r>
            <a:endParaRPr lang="en-US" sz="4400">
              <a:solidFill>
                <a:srgbClr val="FF0000"/>
              </a:solidFill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959502" y="2631450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9159069" y="2600245"/>
            <a:ext cx="1555981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8200" y="3633211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787302" y="2614840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850204" y="2616198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968831" y="2649594"/>
            <a:ext cx="161925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914652" y="2617558"/>
            <a:ext cx="169779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90602" y="3514118"/>
            <a:ext cx="362184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ngoõ</a:t>
            </a: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5" y="5676653"/>
            <a:ext cx="3124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 ba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-55848" y="5677893"/>
            <a:ext cx="150364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3124206" y="5677893"/>
            <a:ext cx="365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ngoõ nhoû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3220752" y="5679133"/>
            <a:ext cx="150364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93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72" grpId="0" animBg="1"/>
      <p:bldP spid="73" grpId="0"/>
      <p:bldP spid="74" grpId="0"/>
      <p:bldP spid="75" grpId="0"/>
      <p:bldP spid="87" grpId="0"/>
      <p:bldP spid="88" grpId="0"/>
      <p:bldP spid="89" grpId="0"/>
      <p:bldP spid="90" grpId="0"/>
      <p:bldP spid="91" grpId="0"/>
      <p:bldP spid="92" grpId="0"/>
      <p:bldP spid="103" grpId="0"/>
      <p:bldP spid="104" grpId="0"/>
      <p:bldP spid="105" grpId="0"/>
      <p:bldP spid="106" grpId="0"/>
      <p:bldP spid="107" grpId="0"/>
      <p:bldP spid="108" grpId="0"/>
      <p:bldP spid="110" grpId="0" animBg="1"/>
      <p:bldP spid="111" grpId="0"/>
      <p:bldP spid="112" grpId="0" animBg="1"/>
      <p:bldP spid="113" grpId="0" animBg="1"/>
      <p:bldP spid="114" grpId="0" animBg="1"/>
      <p:bldP spid="119" grpId="0"/>
      <p:bldP spid="120" grpId="0"/>
      <p:bldP spid="121" grpId="0"/>
      <p:bldP spid="122" grpId="0"/>
      <p:bldP spid="123" grpId="0"/>
      <p:bldP spid="124" grpId="0"/>
      <p:bldP spid="1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92268"/>
            <a:ext cx="8001000" cy="4784732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8077200" y="1600200"/>
            <a:ext cx="182880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16213" y="2631451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10024" y="3633211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010025" y="2616198"/>
            <a:ext cx="1955292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261051" y="3633211"/>
            <a:ext cx="3453999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ngheù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066564" y="1633941"/>
            <a:ext cx="1503648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0" name="Picture 21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625" y="110530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" name="Picture 23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6949" y="121960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" name="Picture 24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8497" y="1086253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25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1" y="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2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22860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36" descr="3d butterfl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1248">
            <a:off x="861421" y="618483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3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7" name="Rectangle 86"/>
          <p:cNvSpPr/>
          <p:nvPr/>
        </p:nvSpPr>
        <p:spPr>
          <a:xfrm>
            <a:off x="152400" y="4648200"/>
            <a:ext cx="1845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67220" y="4648200"/>
            <a:ext cx="1262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10244382" y="4572000"/>
            <a:ext cx="1847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nghó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2049443" y="4609337"/>
            <a:ext cx="1733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nguû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4016291" y="4609338"/>
            <a:ext cx="1747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ngöï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791200" y="4609338"/>
            <a:ext cx="2357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987671" y="4577397"/>
            <a:ext cx="2256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ngheù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1979607" y="4628530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3935406" y="4628530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638800" y="462853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7924800" y="4577393"/>
            <a:ext cx="175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10186427" y="4577393"/>
            <a:ext cx="1776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3290519" y="186450"/>
            <a:ext cx="5420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Ngh , ngh ; Ng , ng</a:t>
            </a:r>
            <a:endParaRPr lang="en-US" sz="4400">
              <a:solidFill>
                <a:srgbClr val="FF0000"/>
              </a:solidFill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8959502" y="2631450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9159069" y="2600245"/>
            <a:ext cx="1555981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38200" y="3633211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2787302" y="2614840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850204" y="2616198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68831" y="2649594"/>
            <a:ext cx="161925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14652" y="2617558"/>
            <a:ext cx="169779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990602" y="3514118"/>
            <a:ext cx="362184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ngoõ</a:t>
            </a: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5" y="5676653"/>
            <a:ext cx="3124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 ba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-55848" y="5677893"/>
            <a:ext cx="150364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3124206" y="5677893"/>
            <a:ext cx="365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ngoõ nhoû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3220752" y="5679133"/>
            <a:ext cx="150364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629400" y="5677893"/>
            <a:ext cx="365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cuû ngheä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868946" y="5694122"/>
            <a:ext cx="186338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2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 animBg="1"/>
      <p:bldP spid="73" grpId="0" animBg="1"/>
      <p:bldP spid="74" grpId="0"/>
      <p:bldP spid="75" grpId="0"/>
      <p:bldP spid="7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105" grpId="0"/>
      <p:bldP spid="106" grpId="0"/>
      <p:bldP spid="107" grpId="0"/>
      <p:bldP spid="108" grpId="0"/>
      <p:bldP spid="110" grpId="0" animBg="1"/>
      <p:bldP spid="111" grpId="0"/>
      <p:bldP spid="112" grpId="0" animBg="1"/>
      <p:bldP spid="113" grpId="0" animBg="1"/>
      <p:bldP spid="114" grpId="0" animBg="1"/>
      <p:bldP spid="115" grpId="0"/>
      <p:bldP spid="116" grpId="0"/>
      <p:bldP spid="122" grpId="0"/>
      <p:bldP spid="123" grpId="0"/>
      <p:bldP spid="124" grpId="0"/>
      <p:bldP spid="125" grpId="0"/>
      <p:bldP spid="126" grpId="0"/>
      <p:bldP spid="127" grpId="0"/>
      <p:bldP spid="1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2" y="782878"/>
            <a:ext cx="8001000" cy="4746853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8153402" y="1011478"/>
            <a:ext cx="182880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92415" y="2042729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086226" y="3044489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086227" y="2027476"/>
            <a:ext cx="1955292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337253" y="3044489"/>
            <a:ext cx="3453999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ngheù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142766" y="1045219"/>
            <a:ext cx="1503648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1" name="Picture 21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827" y="516581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" name="Picture 23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3151" y="630881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3" name="Picture 24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699" y="497531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4" name="Picture 25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1" y="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5" name="Picture 2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3" y="-360122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6" name="Picture 36" descr="3d butterfl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1248">
            <a:off x="937623" y="29761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7" name="Picture 3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8" name="Rectangle 87"/>
          <p:cNvSpPr/>
          <p:nvPr/>
        </p:nvSpPr>
        <p:spPr>
          <a:xfrm>
            <a:off x="228602" y="4059478"/>
            <a:ext cx="1845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243422" y="4059478"/>
            <a:ext cx="1262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10320584" y="3983278"/>
            <a:ext cx="1847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nghó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2125645" y="4020615"/>
            <a:ext cx="1733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nguû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092493" y="4020616"/>
            <a:ext cx="1747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ngöï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867402" y="4020616"/>
            <a:ext cx="2357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8063873" y="3988675"/>
            <a:ext cx="2256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ngheù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2055809" y="4039808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4011608" y="4039808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715002" y="4039808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8001002" y="3988671"/>
            <a:ext cx="175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10262629" y="3988671"/>
            <a:ext cx="1776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342925" y="87644"/>
            <a:ext cx="5420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Ngh , ngh ; Ng , ng</a:t>
            </a:r>
            <a:endParaRPr lang="en-US" sz="4400">
              <a:solidFill>
                <a:srgbClr val="FF0000"/>
              </a:solidFill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9035704" y="2042728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9235271" y="2011523"/>
            <a:ext cx="1555981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914402" y="3044489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2863504" y="2026118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26406" y="2027476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1045033" y="2060872"/>
            <a:ext cx="161925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990854" y="2028836"/>
            <a:ext cx="169779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066804" y="2925396"/>
            <a:ext cx="362184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ngoõ</a:t>
            </a: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-152399" y="5087931"/>
            <a:ext cx="3124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 ba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-208252" y="5089171"/>
            <a:ext cx="150364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2667002" y="5089171"/>
            <a:ext cx="365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ngoõ nhoû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763548" y="5090411"/>
            <a:ext cx="150364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867408" y="5089171"/>
            <a:ext cx="365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cuû ngheä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106954" y="5105400"/>
            <a:ext cx="186338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8839202" y="5105400"/>
            <a:ext cx="365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nghæ heø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9109414" y="5105410"/>
            <a:ext cx="186338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42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 animBg="1"/>
      <p:bldP spid="74" grpId="0" animBg="1"/>
      <p:bldP spid="75" grpId="0"/>
      <p:bldP spid="76" grpId="0"/>
      <p:bldP spid="7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107" grpId="0"/>
      <p:bldP spid="108" grpId="0"/>
      <p:bldP spid="109" grpId="0"/>
      <p:bldP spid="111" grpId="0" animBg="1"/>
      <p:bldP spid="112" grpId="0"/>
      <p:bldP spid="113" grpId="0" animBg="1"/>
      <p:bldP spid="114" grpId="0" animBg="1"/>
      <p:bldP spid="115" grpId="0" animBg="1"/>
      <p:bldP spid="116" grpId="0"/>
      <p:bldP spid="117" grpId="0"/>
      <p:bldP spid="118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2156099" cy="781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424" y="1239146"/>
            <a:ext cx="5331151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9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90550"/>
            <a:ext cx="2590800" cy="9033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09600"/>
            <a:ext cx="5268482" cy="501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596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6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8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94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3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9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1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2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3" action="ppaction://hlinksldjump"/>
          </p:cNvPr>
          <p:cNvSpPr/>
          <p:nvPr/>
        </p:nvSpPr>
        <p:spPr>
          <a:xfrm>
            <a:off x="2357239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4" action="ppaction://hlinksldjump"/>
          </p:cNvPr>
          <p:cNvSpPr/>
          <p:nvPr/>
        </p:nvSpPr>
        <p:spPr>
          <a:xfrm>
            <a:off x="3909731" y="528628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31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5" y="478516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6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5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rId19" action="ppaction://hlinksldjump"/>
          </p:cNvPr>
          <p:cNvSpPr/>
          <p:nvPr/>
        </p:nvSpPr>
        <p:spPr>
          <a:xfrm rot="5400000">
            <a:off x="11351621" y="2586452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9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385962" y="304800"/>
            <a:ext cx="54200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Ngh , ngh ; Ng , ng</a:t>
            </a:r>
            <a:endParaRPr lang="en-US" sz="4400">
              <a:solidFill>
                <a:srgbClr val="FF0000"/>
              </a:solidFill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84" y="2581697"/>
            <a:ext cx="3199061" cy="22134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89" y="2581697"/>
            <a:ext cx="5226431" cy="221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%5Bwallco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5" y="-152400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84672"/>
            <a:ext cx="1828800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Picture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5" y="3276608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5" y="3047891"/>
            <a:ext cx="1276351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71800" y="1273742"/>
            <a:ext cx="6781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9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Giaûi</a:t>
            </a:r>
            <a:r>
              <a:rPr lang="en-US" sz="9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9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lao</a:t>
            </a:r>
            <a:endParaRPr lang="en-US" sz="9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58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853 C -0.02014 0.09478 -0.00885 0.09339 -0.03316 0.11489 C -0.03646 0.11789 -0.0408 0.11813 -0.04427 0.12067 C -0.04896 0.12414 -0.05312 0.12876 -0.05764 0.13246 C -0.06875 0.14147 -0.07864 0.15396 -0.09097 0.15927 C -0.1283 0.17568 -0.16285 0.20065 -0.20208 0.20943 C -0.21892 0.22076 -0.23767 0.23001 -0.25538 0.23902 C -0.26198 0.24249 -0.26875 0.24503 -0.27535 0.24804 C -0.2776 0.24896 -0.28194 0.25081 -0.28194 0.25081 C -0.29982 0.24989 -0.31771 0.24966 -0.33541 0.24804 C -0.35069 0.24665 -0.36545 0.23371 -0.37986 0.22723 C -0.39462 0.21383 -0.39462 0.20828 -0.40208 0.18886 C -0.40798 0.15534 -0.40798 0.12229 -0.40208 0.08807 C -0.40312 0.05456 -0.39479 0.00902 -0.4243 -0.00069 C -0.43472 -0.00971 -0.44618 -0.0104 -0.45764 -0.01549 C -0.48073 -0.02566 -0.50226 -0.03444 -0.52639 -0.03906 C -0.54791 -0.04854 -0.50694 -0.03097 -0.55538 -0.04785 C -0.5691 -0.0527 -0.57951 -0.05917 -0.59305 -0.06264 C -0.60781 -0.06172 -0.62291 -0.0631 -0.6375 -0.05987 C -0.64774 -0.05756 -0.6566 -0.04923 -0.66649 -0.04507 C -0.67934 -0.0319 -0.68663 -0.01895 -0.69531 -0.00069 C -0.69809 0.00532 -0.70416 0.01711 -0.70416 0.01711 C -0.70937 0.04439 -0.70521 0.03421 -0.71319 0.0497 C -0.71649 0.0675 -0.7191 0.08507 -0.72205 0.10287 C -0.72361 0.11212 -0.725 0.12991 -0.72864 0.13847 C -0.73021 0.14217 -0.73351 0.14402 -0.73541 0.14725 C -0.74357 0.16112 -0.7434 0.17199 -0.75538 0.17684 C -0.76041 0.17245 -0.76528 0.16898 -0.76875 0.16205 C -0.78125 0.13708 -0.75642 0.17199 -0.7776 0.14448 C -0.78107 0.13015 -0.7842 0.11766 -0.78646 0.10287 C -0.78559 0.08022 -0.78958 0.05525 -0.78194 0.03491 C -0.75781 -0.02959 -0.71215 -0.03398 -0.66423 -0.04207 C -0.56198 -0.04114 -0.45989 -0.04207 -0.35764 -0.03906 C -0.34566 -0.03883 -0.33472 -0.02173 -0.32205 -0.01826 C -0.31111 -0.00416 -0.2901 0.01919 -0.27535 0.0289 C -0.27309 0.0319 -0.27153 0.03583 -0.26875 0.03791 C -0.26614 0.03999 -0.26232 0.03861 -0.25972 0.04092 C -0.23802 0.06149 -0.26528 0.04716 -0.24653 0.05571 C -0.23576 0.06635 -0.22604 0.0779 -0.21528 0.08807 C -0.20295 0.09963 -0.21007 0.08831 -0.19982 0.1001 C -0.1967 0.10379 -0.1941 0.10819 -0.19097 0.11188 C -0.18385 0.11997 -0.17621 0.1276 -0.16875 0.13546 C -0.16666 0.13777 -0.16614 0.14194 -0.16423 0.14448 C -0.15781 0.15303 -0.14861 0.1595 -0.14201 0.16806 C -0.1401 0.1706 -0.13958 0.17453 -0.1375 0.17684 C -0.13489 0.17961 -0.13125 0.18031 -0.12864 0.18285 C -0.12048 0.19071 -0.1243 0.19233 -0.11528 0.19764 C -0.10712 0.2025 -0.10087 0.20273 -0.09305 0.20943 C -0.05972 0.20758 -0.02639 0.20643 0.00695 0.20365 C 0.01563 0.20296 0.02604 0.1914 0.03351 0.18586 C 0.05521 0.16991 0.08959 0.13269 0.10243 0.10287 C 0.10573 0.09524 0.10781 0.08669 0.11129 0.07929 C 0.11354 0.07444 0.1158 0.06935 0.11806 0.0645 C 0.12031 0.05201 0.12396 0.04092 0.12691 0.0289 C 0.12899 0.01017 0.13351 -0.0037 0.13802 -0.02126 C 0.13785 -0.02751 0.15087 -0.14262 0.11806 -0.16042 C 0.10886 -0.16528 0.09861 -0.16574 0.08906 -0.16921 C 0.04531 -0.16828 0.00174 -0.16805 -0.04201 -0.1662 C -0.0566 -0.16551 -0.06649 -0.15002 -0.07986 -0.14563 C -0.08351 -0.1417 -0.08698 -0.13731 -0.09097 -0.13384 C -0.09375 -0.1313 -0.09722 -0.1306 -0.09982 -0.12783 C -0.1125 -0.11465 -0.12187 -0.09801 -0.13316 -0.08345 C -0.13837 -0.05617 -0.1566 -0.03698 -0.16649 -0.01248 C -0.17916 0.01896 -0.18715 0.05086 -0.19305 0.0853 C -0.19271 0.09894 -0.19896 0.16112 -0.18646 0.18886 C -0.18472 0.19279 -0.16753 0.22099 -0.16423 0.22423 C -0.15191 0.23648 -0.15416 0.23047 -0.14427 0.23602 C -0.12604 0.24642 -0.10729 0.25382 -0.08871 0.26283 C -0.07448 0.26977 -0.06041 0.27601 -0.04653 0.28341 C -0.03576 0.28918 -0.02344 0.29126 -0.01319 0.2982 C 0.00087 0.30768 0.00903 0.31068 0.02465 0.316 C 0.0349 0.32525 0.04358 0.32802 0.05573 0.33079 C 0.07118 0.34096 0.08143 0.35021 0.09358 0.36639 C 0.09288 0.37518 0.09358 0.38465 0.09132 0.39298 C 0.09045 0.39598 0.08021 0.40176 0.07795 0.40176 C 0.00382 0.40476 -0.07014 0.40569 -0.14427 0.40777 C -0.19097 0.41262 -0.23819 0.42187 -0.2842 0.43435 C -0.41528 0.4325 -0.53646 0.42534 -0.66649 0.42256 C -0.69305 0.4154 -0.72031 0.41355 -0.74653 0.40476 C -0.7592 0.39321 -0.77153 0.38974 -0.78646 0.38697 C -0.8151 0.362 -0.79705 0.32178 -0.79531 0.27162 C -0.7941 0.23556 -0.79462 0.22954 -0.77309 0.21544 C -0.61389 0.21637 -0.45451 0.21568 -0.29531 0.21845 C -0.28194 0.21868 -0.26875 0.22238 -0.25538 0.22423 C -0.24878 0.22515 -0.23541 0.22723 -0.23541 0.22723 C -0.1684 0.25382 -0.08993 0.24919 -0.02205 0.25081 C 0.0309 0.26514 0.0224 0.25613 0.11806 0.25382 C 0.13681 0.24758 0.11806 0.2552 0.13351 0.24503 C 0.13559 0.24365 0.13837 0.24388 0.14028 0.24203 C 0.14167 0.24064 0.14167 0.2381 0.14236 0.23602 " pathEditMode="relative" ptsTypes="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53583E-7 C 0.00642 -0.00624 0.01059 -0.00971 0.01562 -0.01757 C 0.01805 -0.02127 0.01944 -0.02612 0.02222 -0.02959 C 0.03385 -0.04415 0.05121 -0.06357 0.06666 -0.07397 C 0.07014 -0.07628 0.0743 -0.07721 0.07778 -0.07975 C 0.08107 -0.08206 0.08333 -0.08622 0.08663 -0.08877 C 0.096 -0.09593 0.10712 -0.10194 0.11771 -0.10633 C 0.13125 -0.12436 0.12743 -0.12367 0.16007 -0.11234 C 0.16614 -0.11026 0.17552 -0.09755 0.17552 -0.09755 C 0.1835 -0.08067 0.19271 -0.06449 0.2 -0.04716 C 0.20486 -0.03537 0.20764 -0.02288 0.21337 -0.01179 C 0.21736 0.00485 0.22187 0.02242 0.22673 0.0386 C 0.22778 0.04184 0.23003 0.04415 0.23107 0.04739 C 0.23385 0.05594 0.23785 0.07397 0.23785 0.07397 C 0.23941 0.09455 0.24028 0.11304 0.24896 0.13037 C 0.24965 0.13916 0.24948 0.14841 0.25104 0.15696 C 0.25243 0.16459 0.25781 0.17013 0.26007 0.17753 C 0.26823 0.20458 0.26007 0.18678 0.26892 0.20435 C 0.271 0.21521 0.27847 0.23486 0.28437 0.24249 C 0.28611 0.24503 0.28889 0.2448 0.29114 0.24549 C 0.32153 0.24364 0.35191 0.24249 0.38229 0.23948 C 0.38455 0.23948 0.38767 0.23948 0.38889 0.23648 C 0.45816 0.08114 0.47135 -0.16921 0.6 -0.22769 C 0.60225 -0.22469 0.60486 -0.22238 0.6066 -0.21891 C 0.60798 -0.21637 0.60712 -0.2122 0.60885 -0.20989 C 0.61111 -0.20689 0.61475 -0.20596 0.61771 -0.20411 C 0.62882 -0.20504 0.63993 -0.2055 0.65104 -0.20712 C 0.65903 -0.20828 0.66562 -0.2159 0.67326 -0.21891 C 0.70399 -0.2307 0.74045 -0.25566 0.76007 -0.28987 C 0.76215 -0.29866 0.76267 -0.30236 0.76666 -0.31068 C 0.77014 -0.31785 0.77778 -0.33125 0.77778 -0.33125 C 0.77847 -0.33426 0.78177 -0.33796 0.78003 -0.34027 C 0.77743 -0.34374 0.77257 -0.34189 0.76892 -0.34304 C 0.76597 -0.34397 0.76302 -0.34512 0.76007 -0.34605 C 0.74149 -0.34374 0.7217 -0.34697 0.70451 -0.33726 C 0.68785 -0.32778 0.675 -0.31808 0.65781 -0.31068 C 0.63819 -0.29057 0.66232 -0.31345 0.63107 -0.29288 C 0.62621 -0.28964 0.62239 -0.28456 0.61771 -0.28109 C 0.60538 -0.27208 0.59305 -0.26445 0.58003 -0.25728 C 0.5651 -0.24896 0.5533 -0.23301 0.53785 -0.22769 C 0.51736 -0.20828 0.49722 -0.1884 0.47552 -0.17152 C 0.47326 -0.16967 0.471 -0.16759 0.46892 -0.16551 C 0.4651 -0.16181 0.46198 -0.15696 0.45781 -0.15372 C 0.4493 -0.14702 0.43941 -0.14332 0.43107 -0.13592 C 0.41024 -0.11743 0.39149 -0.10356 0.36892 -0.08877 C 0.36232 -0.08437 0.35694 -0.07698 0.35104 -0.07097 C 0.33246 -0.05247 0.34739 -0.07004 0.33107 -0.05617 C 0.3092 -0.03768 0.32361 -0.04415 0.3066 -0.03837 C 0.27899 -0.0111 0.31805 -0.04808 0.28663 -0.02358 C 0.26597 -0.0074 0.24965 0.01341 0.22673 0.02381 C 0.22153 0.02866 0.21666 0.03444 0.21111 0.0386 C 0.2085 0.04045 0.20486 0.03953 0.20225 0.04161 C 0.19948 0.04369 0.19809 0.04785 0.19548 0.05039 C 0.18923 0.0564 0.17187 0.06773 0.16666 0.0712 C 0.15764 0.07721 0.15191 0.08738 0.14219 0.09177 C 0.12396 0.11026 0.10416 0.1239 0.08437 0.13916 C 0.07656 0.14517 0.07309 0.15303 0.06441 0.15696 C 0.05989 0.15488 0.05486 0.15442 0.05104 0.15095 C 0.04514 0.1454 0.03559 0.13037 0.03559 0.13037 C 0.03316 0.12067 0.02899 0.1135 0.02673 0.10356 C 0.02344 0.06981 0.02205 0.02427 0.05104 0.01202 C 0.06892 0.01295 0.0868 0.01248 0.10451 0.01479 C 0.12135 0.01711 0.1375 0.03444 0.1533 0.04161 C 0.16614 0.05432 0.17378 0.06033 0.18229 0.07698 C 0.18541 0.09062 0.18889 0.09639 0.1934 0.10957 C 0.20469 0.14263 0.19166 0.11535 0.20225 0.13615 C 0.20451 0.14794 0.2059 0.1558 0.21111 0.16574 C 0.21475 0.18447 0.22083 0.2018 0.22673 0.21914 C 0.22951 0.22723 0.23559 0.24249 0.23559 0.24249 C 0.24045 0.28132 0.25677 0.3116 0.28663 0.3197 C 0.32743 0.31877 0.36805 0.31854 0.40885 0.31669 C 0.41771 0.31623 0.425 0.30768 0.43333 0.3049 C 0.45017 0.29912 0.46719 0.29589 0.48437 0.29311 C 0.50364 0.29381 0.52291 0.29404 0.54219 0.29589 C 0.55937 0.2975 0.58837 0.32062 0.60225 0.33449 C 0.62552 0.35737 0.61389 0.35113 0.62882 0.35807 C 0.63472 0.36593 0.6408 0.37402 0.6467 0.38188 C 0.6493 0.38534 0.65312 0.38696 0.65555 0.39066 C 0.67934 0.42603 0.65538 0.40037 0.67552 0.42025 C 0.72708 0.4147 0.71996 0.42048 0.75104 0.39945 C 0.76528 0.37309 0.76146 0.3798 0.76666 0.34928 C 0.7691 0.33449 0.76892 0.34489 0.76892 0.33749 " pathEditMode="relative" ptsTypes="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2665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Cuøng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nghe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baøi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haùt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“ Con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heo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ñaát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”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Con Heo Đất Remix - Quả bóng tròn tròn - Chú mèo con - Nhạc thiếu nhi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9100" y="678988"/>
            <a:ext cx="11353800" cy="56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6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tu the ngoi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3" y="685800"/>
            <a:ext cx="4878388" cy="5334000"/>
          </a:xfrm>
        </p:spPr>
      </p:pic>
      <p:pic>
        <p:nvPicPr>
          <p:cNvPr id="3" name="Picture 2" descr="tu the ng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9" y="685872"/>
            <a:ext cx="4878388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7033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52400" y="6727939"/>
            <a:ext cx="1676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62930" y="6738541"/>
            <a:ext cx="16284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5858470"/>
            <a:ext cx="12361076" cy="9233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vi-VN" altLang="zh-CN" sz="5400" b="1">
                <a:latin typeface="VNI-Avo" pitchFamily="2" charset="0"/>
              </a:rPr>
              <a:t>Ngheù ñaõ no coû. Ngheù nguû ôû bôø ñeâ.</a:t>
            </a:r>
            <a:endParaRPr lang="en-US" altLang="zh-CN" sz="5400" b="1" dirty="0">
              <a:latin typeface="VNI-Avo" pitchFamily="2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479214" y="5858470"/>
            <a:ext cx="1683586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5400" b="1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7772400" y="6738541"/>
            <a:ext cx="12044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7467600" y="5858470"/>
            <a:ext cx="12954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5400" b="1">
                <a:solidFill>
                  <a:srgbClr val="FF0000"/>
                </a:solidFill>
                <a:latin typeface="VNI-Avo" pitchFamily="2" charset="0"/>
              </a:rPr>
              <a:t>ng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19674"/>
            <a:ext cx="8932802" cy="4123926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-76200" y="5858470"/>
            <a:ext cx="167999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vi-VN" sz="5400" b="1">
                <a:solidFill>
                  <a:srgbClr val="FF0000"/>
                </a:solidFill>
                <a:latin typeface="VNI-Avo" pitchFamily="2" charset="0"/>
              </a:rPr>
              <a:t>Ngh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4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24" grpId="0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038"/>
            <a:ext cx="22166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39" y="457200"/>
            <a:ext cx="9343590" cy="58674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376846" y="533400"/>
            <a:ext cx="60708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vi-VN" sz="4400">
                <a:solidFill>
                  <a:srgbClr val="FF0000"/>
                </a:solidFill>
                <a:latin typeface="VNI-Avo" pitchFamily="2" charset="0"/>
                <a:ea typeface="HP001" pitchFamily="34" charset="0"/>
                <a:cs typeface="Times New Roman" pitchFamily="18" charset="0"/>
              </a:rPr>
              <a:t>Thaêm vöôøn baùch thuù</a:t>
            </a:r>
            <a:endParaRPr lang="en-US" sz="4400">
              <a:solidFill>
                <a:srgbClr val="FF0000"/>
              </a:solidFill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58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Box 51"/>
          <p:cNvSpPr txBox="1"/>
          <p:nvPr/>
        </p:nvSpPr>
        <p:spPr>
          <a:xfrm>
            <a:off x="8153775" y="76835"/>
            <a:ext cx="182880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092788" y="1108086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086599" y="2109846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086600" y="1092833"/>
            <a:ext cx="1955292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337626" y="2109846"/>
            <a:ext cx="3453999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ngheù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143139" y="110576"/>
            <a:ext cx="1503648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1" name="Picture 21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6825" y="316545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Picture 23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3149" y="430845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Picture 24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697" y="297495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" name="Picture 25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12" y="750327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" name="Picture 2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87" y="226950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Picture 36" descr="3d butterfl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121248">
            <a:off x="937621" y="-170275"/>
            <a:ext cx="969963" cy="58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" name="Picture 39" descr="Froc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" y="-58421"/>
            <a:ext cx="781051" cy="7762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" name="Rectangle 67"/>
          <p:cNvSpPr/>
          <p:nvPr/>
        </p:nvSpPr>
        <p:spPr>
          <a:xfrm>
            <a:off x="228975" y="3124835"/>
            <a:ext cx="18455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243795" y="3124835"/>
            <a:ext cx="12629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0320957" y="3048635"/>
            <a:ext cx="18472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nghó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2126018" y="3085972"/>
            <a:ext cx="173356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nguû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092866" y="3085973"/>
            <a:ext cx="17479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ngöï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867775" y="3085973"/>
            <a:ext cx="23573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8064246" y="3054032"/>
            <a:ext cx="22567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ngheù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056182" y="3105165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011981" y="3105165"/>
            <a:ext cx="13350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5715375" y="3105165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001375" y="3054028"/>
            <a:ext cx="17559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0263002" y="3054028"/>
            <a:ext cx="17769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60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ngh</a:t>
            </a:r>
            <a:endParaRPr lang="en-US" sz="60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036077" y="1108085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9235644" y="1076880"/>
            <a:ext cx="1555981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914775" y="2109846"/>
            <a:ext cx="3886575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863877" y="1091475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915202" y="1091474"/>
            <a:ext cx="1937098" cy="10156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prstClr val="black">
                    <a:lumMod val="95000"/>
                    <a:lumOff val="5000"/>
                  </a:prstClr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solidFill>
                <a:prstClr val="black">
                  <a:lumMod val="95000"/>
                  <a:lumOff val="5000"/>
                </a:prstClr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045406" y="1126229"/>
            <a:ext cx="161925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60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2991227" y="1094193"/>
            <a:ext cx="169779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067177" y="1990753"/>
            <a:ext cx="3621840" cy="1015653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60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ngoõ</a:t>
            </a:r>
            <a:r>
              <a:rPr lang="vi-VN" sz="600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GB" sz="6000" dirty="0"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-152026" y="4153288"/>
            <a:ext cx="31242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ngaõ ba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-207879" y="4154528"/>
            <a:ext cx="150364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667375" y="4154528"/>
            <a:ext cx="365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ngoõ nhoû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2763921" y="4155768"/>
            <a:ext cx="150364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5867781" y="4154528"/>
            <a:ext cx="365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cuû ngheä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7107327" y="4170757"/>
            <a:ext cx="186338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8839575" y="4170757"/>
            <a:ext cx="365759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5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latin typeface="VNI-Avo" pitchFamily="2" charset="0"/>
                <a:cs typeface="Times New Roman" panose="02020603050405020304" pitchFamily="18" charset="0"/>
              </a:rPr>
              <a:t>nghæ heø</a:t>
            </a:r>
            <a:endParaRPr lang="en-US" sz="5400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9109787" y="4170767"/>
            <a:ext cx="1863388" cy="923320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540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ngh</a:t>
            </a:r>
            <a:endParaRPr lang="en-GB" sz="5400" dirty="0">
              <a:solidFill>
                <a:srgbClr val="FF0000"/>
              </a:solidFill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C75272A-D92D-43EB-907C-80CF99EF16EA}"/>
              </a:ext>
            </a:extLst>
          </p:cNvPr>
          <p:cNvSpPr txBox="1"/>
          <p:nvPr/>
        </p:nvSpPr>
        <p:spPr>
          <a:xfrm>
            <a:off x="655931" y="5547978"/>
            <a:ext cx="11006539" cy="83099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vi-VN" altLang="zh-CN" sz="4800" b="1">
                <a:solidFill>
                  <a:srgbClr val="FF0000"/>
                </a:solidFill>
                <a:latin typeface="VNI-Avo" pitchFamily="2" charset="0"/>
              </a:rPr>
              <a:t>Ngh</a:t>
            </a:r>
            <a:r>
              <a:rPr lang="vi-VN" altLang="zh-CN" sz="4800" b="1">
                <a:latin typeface="VNI-Avo" pitchFamily="2" charset="0"/>
              </a:rPr>
              <a:t>eù ñaõ no coû. </a:t>
            </a:r>
            <a:r>
              <a:rPr lang="vi-VN" altLang="zh-CN" sz="4800" b="1">
                <a:solidFill>
                  <a:srgbClr val="FF0000"/>
                </a:solidFill>
                <a:latin typeface="VNI-Avo" pitchFamily="2" charset="0"/>
              </a:rPr>
              <a:t>Ngh</a:t>
            </a:r>
            <a:r>
              <a:rPr lang="vi-VN" altLang="zh-CN" sz="4800" b="1">
                <a:latin typeface="VNI-Avo" pitchFamily="2" charset="0"/>
              </a:rPr>
              <a:t>eù </a:t>
            </a:r>
            <a:r>
              <a:rPr lang="vi-VN" altLang="zh-CN" sz="4800" b="1">
                <a:solidFill>
                  <a:srgbClr val="FF0000"/>
                </a:solidFill>
                <a:latin typeface="VNI-Avo" pitchFamily="2" charset="0"/>
              </a:rPr>
              <a:t>ng</a:t>
            </a:r>
            <a:r>
              <a:rPr lang="vi-VN" altLang="zh-CN" sz="4800" b="1">
                <a:latin typeface="VNI-Avo" pitchFamily="2" charset="0"/>
              </a:rPr>
              <a:t>uû ôû bôø ñeâ.</a:t>
            </a:r>
            <a:endParaRPr lang="en-US" altLang="zh-CN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81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>
            <a:fillRect/>
          </a:stretch>
        </p:blipFill>
        <p:spPr>
          <a:xfrm flipH="1">
            <a:off x="1" y="4291240"/>
            <a:ext cx="2818875" cy="24483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>
            <a:fillRect/>
          </a:stretch>
        </p:blipFill>
        <p:spPr>
          <a:xfrm>
            <a:off x="9591359" y="4438782"/>
            <a:ext cx="2570480" cy="24051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>
          <a:xfrm>
            <a:off x="1657354" y="8"/>
            <a:ext cx="8133913" cy="5586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81254" y="2850358"/>
            <a:ext cx="65341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599" y="2313402"/>
            <a:ext cx="6551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0" b="1">
                <a:latin typeface="VNI-Avo" pitchFamily="2" charset="0"/>
                <a:cs typeface="Arial" pitchFamily="34" charset="0"/>
              </a:rPr>
              <a:t>gheá ñaù</a:t>
            </a:r>
            <a:endParaRPr lang="en-US" sz="120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07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2286000"/>
            <a:ext cx="56701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2000" b="1">
                <a:latin typeface="VNI-Avo" pitchFamily="2" charset="0"/>
                <a:cs typeface="Arial" pitchFamily="34" charset="0"/>
              </a:rPr>
              <a:t>nhaø goã</a:t>
            </a:r>
            <a:endParaRPr lang="en-US" sz="120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927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57600" y="2362200"/>
            <a:ext cx="574067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2000" b="1">
                <a:latin typeface="VNI-Avo" pitchFamily="2" charset="0"/>
                <a:cs typeface="Arial" pitchFamily="34" charset="0"/>
              </a:rPr>
              <a:t>gheï ñoû</a:t>
            </a:r>
            <a:endParaRPr lang="en-US" sz="120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763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1000" y="2667000"/>
            <a:ext cx="495039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2000" b="1">
                <a:latin typeface="VNI-Avo" pitchFamily="2" charset="0"/>
                <a:cs typeface="Arial" pitchFamily="34" charset="0"/>
              </a:rPr>
              <a:t>laù nho</a:t>
            </a:r>
            <a:endParaRPr lang="en-US" sz="120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39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1981200"/>
            <a:ext cx="1196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800" b="1">
                <a:latin typeface="VNI-Avo" pitchFamily="2" charset="0"/>
                <a:cs typeface="Arial" pitchFamily="34" charset="0"/>
              </a:rPr>
              <a:t>Meï nhôø Haø beâ gheá nhoû.</a:t>
            </a:r>
            <a:endParaRPr lang="en-US" sz="78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28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599" y="2313402"/>
            <a:ext cx="6551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0" b="1">
                <a:latin typeface="VNI-Avo" pitchFamily="2" charset="0"/>
                <a:cs typeface="Arial" pitchFamily="34" charset="0"/>
              </a:rPr>
              <a:t>nhaø baø</a:t>
            </a:r>
            <a:endParaRPr lang="en-US" sz="120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38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rrow: Pentagon 10">
            <a:hlinkClick r:id="rId3" action="ppaction://hlinksldjump"/>
            <a:extLst>
              <a:ext uri="{FF2B5EF4-FFF2-40B4-BE49-F238E27FC236}">
                <a16:creationId xmlns:a16="http://schemas.microsoft.com/office/drawing/2014/main" id="{3F5E0018-06D1-4CC3-8E0E-A698D17C90D4}"/>
              </a:ext>
            </a:extLst>
          </p:cNvPr>
          <p:cNvSpPr/>
          <p:nvPr/>
        </p:nvSpPr>
        <p:spPr>
          <a:xfrm flipH="1">
            <a:off x="9447143" y="5643584"/>
            <a:ext cx="2400300" cy="918222"/>
          </a:xfrm>
          <a:prstGeom prst="homePlate">
            <a:avLst/>
          </a:prstGeom>
          <a:blipFill>
            <a:blip r:embed="rId2"/>
            <a:tile tx="0" ty="0" sx="100000" sy="100000" flip="none" algn="tl"/>
          </a:blip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HOME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5599" y="2313402"/>
            <a:ext cx="65515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0" b="1">
                <a:latin typeface="VNI-Avo" pitchFamily="2" charset="0"/>
                <a:cs typeface="Arial" pitchFamily="34" charset="0"/>
              </a:rPr>
              <a:t>gioø gaø</a:t>
            </a:r>
            <a:endParaRPr lang="en-US" sz="12000" b="1" dirty="0">
              <a:latin typeface="VNI-Avo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8137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2260</TotalTime>
  <Words>377</Words>
  <Application>Microsoft Office PowerPoint</Application>
  <PresentationFormat>Widescreen</PresentationFormat>
  <Paragraphs>247</Paragraphs>
  <Slides>27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Microsoft YaHei</vt:lpstr>
      <vt:lpstr>SimSun</vt:lpstr>
      <vt:lpstr>SimSun</vt:lpstr>
      <vt:lpstr>.VnAvant</vt:lpstr>
      <vt:lpstr>Arial</vt:lpstr>
      <vt:lpstr>Arial-Rounded</vt:lpstr>
      <vt:lpstr>Bandit</vt:lpstr>
      <vt:lpstr>Calibri</vt:lpstr>
      <vt:lpstr>Calibri Light</vt:lpstr>
      <vt:lpstr>HP001</vt:lpstr>
      <vt:lpstr>Tahoma</vt:lpstr>
      <vt:lpstr>Times New Roman</vt:lpstr>
      <vt:lpstr>VNI-Avo</vt:lpstr>
      <vt:lpstr>Default Design</vt:lpstr>
      <vt:lpstr>1_Default Design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Admin</cp:lastModifiedBy>
  <cp:revision>616</cp:revision>
  <dcterms:created xsi:type="dcterms:W3CDTF">2011-09-30T13:18:00Z</dcterms:created>
  <dcterms:modified xsi:type="dcterms:W3CDTF">2024-10-06T13:15:53Z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