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4"/>
  </p:notesMasterIdLst>
  <p:sldIdLst>
    <p:sldId id="257" r:id="rId4"/>
    <p:sldId id="258" r:id="rId5"/>
    <p:sldId id="259" r:id="rId6"/>
    <p:sldId id="263" r:id="rId7"/>
    <p:sldId id="267" r:id="rId8"/>
    <p:sldId id="266" r:id="rId9"/>
    <p:sldId id="265" r:id="rId10"/>
    <p:sldId id="261" r:id="rId11"/>
    <p:sldId id="268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16E459-1FC9-49DA-A945-64BAEBFBEA40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F1FCB-EDEC-47FA-9C4C-A121D3FC4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18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85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45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20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291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781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05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48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01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568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616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349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30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141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4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581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904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704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8071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782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838217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13830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861671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928219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646169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5984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519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631320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49944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78662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54074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298381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5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72EED490-9A51-4087-9AA6-4ED824E9E05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5642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8664A794-F13B-4BD1-8B92-6D141310C03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522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6986C73-B1A7-4DCC-978C-71CC70A15F9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1872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16FE5284-1689-4DF1-993E-E5CA5BBE382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98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250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A40A836C-9314-492F-B2D6-4249EB0DCD5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8845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689B7FDA-6A27-4C2B-A4B9-19B84398931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80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87D00A8-6515-43DA-9871-0CC018F44E2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7681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0507F309-7A7A-4260-9953-6271DB50E84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8161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B2232437-F724-418E-8248-90CFB628B48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624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491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51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469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786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63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99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3"/>
          <p:cNvSpPr/>
          <p:nvPr userDrawn="1"/>
        </p:nvSpPr>
        <p:spPr>
          <a:xfrm>
            <a:off x="-240704" y="901700"/>
            <a:ext cx="12577397" cy="573070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2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2"/>
          <p:cNvSpPr/>
          <p:nvPr userDrawn="1"/>
        </p:nvSpPr>
        <p:spPr>
          <a:xfrm>
            <a:off x="-240704" y="901700"/>
            <a:ext cx="12577397" cy="573070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0" name="矩形 61"/>
          <p:cNvSpPr/>
          <p:nvPr userDrawn="1"/>
        </p:nvSpPr>
        <p:spPr>
          <a:xfrm>
            <a:off x="641462" y="260648"/>
            <a:ext cx="3599062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667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点击添加相关文字标题</a:t>
            </a:r>
          </a:p>
        </p:txBody>
      </p:sp>
      <p:pic>
        <p:nvPicPr>
          <p:cNvPr id="11" name="Picture 3" descr="E:\0000000我图PPT\00001PNG素材\儿童卡通\大风车.png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502" y="-31219"/>
            <a:ext cx="1442641" cy="14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55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9" y="-27384"/>
            <a:ext cx="12255059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527" y="-528451"/>
            <a:ext cx="12865429" cy="739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11" y="4437979"/>
            <a:ext cx="6748033" cy="234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831637" y="836712"/>
            <a:ext cx="6115547" cy="154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913" y="2156091"/>
            <a:ext cx="3854206" cy="516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249462" y="-211792"/>
            <a:ext cx="2139785" cy="218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310527" y="-426957"/>
            <a:ext cx="2540000" cy="28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761183" y="3686260"/>
            <a:ext cx="1075319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67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altLang="zh-CN" sz="4267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NINH THỊ LUYẾN</a:t>
            </a:r>
            <a:endParaRPr lang="zh-CN" altLang="en-US" sz="4267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04734" y="1121610"/>
            <a:ext cx="9983821" cy="4323617"/>
          </a:xfrm>
          <a:prstGeom prst="rect">
            <a:avLst/>
          </a:prstGeom>
        </p:spPr>
        <p:txBody>
          <a:bodyPr spcFirstLastPara="1" wrap="none" lIns="121752" tIns="60957" rIns="121752" bIns="6095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00"/>
            <a:r>
              <a:rPr lang="en-US" sz="4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103445" y="2411409"/>
            <a:ext cx="1057769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/>
          <a:lstStyle/>
          <a:p>
            <a:pPr algn="ctr" defTabSz="1622133">
              <a:defRPr/>
            </a:pPr>
            <a:r>
              <a:rPr lang="vi-VN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OẠT ĐỘNG TRẢI NGHIỆM </a:t>
            </a:r>
          </a:p>
          <a:p>
            <a:pPr algn="ctr" defTabSz="1622133">
              <a:defRPr/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23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6141" y="1470554"/>
            <a:ext cx="760230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vi-VN" alt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vi-VN" alt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vi-VN" alt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vi-VN" alt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em!</a:t>
            </a:r>
            <a:endParaRPr lang="en-US" alt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289" y="2714893"/>
            <a:ext cx="51530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65912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527" y="-528451"/>
            <a:ext cx="12865429" cy="739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直接连接符 29"/>
          <p:cNvCxnSpPr/>
          <p:nvPr/>
        </p:nvCxnSpPr>
        <p:spPr>
          <a:xfrm flipH="1">
            <a:off x="1871536" y="1688411"/>
            <a:ext cx="8090609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</a:ln>
          <a:effectLst/>
        </p:spPr>
      </p:cxnSp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48556" y="3134205"/>
            <a:ext cx="6156088" cy="385279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348821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43" y="4677140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848920" y="1936550"/>
            <a:ext cx="24962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53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1"/>
          <p:cNvSpPr txBox="1">
            <a:spLocks noChangeArrowheads="1"/>
          </p:cNvSpPr>
          <p:nvPr/>
        </p:nvSpPr>
        <p:spPr bwMode="auto">
          <a:xfrm>
            <a:off x="1336895" y="2976384"/>
            <a:ext cx="95705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vi-VN" altLang="ko-KR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altLang="ko-KR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ko-KR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vi-VN" altLang="ko-KR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ko-KR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altLang="ko-KR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</a:t>
            </a:r>
            <a:endParaRPr lang="en-US" altLang="ko-KR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871531" y="811161"/>
            <a:ext cx="835292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49186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" t="12102" r="9033" b="63692"/>
          <a:stretch/>
        </p:blipFill>
        <p:spPr>
          <a:xfrm>
            <a:off x="70855" y="154547"/>
            <a:ext cx="12050290" cy="590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50299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 t="41641" r="47494" b="31282"/>
          <a:stretch/>
        </p:blipFill>
        <p:spPr>
          <a:xfrm>
            <a:off x="2756079" y="632239"/>
            <a:ext cx="6697410" cy="62257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5249" y="239151"/>
            <a:ext cx="10452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Em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cảm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thấy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thế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nào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nếu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ở trong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những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tinh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huống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sau: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55252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06" t="46253" r="9262" b="32688"/>
          <a:stretch/>
        </p:blipFill>
        <p:spPr>
          <a:xfrm>
            <a:off x="2729132" y="1049590"/>
            <a:ext cx="7470936" cy="54989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5249" y="239151"/>
            <a:ext cx="10452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- Em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cảm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thấy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thế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nào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nếu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ở trong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những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tinh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huống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sau: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424504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7" t="67890" r="46360" b="7343"/>
          <a:stretch/>
        </p:blipFill>
        <p:spPr>
          <a:xfrm>
            <a:off x="2498501" y="1082575"/>
            <a:ext cx="6984887" cy="55151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5249" y="239151"/>
            <a:ext cx="10452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- Em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cảm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thấy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thế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nào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nếu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ở trong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những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tinh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huống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sau: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352590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1" t="67412" r="10018" b="7946"/>
          <a:stretch/>
        </p:blipFill>
        <p:spPr>
          <a:xfrm>
            <a:off x="2730321" y="1083212"/>
            <a:ext cx="6733718" cy="55004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5249" y="239151"/>
            <a:ext cx="10452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- Em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cảm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thấy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thế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nào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nếu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ở trong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những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tinh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huống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sau: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1862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5333" r="17130" b="71077"/>
          <a:stretch/>
        </p:blipFill>
        <p:spPr>
          <a:xfrm>
            <a:off x="215909" y="365760"/>
            <a:ext cx="11708968" cy="521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60407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" t="29128" r="20311" b="34564"/>
          <a:stretch/>
        </p:blipFill>
        <p:spPr>
          <a:xfrm>
            <a:off x="984499" y="1"/>
            <a:ext cx="9791353" cy="671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98907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主管人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101</Words>
  <Application>Microsoft Office PowerPoint</Application>
  <PresentationFormat>Widescreen</PresentationFormat>
  <Paragraphs>16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微软雅黑</vt:lpstr>
      <vt:lpstr>Arial</vt:lpstr>
      <vt:lpstr>Calibri</vt:lpstr>
      <vt:lpstr>Calibri Light</vt:lpstr>
      <vt:lpstr>Times New Roman</vt:lpstr>
      <vt:lpstr>Wingdings</vt:lpstr>
      <vt:lpstr>1_自定义设计方案</vt:lpstr>
      <vt:lpstr>主管人员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5</cp:revision>
  <dcterms:created xsi:type="dcterms:W3CDTF">2020-09-06T02:12:33Z</dcterms:created>
  <dcterms:modified xsi:type="dcterms:W3CDTF">2024-10-06T01:31:38Z</dcterms:modified>
</cp:coreProperties>
</file>