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Fredoka" panose="020B0604020202020204" charset="-79"/>
      <p:regular r:id="rId37"/>
      <p:bold r:id="rId38"/>
    </p:embeddedFont>
    <p:embeddedFont>
      <p:font typeface="Karla Medium"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476" y="32"/>
      </p:cViewPr>
      <p:guideLst>
        <p:guide orient="horz" pos="5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83223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304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6537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854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488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666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939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02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4876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396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426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87350" lvl="0" indent="-228600" algn="l" rtl="0">
              <a:lnSpc>
                <a:spcPct val="100000"/>
              </a:lnSpc>
              <a:spcBef>
                <a:spcPts val="0"/>
              </a:spcBef>
              <a:spcAft>
                <a:spcPts val="0"/>
              </a:spcAft>
              <a:buSzPts val="1100"/>
              <a:buAutoNum type="arabicPeriod"/>
            </a:pPr>
            <a:r>
              <a:rPr lang="en-US"/>
              <a:t>Nhà thờ đá.</a:t>
            </a:r>
            <a:endParaRPr/>
          </a:p>
          <a:p>
            <a:pPr marL="387350" lvl="0" indent="-228600" algn="l" rtl="0">
              <a:lnSpc>
                <a:spcPct val="100000"/>
              </a:lnSpc>
              <a:spcBef>
                <a:spcPts val="0"/>
              </a:spcBef>
              <a:spcAft>
                <a:spcPts val="0"/>
              </a:spcAft>
              <a:buSzPts val="1100"/>
              <a:buAutoNum type="arabicPeriod"/>
            </a:pPr>
            <a:r>
              <a:rPr lang="en-US"/>
              <a:t>Cổng trời Ô Quy Hồ.</a:t>
            </a:r>
            <a:endParaRPr/>
          </a:p>
          <a:p>
            <a:pPr marL="387350" lvl="0" indent="-228600" algn="l" rtl="0">
              <a:lnSpc>
                <a:spcPct val="100000"/>
              </a:lnSpc>
              <a:spcBef>
                <a:spcPts val="0"/>
              </a:spcBef>
              <a:spcAft>
                <a:spcPts val="0"/>
              </a:spcAft>
              <a:buSzPts val="1100"/>
              <a:buAutoNum type="arabicPeriod"/>
            </a:pPr>
            <a:r>
              <a:rPr lang="en-US"/>
              <a:t>Chợ tình.</a:t>
            </a:r>
            <a:endParaRPr/>
          </a:p>
          <a:p>
            <a:pPr marL="387350" lvl="0" indent="-228600" algn="l" rtl="0">
              <a:lnSpc>
                <a:spcPct val="100000"/>
              </a:lnSpc>
              <a:spcBef>
                <a:spcPts val="0"/>
              </a:spcBef>
              <a:spcAft>
                <a:spcPts val="0"/>
              </a:spcAft>
              <a:buSzPts val="1100"/>
              <a:buAutoNum type="arabicPeriod"/>
            </a:pPr>
            <a:r>
              <a:rPr lang="en-US"/>
              <a:t>Đỉnh Fansipan.</a:t>
            </a:r>
            <a:endParaRPr/>
          </a:p>
        </p:txBody>
      </p:sp>
    </p:spTree>
    <p:extLst>
      <p:ext uri="{BB962C8B-B14F-4D97-AF65-F5344CB8AC3E}">
        <p14:creationId xmlns:p14="http://schemas.microsoft.com/office/powerpoint/2010/main" val="241174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077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2" name="Google Shape;65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834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340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985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287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GV nhấn vào quả bóng để mở câu hỏi, bấm vào hình trái tim phía dưới góc phải để chuyển sang phần Vận dụng.</a:t>
            </a:r>
            <a:endParaRPr/>
          </a:p>
        </p:txBody>
      </p:sp>
    </p:spTree>
    <p:extLst>
      <p:ext uri="{BB962C8B-B14F-4D97-AF65-F5344CB8AC3E}">
        <p14:creationId xmlns:p14="http://schemas.microsoft.com/office/powerpoint/2010/main" val="275097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extLst>
      <p:ext uri="{BB962C8B-B14F-4D97-AF65-F5344CB8AC3E}">
        <p14:creationId xmlns:p14="http://schemas.microsoft.com/office/powerpoint/2010/main" val="1356858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extLst>
      <p:ext uri="{BB962C8B-B14F-4D97-AF65-F5344CB8AC3E}">
        <p14:creationId xmlns:p14="http://schemas.microsoft.com/office/powerpoint/2010/main" val="2923413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274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8500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239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1461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750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7164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371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0461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269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1741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566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90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8579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526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
        <p:cNvGrpSpPr/>
        <p:nvPr/>
      </p:nvGrpSpPr>
      <p:grpSpPr>
        <a:xfrm>
          <a:off x="0" y="0"/>
          <a:ext cx="0" cy="0"/>
          <a:chOff x="0" y="0"/>
          <a:chExt cx="0" cy="0"/>
        </a:xfrm>
      </p:grpSpPr>
      <p:grpSp>
        <p:nvGrpSpPr>
          <p:cNvPr id="9" name="Google Shape;9;p2"/>
          <p:cNvGrpSpPr/>
          <p:nvPr/>
        </p:nvGrpSpPr>
        <p:grpSpPr>
          <a:xfrm>
            <a:off x="334091" y="329238"/>
            <a:ext cx="8475816" cy="4485025"/>
            <a:chOff x="334091" y="329238"/>
            <a:chExt cx="8475816" cy="4485025"/>
          </a:xfrm>
        </p:grpSpPr>
        <p:grpSp>
          <p:nvGrpSpPr>
            <p:cNvPr id="10" name="Google Shape;10;p2"/>
            <p:cNvGrpSpPr/>
            <p:nvPr/>
          </p:nvGrpSpPr>
          <p:grpSpPr>
            <a:xfrm>
              <a:off x="334091" y="3521088"/>
              <a:ext cx="8475816" cy="1293175"/>
              <a:chOff x="908176" y="3090407"/>
              <a:chExt cx="7241812" cy="1104900"/>
            </a:xfrm>
          </p:grpSpPr>
          <p:sp>
            <p:nvSpPr>
              <p:cNvPr id="11" name="Google Shape;11;p2"/>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 name="Google Shape;21;p2"/>
            <p:cNvGrpSpPr/>
            <p:nvPr/>
          </p:nvGrpSpPr>
          <p:grpSpPr>
            <a:xfrm>
              <a:off x="334091" y="329238"/>
              <a:ext cx="8475816" cy="1293175"/>
              <a:chOff x="908176" y="3090407"/>
              <a:chExt cx="7241812" cy="1104900"/>
            </a:xfrm>
          </p:grpSpPr>
          <p:sp>
            <p:nvSpPr>
              <p:cNvPr id="22" name="Google Shape;22;p2"/>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2" name="Google Shape;32;p2"/>
          <p:cNvSpPr/>
          <p:nvPr/>
        </p:nvSpPr>
        <p:spPr>
          <a:xfrm>
            <a:off x="334107" y="20779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8663957" y="28433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
          <p:cNvSpPr txBox="1">
            <a:spLocks noGrp="1"/>
          </p:cNvSpPr>
          <p:nvPr>
            <p:ph type="title" hasCustomPrompt="1"/>
          </p:nvPr>
        </p:nvSpPr>
        <p:spPr>
          <a:xfrm>
            <a:off x="2521875" y="1119500"/>
            <a:ext cx="4914600" cy="172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2"/>
          <p:cNvSpPr txBox="1">
            <a:spLocks noGrp="1"/>
          </p:cNvSpPr>
          <p:nvPr>
            <p:ph type="subTitle" idx="1"/>
          </p:nvPr>
        </p:nvSpPr>
        <p:spPr>
          <a:xfrm>
            <a:off x="2521975" y="3099775"/>
            <a:ext cx="4914600" cy="327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sz="1600" b="1"/>
            </a:lvl2pPr>
            <a:lvl3pPr lvl="2" algn="ctr">
              <a:lnSpc>
                <a:spcPct val="100000"/>
              </a:lnSpc>
              <a:spcBef>
                <a:spcPts val="0"/>
              </a:spcBef>
              <a:spcAft>
                <a:spcPts val="0"/>
              </a:spcAft>
              <a:buSzPts val="1400"/>
              <a:buNone/>
              <a:defRPr sz="1600" b="1"/>
            </a:lvl3pPr>
            <a:lvl4pPr lvl="3" algn="ctr">
              <a:lnSpc>
                <a:spcPct val="100000"/>
              </a:lnSpc>
              <a:spcBef>
                <a:spcPts val="0"/>
              </a:spcBef>
              <a:spcAft>
                <a:spcPts val="0"/>
              </a:spcAft>
              <a:buSzPts val="1400"/>
              <a:buNone/>
              <a:defRPr sz="1600" b="1"/>
            </a:lvl4pPr>
            <a:lvl5pPr lvl="4" algn="ctr">
              <a:lnSpc>
                <a:spcPct val="100000"/>
              </a:lnSpc>
              <a:spcBef>
                <a:spcPts val="0"/>
              </a:spcBef>
              <a:spcAft>
                <a:spcPts val="0"/>
              </a:spcAft>
              <a:buSzPts val="1400"/>
              <a:buNone/>
              <a:defRPr sz="1600" b="1"/>
            </a:lvl5pPr>
            <a:lvl6pPr lvl="5" algn="ctr">
              <a:lnSpc>
                <a:spcPct val="100000"/>
              </a:lnSpc>
              <a:spcBef>
                <a:spcPts val="0"/>
              </a:spcBef>
              <a:spcAft>
                <a:spcPts val="0"/>
              </a:spcAft>
              <a:buSzPts val="1400"/>
              <a:buNone/>
              <a:defRPr sz="1600" b="1"/>
            </a:lvl6pPr>
            <a:lvl7pPr lvl="6" algn="ctr">
              <a:lnSpc>
                <a:spcPct val="100000"/>
              </a:lnSpc>
              <a:spcBef>
                <a:spcPts val="0"/>
              </a:spcBef>
              <a:spcAft>
                <a:spcPts val="0"/>
              </a:spcAft>
              <a:buSzPts val="1400"/>
              <a:buNone/>
              <a:defRPr sz="1600" b="1"/>
            </a:lvl7pPr>
            <a:lvl8pPr lvl="7" algn="ctr">
              <a:lnSpc>
                <a:spcPct val="100000"/>
              </a:lnSpc>
              <a:spcBef>
                <a:spcPts val="0"/>
              </a:spcBef>
              <a:spcAft>
                <a:spcPts val="0"/>
              </a:spcAft>
              <a:buSzPts val="1400"/>
              <a:buNone/>
              <a:defRPr sz="1600" b="1"/>
            </a:lvl8pPr>
            <a:lvl9pPr lvl="8" algn="ctr">
              <a:lnSpc>
                <a:spcPct val="100000"/>
              </a:lnSpc>
              <a:spcBef>
                <a:spcPts val="0"/>
              </a:spcBef>
              <a:spcAft>
                <a:spcPts val="0"/>
              </a:spcAft>
              <a:buSzPts val="1400"/>
              <a:buNone/>
              <a:defRPr sz="16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2286445" y="1360275"/>
            <a:ext cx="5391600" cy="20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 name="Google Shape;178;p12"/>
          <p:cNvSpPr/>
          <p:nvPr/>
        </p:nvSpPr>
        <p:spPr>
          <a:xfrm rot="5400000" flipH="1">
            <a:off x="89807"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2"/>
          <p:cNvSpPr/>
          <p:nvPr/>
        </p:nvSpPr>
        <p:spPr>
          <a:xfrm rot="-5400000" flipH="1">
            <a:off x="5731382"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p:nvPr/>
        </p:nvSpPr>
        <p:spPr>
          <a:xfrm>
            <a:off x="8510250" y="8976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2"/>
          <p:cNvSpPr/>
          <p:nvPr/>
        </p:nvSpPr>
        <p:spPr>
          <a:xfrm>
            <a:off x="4671725" y="155271"/>
            <a:ext cx="185827" cy="207947"/>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2"/>
          <p:cNvSpPr/>
          <p:nvPr/>
        </p:nvSpPr>
        <p:spPr>
          <a:xfrm>
            <a:off x="293913" y="34154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13"/>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6" name="Google Shape;186;p13"/>
          <p:cNvSpPr txBox="1">
            <a:spLocks noGrp="1"/>
          </p:cNvSpPr>
          <p:nvPr>
            <p:ph type="subTitle" idx="1"/>
          </p:nvPr>
        </p:nvSpPr>
        <p:spPr>
          <a:xfrm>
            <a:off x="1245100" y="3570282"/>
            <a:ext cx="2948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7" name="Google Shape;187;p13"/>
          <p:cNvSpPr txBox="1">
            <a:spLocks noGrp="1"/>
          </p:cNvSpPr>
          <p:nvPr>
            <p:ph type="subTitle" idx="2"/>
          </p:nvPr>
        </p:nvSpPr>
        <p:spPr>
          <a:xfrm>
            <a:off x="4924400" y="3570282"/>
            <a:ext cx="2933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8" name="Google Shape;188;p13"/>
          <p:cNvSpPr txBox="1">
            <a:spLocks noGrp="1"/>
          </p:cNvSpPr>
          <p:nvPr>
            <p:ph type="title" idx="3"/>
          </p:nvPr>
        </p:nvSpPr>
        <p:spPr>
          <a:xfrm>
            <a:off x="1246600" y="3252400"/>
            <a:ext cx="2945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9" name="Google Shape;189;p13"/>
          <p:cNvSpPr txBox="1">
            <a:spLocks noGrp="1"/>
          </p:cNvSpPr>
          <p:nvPr>
            <p:ph type="title" idx="4"/>
          </p:nvPr>
        </p:nvSpPr>
        <p:spPr>
          <a:xfrm>
            <a:off x="4916900" y="3252400"/>
            <a:ext cx="2948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90" name="Google Shape;190;p13"/>
          <p:cNvGrpSpPr/>
          <p:nvPr/>
        </p:nvGrpSpPr>
        <p:grpSpPr>
          <a:xfrm>
            <a:off x="7146070" y="326"/>
            <a:ext cx="1993342" cy="1891079"/>
            <a:chOff x="7146069" y="326"/>
            <a:chExt cx="1993342" cy="1891079"/>
          </a:xfrm>
        </p:grpSpPr>
        <p:sp>
          <p:nvSpPr>
            <p:cNvPr id="191" name="Google Shape;191;p1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13"/>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3"/>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195"/>
        <p:cNvGrpSpPr/>
        <p:nvPr/>
      </p:nvGrpSpPr>
      <p:grpSpPr>
        <a:xfrm>
          <a:off x="0" y="0"/>
          <a:ext cx="0" cy="0"/>
          <a:chOff x="0" y="0"/>
          <a:chExt cx="0" cy="0"/>
        </a:xfrm>
      </p:grpSpPr>
      <p:grpSp>
        <p:nvGrpSpPr>
          <p:cNvPr id="196" name="Google Shape;196;p14"/>
          <p:cNvGrpSpPr/>
          <p:nvPr/>
        </p:nvGrpSpPr>
        <p:grpSpPr>
          <a:xfrm>
            <a:off x="4707900" y="539325"/>
            <a:ext cx="4436131" cy="4604444"/>
            <a:chOff x="4707900" y="539325"/>
            <a:chExt cx="4436131" cy="4604444"/>
          </a:xfrm>
        </p:grpSpPr>
        <p:sp>
          <p:nvSpPr>
            <p:cNvPr id="197" name="Google Shape;197;p14"/>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4"/>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14"/>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4"/>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4"/>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36"/>
        <p:cNvGrpSpPr/>
        <p:nvPr/>
      </p:nvGrpSpPr>
      <p:grpSpPr>
        <a:xfrm>
          <a:off x="0" y="0"/>
          <a:ext cx="0" cy="0"/>
          <a:chOff x="0" y="0"/>
          <a:chExt cx="0" cy="0"/>
        </a:xfrm>
      </p:grpSpPr>
      <p:sp>
        <p:nvSpPr>
          <p:cNvPr id="37" name="Google Shape;37;p3"/>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42" name="Google Shape;42;p4"/>
          <p:cNvGrpSpPr/>
          <p:nvPr/>
        </p:nvGrpSpPr>
        <p:grpSpPr>
          <a:xfrm>
            <a:off x="-93650" y="4686460"/>
            <a:ext cx="9331728" cy="492579"/>
            <a:chOff x="-38" y="4570722"/>
            <a:chExt cx="9331728" cy="572700"/>
          </a:xfrm>
        </p:grpSpPr>
        <p:sp>
          <p:nvSpPr>
            <p:cNvPr id="43" name="Google Shape;43;p4"/>
            <p:cNvSpPr/>
            <p:nvPr/>
          </p:nvSpPr>
          <p:spPr>
            <a:xfrm>
              <a:off x="-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
            <p:cNvSpPr/>
            <p:nvPr/>
          </p:nvSpPr>
          <p:spPr>
            <a:xfrm>
              <a:off x="37280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
            <p:cNvSpPr/>
            <p:nvPr/>
          </p:nvSpPr>
          <p:spPr>
            <a:xfrm>
              <a:off x="74565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
            <p:cNvSpPr/>
            <p:nvPr/>
          </p:nvSpPr>
          <p:spPr>
            <a:xfrm>
              <a:off x="111850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p:nvPr/>
          </p:nvSpPr>
          <p:spPr>
            <a:xfrm>
              <a:off x="149135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
            <p:cNvSpPr/>
            <p:nvPr/>
          </p:nvSpPr>
          <p:spPr>
            <a:xfrm>
              <a:off x="186419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a:off x="223704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260989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a:off x="29827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335558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a:off x="372843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a:off x="410127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a:off x="447412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
            <p:cNvSpPr/>
            <p:nvPr/>
          </p:nvSpPr>
          <p:spPr>
            <a:xfrm>
              <a:off x="484697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
            <p:cNvSpPr/>
            <p:nvPr/>
          </p:nvSpPr>
          <p:spPr>
            <a:xfrm>
              <a:off x="521982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
            <p:cNvSpPr/>
            <p:nvPr/>
          </p:nvSpPr>
          <p:spPr>
            <a:xfrm>
              <a:off x="559266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
            <p:cNvSpPr/>
            <p:nvPr/>
          </p:nvSpPr>
          <p:spPr>
            <a:xfrm>
              <a:off x="596551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
            <p:cNvSpPr/>
            <p:nvPr/>
          </p:nvSpPr>
          <p:spPr>
            <a:xfrm>
              <a:off x="633836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
            <p:cNvSpPr/>
            <p:nvPr/>
          </p:nvSpPr>
          <p:spPr>
            <a:xfrm>
              <a:off x="671120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
            <p:cNvSpPr/>
            <p:nvPr/>
          </p:nvSpPr>
          <p:spPr>
            <a:xfrm>
              <a:off x="708405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
            <p:cNvSpPr/>
            <p:nvPr/>
          </p:nvSpPr>
          <p:spPr>
            <a:xfrm>
              <a:off x="745690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a:off x="782974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
            <p:cNvSpPr/>
            <p:nvPr/>
          </p:nvSpPr>
          <p:spPr>
            <a:xfrm>
              <a:off x="820259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
            <p:cNvSpPr/>
            <p:nvPr/>
          </p:nvSpPr>
          <p:spPr>
            <a:xfrm>
              <a:off x="857544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
            <p:cNvSpPr/>
            <p:nvPr/>
          </p:nvSpPr>
          <p:spPr>
            <a:xfrm>
              <a:off x="894829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4"/>
          <p:cNvSpPr/>
          <p:nvPr/>
        </p:nvSpPr>
        <p:spPr>
          <a:xfrm>
            <a:off x="236050" y="37821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4"/>
          <p:cNvGrpSpPr/>
          <p:nvPr/>
        </p:nvGrpSpPr>
        <p:grpSpPr>
          <a:xfrm>
            <a:off x="-550855" y="2219442"/>
            <a:ext cx="1206193" cy="1177624"/>
            <a:chOff x="2180273" y="-464800"/>
            <a:chExt cx="1256975" cy="1227203"/>
          </a:xfrm>
        </p:grpSpPr>
        <p:sp>
          <p:nvSpPr>
            <p:cNvPr id="70" name="Google Shape;70;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274"/>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4"/>
          <p:cNvGrpSpPr/>
          <p:nvPr/>
        </p:nvGrpSpPr>
        <p:grpSpPr>
          <a:xfrm>
            <a:off x="8538145" y="3876829"/>
            <a:ext cx="1206193" cy="1177624"/>
            <a:chOff x="2180273" y="-464800"/>
            <a:chExt cx="1256975" cy="1227203"/>
          </a:xfrm>
        </p:grpSpPr>
        <p:sp>
          <p:nvSpPr>
            <p:cNvPr id="73" name="Google Shape;73;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274"/>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4"/>
          <p:cNvSpPr/>
          <p:nvPr/>
        </p:nvSpPr>
        <p:spPr>
          <a:xfrm>
            <a:off x="538825" y="12576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4"/>
          <p:cNvGrpSpPr/>
          <p:nvPr/>
        </p:nvGrpSpPr>
        <p:grpSpPr>
          <a:xfrm>
            <a:off x="7888231" y="135703"/>
            <a:ext cx="951297" cy="492614"/>
            <a:chOff x="6691874" y="4179266"/>
            <a:chExt cx="1300652" cy="673522"/>
          </a:xfrm>
        </p:grpSpPr>
        <p:sp>
          <p:nvSpPr>
            <p:cNvPr id="77" name="Google Shape;77;p4"/>
            <p:cNvSpPr/>
            <p:nvPr/>
          </p:nvSpPr>
          <p:spPr>
            <a:xfrm rot="-1917045" flipH="1">
              <a:off x="74786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4"/>
            <p:cNvSpPr/>
            <p:nvPr/>
          </p:nvSpPr>
          <p:spPr>
            <a:xfrm rot="-1917045" flipH="1">
              <a:off x="72500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rot="-1917045" flipH="1">
              <a:off x="7015089"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rot="-1917045" flipH="1">
              <a:off x="6805539" y="4243947"/>
              <a:ext cx="400234" cy="544161"/>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941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grpSp>
        <p:nvGrpSpPr>
          <p:cNvPr id="82" name="Google Shape;82;p5"/>
          <p:cNvGrpSpPr/>
          <p:nvPr/>
        </p:nvGrpSpPr>
        <p:grpSpPr>
          <a:xfrm>
            <a:off x="4707900" y="539325"/>
            <a:ext cx="4436131" cy="4604444"/>
            <a:chOff x="4707900" y="539325"/>
            <a:chExt cx="4436131" cy="4604444"/>
          </a:xfrm>
        </p:grpSpPr>
        <p:sp>
          <p:nvSpPr>
            <p:cNvPr id="83" name="Google Shape;83;p5"/>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5"/>
          <p:cNvSpPr txBox="1">
            <a:spLocks noGrp="1"/>
          </p:cNvSpPr>
          <p:nvPr>
            <p:ph type="ctrTitle"/>
          </p:nvPr>
        </p:nvSpPr>
        <p:spPr>
          <a:xfrm>
            <a:off x="846925" y="1448375"/>
            <a:ext cx="7453500" cy="166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5"/>
          <p:cNvSpPr txBox="1">
            <a:spLocks noGrp="1"/>
          </p:cNvSpPr>
          <p:nvPr>
            <p:ph type="subTitle" idx="1"/>
          </p:nvPr>
        </p:nvSpPr>
        <p:spPr>
          <a:xfrm>
            <a:off x="2442375" y="3510482"/>
            <a:ext cx="4381800" cy="461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87" name="Google Shape;87;p5"/>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5"/>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6"/>
          <p:cNvSpPr txBox="1">
            <a:spLocks noGrp="1"/>
          </p:cNvSpPr>
          <p:nvPr>
            <p:ph type="title" idx="2"/>
          </p:nvPr>
        </p:nvSpPr>
        <p:spPr>
          <a:xfrm>
            <a:off x="921239"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4" name="Google Shape;94;p6"/>
          <p:cNvSpPr txBox="1">
            <a:spLocks noGrp="1"/>
          </p:cNvSpPr>
          <p:nvPr>
            <p:ph type="subTitle" idx="1"/>
          </p:nvPr>
        </p:nvSpPr>
        <p:spPr>
          <a:xfrm>
            <a:off x="1881707" y="2100854"/>
            <a:ext cx="25602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5" name="Google Shape;95;p6"/>
          <p:cNvSpPr txBox="1">
            <a:spLocks noGrp="1"/>
          </p:cNvSpPr>
          <p:nvPr>
            <p:ph type="title" idx="3"/>
          </p:nvPr>
        </p:nvSpPr>
        <p:spPr>
          <a:xfrm>
            <a:off x="4753750"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6" name="Google Shape;96;p6"/>
          <p:cNvSpPr txBox="1">
            <a:spLocks noGrp="1"/>
          </p:cNvSpPr>
          <p:nvPr>
            <p:ph type="title" idx="4"/>
          </p:nvPr>
        </p:nvSpPr>
        <p:spPr>
          <a:xfrm>
            <a:off x="921239"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7" name="Google Shape;97;p6"/>
          <p:cNvSpPr txBox="1">
            <a:spLocks noGrp="1"/>
          </p:cNvSpPr>
          <p:nvPr>
            <p:ph type="title" idx="5"/>
          </p:nvPr>
        </p:nvSpPr>
        <p:spPr>
          <a:xfrm>
            <a:off x="4753750"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8" name="Google Shape;98;p6"/>
          <p:cNvSpPr txBox="1">
            <a:spLocks noGrp="1"/>
          </p:cNvSpPr>
          <p:nvPr>
            <p:ph type="subTitle" idx="6"/>
          </p:nvPr>
        </p:nvSpPr>
        <p:spPr>
          <a:xfrm>
            <a:off x="5714200" y="2100849"/>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9" name="Google Shape;99;p6"/>
          <p:cNvSpPr txBox="1">
            <a:spLocks noGrp="1"/>
          </p:cNvSpPr>
          <p:nvPr>
            <p:ph type="subTitle" idx="7"/>
          </p:nvPr>
        </p:nvSpPr>
        <p:spPr>
          <a:xfrm>
            <a:off x="1881707" y="3611225"/>
            <a:ext cx="25575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0" name="Google Shape;100;p6"/>
          <p:cNvSpPr txBox="1">
            <a:spLocks noGrp="1"/>
          </p:cNvSpPr>
          <p:nvPr>
            <p:ph type="subTitle" idx="8"/>
          </p:nvPr>
        </p:nvSpPr>
        <p:spPr>
          <a:xfrm>
            <a:off x="5714200" y="3611225"/>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1" name="Google Shape;101;p6"/>
          <p:cNvSpPr txBox="1">
            <a:spLocks noGrp="1"/>
          </p:cNvSpPr>
          <p:nvPr>
            <p:ph type="title" idx="9"/>
          </p:nvPr>
        </p:nvSpPr>
        <p:spPr>
          <a:xfrm>
            <a:off x="1884493"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2" name="Google Shape;102;p6"/>
          <p:cNvSpPr txBox="1">
            <a:spLocks noGrp="1"/>
          </p:cNvSpPr>
          <p:nvPr>
            <p:ph type="title" idx="13"/>
          </p:nvPr>
        </p:nvSpPr>
        <p:spPr>
          <a:xfrm>
            <a:off x="5714207"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3" name="Google Shape;103;p6"/>
          <p:cNvSpPr txBox="1">
            <a:spLocks noGrp="1"/>
          </p:cNvSpPr>
          <p:nvPr>
            <p:ph type="title" idx="14"/>
          </p:nvPr>
        </p:nvSpPr>
        <p:spPr>
          <a:xfrm>
            <a:off x="1884491" y="3217500"/>
            <a:ext cx="25548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4" name="Google Shape;104;p6"/>
          <p:cNvSpPr txBox="1">
            <a:spLocks noGrp="1"/>
          </p:cNvSpPr>
          <p:nvPr>
            <p:ph type="title" idx="15"/>
          </p:nvPr>
        </p:nvSpPr>
        <p:spPr>
          <a:xfrm>
            <a:off x="5714207" y="32175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05" name="Google Shape;105;p6"/>
          <p:cNvGrpSpPr/>
          <p:nvPr/>
        </p:nvGrpSpPr>
        <p:grpSpPr>
          <a:xfrm>
            <a:off x="-349737" y="4357734"/>
            <a:ext cx="1270988" cy="793909"/>
            <a:chOff x="-349737" y="4357734"/>
            <a:chExt cx="1270988" cy="793909"/>
          </a:xfrm>
        </p:grpSpPr>
        <p:sp>
          <p:nvSpPr>
            <p:cNvPr id="106" name="Google Shape;106;p6"/>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 name="Google Shape;108;p6"/>
          <p:cNvGrpSpPr/>
          <p:nvPr/>
        </p:nvGrpSpPr>
        <p:grpSpPr>
          <a:xfrm rot="-5400000">
            <a:off x="6417983" y="-50208"/>
            <a:ext cx="2670850" cy="2772117"/>
            <a:chOff x="4653747" y="483110"/>
            <a:chExt cx="4490333" cy="4660586"/>
          </a:xfrm>
        </p:grpSpPr>
        <p:sp>
          <p:nvSpPr>
            <p:cNvPr id="109" name="Google Shape;109;p6"/>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 name="Google Shape;111;p6"/>
          <p:cNvGrpSpPr/>
          <p:nvPr/>
        </p:nvGrpSpPr>
        <p:grpSpPr>
          <a:xfrm>
            <a:off x="-601877" y="2660425"/>
            <a:ext cx="1256975" cy="1227203"/>
            <a:chOff x="2180273" y="-464800"/>
            <a:chExt cx="1256975" cy="1227203"/>
          </a:xfrm>
        </p:grpSpPr>
        <p:sp>
          <p:nvSpPr>
            <p:cNvPr id="112" name="Google Shape;112;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6"/>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grpSp>
        <p:nvGrpSpPr>
          <p:cNvPr id="117" name="Google Shape;117;p7"/>
          <p:cNvGrpSpPr/>
          <p:nvPr/>
        </p:nvGrpSpPr>
        <p:grpSpPr>
          <a:xfrm>
            <a:off x="0" y="2261496"/>
            <a:ext cx="3916572" cy="2889942"/>
            <a:chOff x="0" y="2261496"/>
            <a:chExt cx="3916572" cy="2889942"/>
          </a:xfrm>
        </p:grpSpPr>
        <p:sp>
          <p:nvSpPr>
            <p:cNvPr id="118" name="Google Shape;118;p7"/>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7"/>
          <p:cNvSpPr txBox="1">
            <a:spLocks noGrp="1"/>
          </p:cNvSpPr>
          <p:nvPr>
            <p:ph type="ctrTitle"/>
          </p:nvPr>
        </p:nvSpPr>
        <p:spPr>
          <a:xfrm>
            <a:off x="2185100" y="1371150"/>
            <a:ext cx="6001200" cy="2401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1" name="Google Shape;121;p7"/>
          <p:cNvSpPr txBox="1">
            <a:spLocks noGrp="1"/>
          </p:cNvSpPr>
          <p:nvPr>
            <p:ph type="subTitle" idx="1"/>
          </p:nvPr>
        </p:nvSpPr>
        <p:spPr>
          <a:xfrm>
            <a:off x="2995225" y="4128300"/>
            <a:ext cx="4380900" cy="43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22" name="Google Shape;122;p7"/>
          <p:cNvSpPr txBox="1">
            <a:spLocks noGrp="1"/>
          </p:cNvSpPr>
          <p:nvPr>
            <p:ph type="title" idx="2"/>
          </p:nvPr>
        </p:nvSpPr>
        <p:spPr>
          <a:xfrm>
            <a:off x="873600" y="897575"/>
            <a:ext cx="982500" cy="92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23" name="Google Shape;123;p7"/>
          <p:cNvSpPr/>
          <p:nvPr/>
        </p:nvSpPr>
        <p:spPr>
          <a:xfrm>
            <a:off x="-131328" y="1098083"/>
            <a:ext cx="282148" cy="31575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1">
  <p:cSld name="CUSTOM_5_1_2">
    <p:spTree>
      <p:nvGrpSpPr>
        <p:cNvPr id="1" name="Shape 124"/>
        <p:cNvGrpSpPr/>
        <p:nvPr/>
      </p:nvGrpSpPr>
      <p:grpSpPr>
        <a:xfrm>
          <a:off x="0" y="0"/>
          <a:ext cx="0" cy="0"/>
          <a:chOff x="0" y="0"/>
          <a:chExt cx="0" cy="0"/>
        </a:xfrm>
      </p:grpSpPr>
      <p:sp>
        <p:nvSpPr>
          <p:cNvPr id="125" name="Google Shape;125;p8"/>
          <p:cNvSpPr/>
          <p:nvPr/>
        </p:nvSpPr>
        <p:spPr>
          <a:xfrm rot="5400000">
            <a:off x="855654" y="3246186"/>
            <a:ext cx="1041608" cy="275293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8"/>
          <p:cNvSpPr/>
          <p:nvPr/>
        </p:nvSpPr>
        <p:spPr>
          <a:xfrm rot="-5400000">
            <a:off x="6446116" y="-1216769"/>
            <a:ext cx="1481202" cy="391458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8"/>
          <p:cNvSpPr txBox="1">
            <a:spLocks noGrp="1"/>
          </p:cNvSpPr>
          <p:nvPr>
            <p:ph type="subTitle" idx="1"/>
          </p:nvPr>
        </p:nvSpPr>
        <p:spPr>
          <a:xfrm>
            <a:off x="3086233" y="1862557"/>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28" name="Google Shape;128;p8"/>
          <p:cNvSpPr txBox="1">
            <a:spLocks noGrp="1"/>
          </p:cNvSpPr>
          <p:nvPr>
            <p:ph type="title"/>
          </p:nvPr>
        </p:nvSpPr>
        <p:spPr>
          <a:xfrm>
            <a:off x="3087966"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9" name="Google Shape;129;p8"/>
          <p:cNvSpPr txBox="1">
            <a:spLocks noGrp="1"/>
          </p:cNvSpPr>
          <p:nvPr>
            <p:ph type="subTitle" idx="2"/>
          </p:nvPr>
        </p:nvSpPr>
        <p:spPr>
          <a:xfrm>
            <a:off x="3086225" y="35361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0" name="Google Shape;130;p8"/>
          <p:cNvSpPr txBox="1">
            <a:spLocks noGrp="1"/>
          </p:cNvSpPr>
          <p:nvPr>
            <p:ph type="title" idx="3"/>
          </p:nvPr>
        </p:nvSpPr>
        <p:spPr>
          <a:xfrm>
            <a:off x="3086225" y="3142066"/>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1" name="Google Shape;131;p8"/>
          <p:cNvSpPr txBox="1">
            <a:spLocks noGrp="1"/>
          </p:cNvSpPr>
          <p:nvPr>
            <p:ph type="subTitle" idx="4"/>
          </p:nvPr>
        </p:nvSpPr>
        <p:spPr>
          <a:xfrm>
            <a:off x="4962250"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2" name="Google Shape;132;p8"/>
          <p:cNvSpPr txBox="1">
            <a:spLocks noGrp="1"/>
          </p:cNvSpPr>
          <p:nvPr>
            <p:ph type="title" idx="5"/>
          </p:nvPr>
        </p:nvSpPr>
        <p:spPr>
          <a:xfrm>
            <a:off x="4963991"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3" name="Google Shape;133;p8"/>
          <p:cNvSpPr txBox="1">
            <a:spLocks noGrp="1"/>
          </p:cNvSpPr>
          <p:nvPr>
            <p:ph type="subTitle" idx="6"/>
          </p:nvPr>
        </p:nvSpPr>
        <p:spPr>
          <a:xfrm>
            <a:off x="4962250"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4" name="Google Shape;134;p8"/>
          <p:cNvSpPr txBox="1">
            <a:spLocks noGrp="1"/>
          </p:cNvSpPr>
          <p:nvPr>
            <p:ph type="title" idx="7"/>
          </p:nvPr>
        </p:nvSpPr>
        <p:spPr>
          <a:xfrm>
            <a:off x="4962243"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5" name="Google Shape;135;p8"/>
          <p:cNvSpPr txBox="1">
            <a:spLocks noGrp="1"/>
          </p:cNvSpPr>
          <p:nvPr>
            <p:ph type="title" idx="8"/>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6" name="Google Shape;136;p8"/>
          <p:cNvSpPr txBox="1">
            <a:spLocks noGrp="1"/>
          </p:cNvSpPr>
          <p:nvPr>
            <p:ph type="subTitle" idx="9"/>
          </p:nvPr>
        </p:nvSpPr>
        <p:spPr>
          <a:xfrm>
            <a:off x="6838272"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7" name="Google Shape;137;p8"/>
          <p:cNvSpPr txBox="1">
            <a:spLocks noGrp="1"/>
          </p:cNvSpPr>
          <p:nvPr>
            <p:ph type="title" idx="13"/>
          </p:nvPr>
        </p:nvSpPr>
        <p:spPr>
          <a:xfrm>
            <a:off x="6840009"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 name="Google Shape;138;p8"/>
          <p:cNvSpPr txBox="1">
            <a:spLocks noGrp="1"/>
          </p:cNvSpPr>
          <p:nvPr>
            <p:ph type="subTitle" idx="14"/>
          </p:nvPr>
        </p:nvSpPr>
        <p:spPr>
          <a:xfrm>
            <a:off x="6838258"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9" name="Google Shape;139;p8"/>
          <p:cNvSpPr txBox="1">
            <a:spLocks noGrp="1"/>
          </p:cNvSpPr>
          <p:nvPr>
            <p:ph type="title" idx="15"/>
          </p:nvPr>
        </p:nvSpPr>
        <p:spPr>
          <a:xfrm>
            <a:off x="6838260"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 name="Google Shape;140;p8"/>
          <p:cNvGrpSpPr/>
          <p:nvPr/>
        </p:nvGrpSpPr>
        <p:grpSpPr>
          <a:xfrm flipH="1">
            <a:off x="-284615" y="4350283"/>
            <a:ext cx="1105132" cy="1078957"/>
            <a:chOff x="2180273" y="-464800"/>
            <a:chExt cx="1256975" cy="1227203"/>
          </a:xfrm>
        </p:grpSpPr>
        <p:sp>
          <p:nvSpPr>
            <p:cNvPr id="141" name="Google Shape;141;p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8"/>
          <p:cNvSpPr/>
          <p:nvPr/>
        </p:nvSpPr>
        <p:spPr>
          <a:xfrm>
            <a:off x="195424" y="1542502"/>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8"/>
          <p:cNvGrpSpPr/>
          <p:nvPr/>
        </p:nvGrpSpPr>
        <p:grpSpPr>
          <a:xfrm flipH="1">
            <a:off x="8287885" y="-12817"/>
            <a:ext cx="1105132" cy="1078957"/>
            <a:chOff x="2180273" y="-464800"/>
            <a:chExt cx="1256975" cy="1227203"/>
          </a:xfrm>
        </p:grpSpPr>
        <p:sp>
          <p:nvSpPr>
            <p:cNvPr id="145" name="Google Shape;145;p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8"/>
          <p:cNvSpPr/>
          <p:nvPr/>
        </p:nvSpPr>
        <p:spPr>
          <a:xfrm>
            <a:off x="8714249" y="3844440"/>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9"/>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9"/>
          <p:cNvGrpSpPr/>
          <p:nvPr/>
        </p:nvGrpSpPr>
        <p:grpSpPr>
          <a:xfrm flipH="1">
            <a:off x="75" y="123495"/>
            <a:ext cx="4836713" cy="5020226"/>
            <a:chOff x="4707900" y="539325"/>
            <a:chExt cx="4436131" cy="4604444"/>
          </a:xfrm>
        </p:grpSpPr>
        <p:sp>
          <p:nvSpPr>
            <p:cNvPr id="151" name="Google Shape;151;p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9"/>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 name="Google Shape;154;p9"/>
          <p:cNvGrpSpPr/>
          <p:nvPr/>
        </p:nvGrpSpPr>
        <p:grpSpPr>
          <a:xfrm>
            <a:off x="716650" y="637800"/>
            <a:ext cx="7714350" cy="3867900"/>
            <a:chOff x="716650" y="637800"/>
            <a:chExt cx="7714350" cy="3867900"/>
          </a:xfrm>
        </p:grpSpPr>
        <p:grpSp>
          <p:nvGrpSpPr>
            <p:cNvPr id="155" name="Google Shape;155;p9"/>
            <p:cNvGrpSpPr/>
            <p:nvPr/>
          </p:nvGrpSpPr>
          <p:grpSpPr>
            <a:xfrm>
              <a:off x="716650" y="637800"/>
              <a:ext cx="7714350" cy="3867900"/>
              <a:chOff x="716650" y="637800"/>
              <a:chExt cx="7714350" cy="3867900"/>
            </a:xfrm>
          </p:grpSpPr>
          <p:sp>
            <p:nvSpPr>
              <p:cNvPr id="156" name="Google Shape;156;p9"/>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9"/>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9"/>
            <p:cNvGrpSpPr/>
            <p:nvPr/>
          </p:nvGrpSpPr>
          <p:grpSpPr>
            <a:xfrm>
              <a:off x="7478003" y="729844"/>
              <a:ext cx="784907" cy="155297"/>
              <a:chOff x="7189925" y="928775"/>
              <a:chExt cx="699000" cy="138300"/>
            </a:xfrm>
          </p:grpSpPr>
          <p:sp>
            <p:nvSpPr>
              <p:cNvPr id="159" name="Google Shape;159;p9"/>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9"/>
          <p:cNvSpPr txBox="1">
            <a:spLocks noGrp="1"/>
          </p:cNvSpPr>
          <p:nvPr>
            <p:ph type="title"/>
          </p:nvPr>
        </p:nvSpPr>
        <p:spPr>
          <a:xfrm>
            <a:off x="1737825" y="1612713"/>
            <a:ext cx="5672100" cy="80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 name="Google Shape;163;p9"/>
          <p:cNvSpPr txBox="1">
            <a:spLocks noGrp="1"/>
          </p:cNvSpPr>
          <p:nvPr>
            <p:ph type="subTitle" idx="1"/>
          </p:nvPr>
        </p:nvSpPr>
        <p:spPr>
          <a:xfrm>
            <a:off x="1737825" y="2433238"/>
            <a:ext cx="5672100" cy="12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sz="1800" b="1"/>
            </a:lvl2pPr>
            <a:lvl3pPr lvl="2" algn="ctr">
              <a:lnSpc>
                <a:spcPct val="100000"/>
              </a:lnSpc>
              <a:spcBef>
                <a:spcPts val="0"/>
              </a:spcBef>
              <a:spcAft>
                <a:spcPts val="0"/>
              </a:spcAft>
              <a:buSzPts val="1400"/>
              <a:buNone/>
              <a:defRPr sz="1800" b="1"/>
            </a:lvl3pPr>
            <a:lvl4pPr lvl="3" algn="ctr">
              <a:lnSpc>
                <a:spcPct val="100000"/>
              </a:lnSpc>
              <a:spcBef>
                <a:spcPts val="0"/>
              </a:spcBef>
              <a:spcAft>
                <a:spcPts val="0"/>
              </a:spcAft>
              <a:buSzPts val="1400"/>
              <a:buNone/>
              <a:defRPr sz="1800" b="1"/>
            </a:lvl4pPr>
            <a:lvl5pPr lvl="4" algn="ctr">
              <a:lnSpc>
                <a:spcPct val="100000"/>
              </a:lnSpc>
              <a:spcBef>
                <a:spcPts val="0"/>
              </a:spcBef>
              <a:spcAft>
                <a:spcPts val="0"/>
              </a:spcAft>
              <a:buSzPts val="1400"/>
              <a:buNone/>
              <a:defRPr sz="1800" b="1"/>
            </a:lvl5pPr>
            <a:lvl6pPr lvl="5" algn="ctr">
              <a:lnSpc>
                <a:spcPct val="100000"/>
              </a:lnSpc>
              <a:spcBef>
                <a:spcPts val="0"/>
              </a:spcBef>
              <a:spcAft>
                <a:spcPts val="0"/>
              </a:spcAft>
              <a:buSzPts val="1400"/>
              <a:buNone/>
              <a:defRPr sz="1800" b="1"/>
            </a:lvl6pPr>
            <a:lvl7pPr lvl="6" algn="ctr">
              <a:lnSpc>
                <a:spcPct val="100000"/>
              </a:lnSpc>
              <a:spcBef>
                <a:spcPts val="0"/>
              </a:spcBef>
              <a:spcAft>
                <a:spcPts val="0"/>
              </a:spcAft>
              <a:buSzPts val="1400"/>
              <a:buNone/>
              <a:defRPr sz="1800" b="1"/>
            </a:lvl7pPr>
            <a:lvl8pPr lvl="7" algn="ctr">
              <a:lnSpc>
                <a:spcPct val="100000"/>
              </a:lnSpc>
              <a:spcBef>
                <a:spcPts val="0"/>
              </a:spcBef>
              <a:spcAft>
                <a:spcPts val="0"/>
              </a:spcAft>
              <a:buSzPts val="1400"/>
              <a:buNone/>
              <a:defRPr sz="1800" b="1"/>
            </a:lvl8pPr>
            <a:lvl9pPr lvl="8" algn="ctr">
              <a:lnSpc>
                <a:spcPct val="100000"/>
              </a:lnSpc>
              <a:spcBef>
                <a:spcPts val="0"/>
              </a:spcBef>
              <a:spcAft>
                <a:spcPts val="0"/>
              </a:spcAft>
              <a:buSzPts val="1400"/>
              <a:buNone/>
              <a:defRPr sz="1800" b="1"/>
            </a:lvl9pPr>
          </a:lstStyle>
          <a:p>
            <a:endParaRPr/>
          </a:p>
        </p:txBody>
      </p:sp>
      <p:sp>
        <p:nvSpPr>
          <p:cNvPr id="164" name="Google Shape;164;p9"/>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7" name="Google Shape;167;p10"/>
          <p:cNvSpPr/>
          <p:nvPr/>
        </p:nvSpPr>
        <p:spPr>
          <a:xfrm rot="-5400000">
            <a:off x="7696103" y="-653001"/>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10"/>
          <p:cNvGrpSpPr/>
          <p:nvPr/>
        </p:nvGrpSpPr>
        <p:grpSpPr>
          <a:xfrm>
            <a:off x="110182" y="-49483"/>
            <a:ext cx="1206193" cy="1177624"/>
            <a:chOff x="2180273" y="-464800"/>
            <a:chExt cx="1256975" cy="1227203"/>
          </a:xfrm>
        </p:grpSpPr>
        <p:sp>
          <p:nvSpPr>
            <p:cNvPr id="169" name="Google Shape;169;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 name="Google Shape;171;p10"/>
          <p:cNvGrpSpPr/>
          <p:nvPr/>
        </p:nvGrpSpPr>
        <p:grpSpPr>
          <a:xfrm flipH="1">
            <a:off x="7990632" y="4225504"/>
            <a:ext cx="1206193" cy="1177624"/>
            <a:chOff x="2180273" y="-464800"/>
            <a:chExt cx="1256975" cy="1227203"/>
          </a:xfrm>
        </p:grpSpPr>
        <p:sp>
          <p:nvSpPr>
            <p:cNvPr id="172" name="Google Shape;172;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10"/>
          <p:cNvSpPr/>
          <p:nvPr/>
        </p:nvSpPr>
        <p:spPr>
          <a:xfrm rot="5400000">
            <a:off x="652978" y="3695649"/>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1pPr>
            <a:lvl2pPr marL="914400" marR="0" lvl="1"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2pPr>
            <a:lvl3pPr marL="1371600" marR="0" lvl="2"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3pPr>
            <a:lvl4pPr marL="1828800" marR="0" lvl="3"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4pPr>
            <a:lvl5pPr marL="2286000" marR="0" lvl="4"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5pPr>
            <a:lvl6pPr marL="2743200" marR="0" lvl="5"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6pPr>
            <a:lvl7pPr marL="3200400" marR="0" lvl="6"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7pPr>
            <a:lvl8pPr marL="3657600" marR="0" lvl="7"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8pPr>
            <a:lvl9pPr marL="4114800" marR="0" lvl="8"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3.png"/><Relationship Id="rId3" Type="http://schemas.openxmlformats.org/officeDocument/2006/relationships/slide" Target="slide25.xml"/><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slide" Target="slide26.xml"/><Relationship Id="rId11" Type="http://schemas.openxmlformats.org/officeDocument/2006/relationships/image" Target="../media/image32.gif"/><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slide" Target="slide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5"/>
          <p:cNvGrpSpPr/>
          <p:nvPr/>
        </p:nvGrpSpPr>
        <p:grpSpPr>
          <a:xfrm>
            <a:off x="1341786" y="765906"/>
            <a:ext cx="6460427" cy="3387296"/>
            <a:chOff x="2746075" y="637800"/>
            <a:chExt cx="5685032" cy="3426600"/>
          </a:xfrm>
        </p:grpSpPr>
        <p:grpSp>
          <p:nvGrpSpPr>
            <p:cNvPr id="208" name="Google Shape;208;p15"/>
            <p:cNvGrpSpPr/>
            <p:nvPr/>
          </p:nvGrpSpPr>
          <p:grpSpPr>
            <a:xfrm>
              <a:off x="2746075" y="637800"/>
              <a:ext cx="5685032" cy="3426600"/>
              <a:chOff x="2746075" y="637800"/>
              <a:chExt cx="5685032" cy="3426600"/>
            </a:xfrm>
          </p:grpSpPr>
          <p:sp>
            <p:nvSpPr>
              <p:cNvPr id="209" name="Google Shape;209;p15"/>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5"/>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5"/>
            <p:cNvGrpSpPr/>
            <p:nvPr/>
          </p:nvGrpSpPr>
          <p:grpSpPr>
            <a:xfrm>
              <a:off x="7478003" y="729844"/>
              <a:ext cx="784907" cy="155297"/>
              <a:chOff x="7189925" y="928775"/>
              <a:chExt cx="699000" cy="138300"/>
            </a:xfrm>
          </p:grpSpPr>
          <p:sp>
            <p:nvSpPr>
              <p:cNvPr id="212" name="Google Shape;212;p15"/>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5"/>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5"/>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5"/>
          <p:cNvGrpSpPr/>
          <p:nvPr/>
        </p:nvGrpSpPr>
        <p:grpSpPr>
          <a:xfrm flipH="1">
            <a:off x="6454132" y="3474008"/>
            <a:ext cx="1206193" cy="1177624"/>
            <a:chOff x="2180273" y="-464800"/>
            <a:chExt cx="1256975" cy="1227203"/>
          </a:xfrm>
        </p:grpSpPr>
        <p:sp>
          <p:nvSpPr>
            <p:cNvPr id="216" name="Google Shape;216;p1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5"/>
          <p:cNvGrpSpPr/>
          <p:nvPr/>
        </p:nvGrpSpPr>
        <p:grpSpPr>
          <a:xfrm flipH="1">
            <a:off x="617664" y="1092881"/>
            <a:ext cx="1206193" cy="1177624"/>
            <a:chOff x="2180273" y="-464800"/>
            <a:chExt cx="1256975" cy="1227203"/>
          </a:xfrm>
        </p:grpSpPr>
        <p:sp>
          <p:nvSpPr>
            <p:cNvPr id="219" name="Google Shape;219;p1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5"/>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5"/>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5"/>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5"/>
          <p:cNvSpPr txBox="1"/>
          <p:nvPr/>
        </p:nvSpPr>
        <p:spPr>
          <a:xfrm>
            <a:off x="108641" y="107597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CHÀO MỪNG CÁC EM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ĐẾN BUỔI HỌC NÀY!</a:t>
            </a:r>
            <a:endParaRPr sz="3700" b="1" i="0" u="none" strike="noStrike" cap="none">
              <a:solidFill>
                <a:srgbClr val="000000"/>
              </a:solidFill>
              <a:latin typeface="Arial"/>
              <a:ea typeface="Arial"/>
              <a:cs typeface="Arial"/>
              <a:sym typeface="Arial"/>
            </a:endParaRPr>
          </a:p>
        </p:txBody>
      </p:sp>
      <p:sp>
        <p:nvSpPr>
          <p:cNvPr id="2" name="Subtitle 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24"/>
          <p:cNvGrpSpPr/>
          <p:nvPr/>
        </p:nvGrpSpPr>
        <p:grpSpPr>
          <a:xfrm flipH="1">
            <a:off x="1761220" y="274192"/>
            <a:ext cx="1206193" cy="1177624"/>
            <a:chOff x="2180273" y="-464800"/>
            <a:chExt cx="1256975" cy="1227203"/>
          </a:xfrm>
        </p:grpSpPr>
        <p:sp>
          <p:nvSpPr>
            <p:cNvPr id="461" name="Google Shape;461;p2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24"/>
          <p:cNvGrpSpPr/>
          <p:nvPr/>
        </p:nvGrpSpPr>
        <p:grpSpPr>
          <a:xfrm>
            <a:off x="194080" y="2778765"/>
            <a:ext cx="1475312" cy="1440368"/>
            <a:chOff x="2180273" y="-464800"/>
            <a:chExt cx="1256975" cy="1227203"/>
          </a:xfrm>
        </p:grpSpPr>
        <p:sp>
          <p:nvSpPr>
            <p:cNvPr id="464" name="Google Shape;464;p2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24"/>
          <p:cNvGrpSpPr/>
          <p:nvPr/>
        </p:nvGrpSpPr>
        <p:grpSpPr>
          <a:xfrm>
            <a:off x="7792809" y="3180792"/>
            <a:ext cx="1206193" cy="1177624"/>
            <a:chOff x="2180273" y="-464800"/>
            <a:chExt cx="1256975" cy="1227203"/>
          </a:xfrm>
        </p:grpSpPr>
        <p:sp>
          <p:nvSpPr>
            <p:cNvPr id="467" name="Google Shape;467;p2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24"/>
          <p:cNvGrpSpPr/>
          <p:nvPr/>
        </p:nvGrpSpPr>
        <p:grpSpPr>
          <a:xfrm>
            <a:off x="7478003" y="729844"/>
            <a:ext cx="784907" cy="155297"/>
            <a:chOff x="7189925" y="928775"/>
            <a:chExt cx="699000" cy="138300"/>
          </a:xfrm>
        </p:grpSpPr>
        <p:sp>
          <p:nvSpPr>
            <p:cNvPr id="470" name="Google Shape;470;p24"/>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4"/>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4"/>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3" name="Google Shape;473;p24"/>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474" name="Google Shape;474;p24"/>
          <p:cNvSpPr txBox="1"/>
          <p:nvPr/>
        </p:nvSpPr>
        <p:spPr>
          <a:xfrm>
            <a:off x="1690187" y="1938567"/>
            <a:ext cx="5763625"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Thu thập và tìm kiếm thông tin là cần thiết và quan trọng trong giải quyết vấn đề.</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Có đầy đủ thông tin sẽ giúp em giải quyết vấn đề tốt hơn.</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500"/>
                                        <p:tgtEl>
                                          <p:spTgt spid="473"/>
                                        </p:tgtEl>
                                        <p:attrNameLst>
                                          <p:attrName>ppt_w</p:attrName>
                                        </p:attrNameLst>
                                      </p:cBhvr>
                                      <p:tavLst>
                                        <p:tav tm="0">
                                          <p:val>
                                            <p:strVal val="0"/>
                                          </p:val>
                                        </p:tav>
                                        <p:tav tm="100000">
                                          <p:val>
                                            <p:strVal val="#ppt_w"/>
                                          </p:val>
                                        </p:tav>
                                      </p:tavLst>
                                    </p:anim>
                                    <p:anim calcmode="lin" valueType="num">
                                      <p:cBhvr additive="base">
                                        <p:cTn id="8" dur="500"/>
                                        <p:tgtEl>
                                          <p:spTgt spid="47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4"/>
                                        </p:tgtEl>
                                        <p:attrNameLst>
                                          <p:attrName>style.visibility</p:attrName>
                                        </p:attrNameLst>
                                      </p:cBhvr>
                                      <p:to>
                                        <p:strVal val="visible"/>
                                      </p:to>
                                    </p:set>
                                    <p:anim calcmode="lin" valueType="num">
                                      <p:cBhvr additive="base">
                                        <p:cTn id="11" dur="500"/>
                                        <p:tgtEl>
                                          <p:spTgt spid="474"/>
                                        </p:tgtEl>
                                        <p:attrNameLst>
                                          <p:attrName>ppt_w</p:attrName>
                                        </p:attrNameLst>
                                      </p:cBhvr>
                                      <p:tavLst>
                                        <p:tav tm="0">
                                          <p:val>
                                            <p:strVal val="0"/>
                                          </p:val>
                                        </p:tav>
                                        <p:tav tm="100000">
                                          <p:val>
                                            <p:strVal val="#ppt_w"/>
                                          </p:val>
                                        </p:tav>
                                      </p:tavLst>
                                    </p:anim>
                                    <p:anim calcmode="lin" valueType="num">
                                      <p:cBhvr additive="base">
                                        <p:cTn id="12"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5"/>
          <p:cNvSpPr/>
          <p:nvPr/>
        </p:nvSpPr>
        <p:spPr>
          <a:xfrm>
            <a:off x="2823525" y="217169"/>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CÂU HỎI – SGK TR. 15</a:t>
            </a:r>
            <a:endParaRPr sz="2200" b="1" i="0" u="none" strike="noStrike" cap="none">
              <a:solidFill>
                <a:srgbClr val="000000"/>
              </a:solidFill>
              <a:latin typeface="Arial"/>
              <a:ea typeface="Arial"/>
              <a:cs typeface="Arial"/>
              <a:sym typeface="Arial"/>
            </a:endParaRPr>
          </a:p>
        </p:txBody>
      </p:sp>
      <p:sp>
        <p:nvSpPr>
          <p:cNvPr id="480" name="Google Shape;480;p25"/>
          <p:cNvSpPr txBox="1"/>
          <p:nvPr/>
        </p:nvSpPr>
        <p:spPr>
          <a:xfrm>
            <a:off x="0" y="775902"/>
            <a:ext cx="9144000"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Để chuẩn bị cho chuyến đi tham quan với lớp,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em cần những thông tin gì?</a:t>
            </a:r>
            <a:endParaRPr sz="2000" b="1" i="0" u="none" strike="noStrike" cap="none">
              <a:solidFill>
                <a:srgbClr val="C00000"/>
              </a:solidFill>
              <a:latin typeface="Arial"/>
              <a:ea typeface="Arial"/>
              <a:cs typeface="Arial"/>
              <a:sym typeface="Arial"/>
            </a:endParaRPr>
          </a:p>
        </p:txBody>
      </p:sp>
      <p:grpSp>
        <p:nvGrpSpPr>
          <p:cNvPr id="481" name="Google Shape;481;p25"/>
          <p:cNvGrpSpPr/>
          <p:nvPr/>
        </p:nvGrpSpPr>
        <p:grpSpPr>
          <a:xfrm>
            <a:off x="1379445" y="1900663"/>
            <a:ext cx="5882185" cy="488207"/>
            <a:chOff x="506957" y="1410963"/>
            <a:chExt cx="5882185" cy="488207"/>
          </a:xfrm>
        </p:grpSpPr>
        <p:sp>
          <p:nvSpPr>
            <p:cNvPr id="482" name="Google Shape;482;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về vị trí của điểm tham quan.</a:t>
              </a:r>
              <a:endParaRPr sz="2000" b="0" i="0" u="none" strike="noStrike" cap="none">
                <a:solidFill>
                  <a:srgbClr val="000000"/>
                </a:solidFill>
                <a:latin typeface="Arial"/>
                <a:ea typeface="Arial"/>
                <a:cs typeface="Arial"/>
                <a:sym typeface="Arial"/>
              </a:endParaRPr>
            </a:p>
          </p:txBody>
        </p:sp>
        <p:sp>
          <p:nvSpPr>
            <p:cNvPr id="483" name="Google Shape;483;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grpSp>
        <p:nvGrpSpPr>
          <p:cNvPr id="484" name="Google Shape;484;p25"/>
          <p:cNvGrpSpPr/>
          <p:nvPr/>
        </p:nvGrpSpPr>
        <p:grpSpPr>
          <a:xfrm>
            <a:off x="1379445" y="2555983"/>
            <a:ext cx="5882185" cy="488207"/>
            <a:chOff x="506957" y="1410963"/>
            <a:chExt cx="5882185" cy="488207"/>
          </a:xfrm>
        </p:grpSpPr>
        <p:sp>
          <p:nvSpPr>
            <p:cNvPr id="485" name="Google Shape;485;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dự báo thời tiết ngày đi tham quan.</a:t>
              </a:r>
              <a:endParaRPr sz="2000" b="0" i="0" u="none" strike="noStrike" cap="none">
                <a:solidFill>
                  <a:srgbClr val="000000"/>
                </a:solidFill>
                <a:latin typeface="Arial"/>
                <a:ea typeface="Arial"/>
                <a:cs typeface="Arial"/>
                <a:sym typeface="Arial"/>
              </a:endParaRPr>
            </a:p>
          </p:txBody>
        </p:sp>
        <p:sp>
          <p:nvSpPr>
            <p:cNvPr id="486" name="Google Shape;486;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487" name="Google Shape;487;p25"/>
          <p:cNvGrpSpPr/>
          <p:nvPr/>
        </p:nvGrpSpPr>
        <p:grpSpPr>
          <a:xfrm>
            <a:off x="1379445" y="3211303"/>
            <a:ext cx="5882185" cy="488207"/>
            <a:chOff x="506957" y="1410963"/>
            <a:chExt cx="5882185" cy="488207"/>
          </a:xfrm>
        </p:grpSpPr>
        <p:sp>
          <p:nvSpPr>
            <p:cNvPr id="488" name="Google Shape;488;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về chương trình tham quan.</a:t>
              </a:r>
              <a:endParaRPr sz="2000" b="0" i="0" u="none" strike="noStrike" cap="none">
                <a:solidFill>
                  <a:srgbClr val="000000"/>
                </a:solidFill>
                <a:latin typeface="Arial"/>
                <a:ea typeface="Arial"/>
                <a:cs typeface="Arial"/>
                <a:sym typeface="Arial"/>
              </a:endParaRPr>
            </a:p>
          </p:txBody>
        </p:sp>
        <p:sp>
          <p:nvSpPr>
            <p:cNvPr id="489" name="Google Shape;489;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grpSp>
        <p:nvGrpSpPr>
          <p:cNvPr id="490" name="Google Shape;490;p25"/>
          <p:cNvGrpSpPr/>
          <p:nvPr/>
        </p:nvGrpSpPr>
        <p:grpSpPr>
          <a:xfrm>
            <a:off x="1379445" y="3866623"/>
            <a:ext cx="5882185" cy="899687"/>
            <a:chOff x="506957" y="1410963"/>
            <a:chExt cx="5882185" cy="899687"/>
          </a:xfrm>
        </p:grpSpPr>
        <p:sp>
          <p:nvSpPr>
            <p:cNvPr id="491" name="Google Shape;491;p25"/>
            <p:cNvSpPr/>
            <p:nvPr/>
          </p:nvSpPr>
          <p:spPr>
            <a:xfrm>
              <a:off x="773657" y="1410963"/>
              <a:ext cx="5615485" cy="89968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Đánh giá, nhận xét, kinh nghiệm của những người đã tham quan ở địa điểm đó.</a:t>
              </a:r>
              <a:endParaRPr sz="2000" b="0" i="0" u="none" strike="noStrike" cap="none">
                <a:solidFill>
                  <a:srgbClr val="000000"/>
                </a:solidFill>
                <a:latin typeface="Arial"/>
                <a:ea typeface="Arial"/>
                <a:cs typeface="Arial"/>
                <a:sym typeface="Arial"/>
              </a:endParaRPr>
            </a:p>
          </p:txBody>
        </p:sp>
        <p:sp>
          <p:nvSpPr>
            <p:cNvPr id="492" name="Google Shape;492;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a:t>
              </a:r>
              <a:endParaRPr sz="2000" b="0" i="0" u="none" strike="noStrike" cap="none">
                <a:solidFill>
                  <a:srgbClr val="000000"/>
                </a:solidFill>
                <a:latin typeface="Arial"/>
                <a:ea typeface="Arial"/>
                <a:cs typeface="Arial"/>
                <a:sym typeface="Arial"/>
              </a:endParaRPr>
            </a:p>
          </p:txBody>
        </p:sp>
      </p:grpSp>
      <p:sp>
        <p:nvSpPr>
          <p:cNvPr id="493" name="Google Shape;493;p25"/>
          <p:cNvSpPr/>
          <p:nvPr/>
        </p:nvSpPr>
        <p:spPr>
          <a:xfrm>
            <a:off x="7096664" y="189049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5"/>
          <p:cNvSpPr/>
          <p:nvPr/>
        </p:nvSpPr>
        <p:spPr>
          <a:xfrm>
            <a:off x="7096664" y="252652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5"/>
          <p:cNvSpPr/>
          <p:nvPr/>
        </p:nvSpPr>
        <p:spPr>
          <a:xfrm>
            <a:off x="7096664" y="3230593"/>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5"/>
          <p:cNvSpPr/>
          <p:nvPr/>
        </p:nvSpPr>
        <p:spPr>
          <a:xfrm>
            <a:off x="7096664" y="4154421"/>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base">
                                        <p:cTn id="7" dur="500"/>
                                        <p:tgtEl>
                                          <p:spTgt spid="4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5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5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0"/>
                                        </p:tgtEl>
                                        <p:attrNameLst>
                                          <p:attrName>style.visibility</p:attrName>
                                        </p:attrNameLst>
                                      </p:cBhvr>
                                      <p:to>
                                        <p:strVal val="visible"/>
                                      </p:to>
                                    </p:set>
                                    <p:animEffect transition="in" filter="fade">
                                      <p:cBhvr>
                                        <p:cTn id="27" dur="500"/>
                                        <p:tgtEl>
                                          <p:spTgt spid="49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93"/>
                                        </p:tgtEl>
                                        <p:attrNameLst>
                                          <p:attrName>style.visibility</p:attrName>
                                        </p:attrNameLst>
                                      </p:cBhvr>
                                      <p:to>
                                        <p:strVal val="visible"/>
                                      </p:to>
                                    </p:set>
                                    <p:anim calcmode="lin" valueType="num">
                                      <p:cBhvr additive="base">
                                        <p:cTn id="32" dur="500"/>
                                        <p:tgtEl>
                                          <p:spTgt spid="493"/>
                                        </p:tgtEl>
                                        <p:attrNameLst>
                                          <p:attrName>ppt_w</p:attrName>
                                        </p:attrNameLst>
                                      </p:cBhvr>
                                      <p:tavLst>
                                        <p:tav tm="0">
                                          <p:val>
                                            <p:strVal val="0"/>
                                          </p:val>
                                        </p:tav>
                                        <p:tav tm="100000">
                                          <p:val>
                                            <p:strVal val="#ppt_w"/>
                                          </p:val>
                                        </p:tav>
                                      </p:tavLst>
                                    </p:anim>
                                    <p:anim calcmode="lin" valueType="num">
                                      <p:cBhvr additive="base">
                                        <p:cTn id="33" dur="500"/>
                                        <p:tgtEl>
                                          <p:spTgt spid="493"/>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 calcmode="lin" valueType="num">
                                      <p:cBhvr additive="base">
                                        <p:cTn id="38" dur="500"/>
                                        <p:tgtEl>
                                          <p:spTgt spid="494"/>
                                        </p:tgtEl>
                                        <p:attrNameLst>
                                          <p:attrName>ppt_w</p:attrName>
                                        </p:attrNameLst>
                                      </p:cBhvr>
                                      <p:tavLst>
                                        <p:tav tm="0">
                                          <p:val>
                                            <p:strVal val="0"/>
                                          </p:val>
                                        </p:tav>
                                        <p:tav tm="100000">
                                          <p:val>
                                            <p:strVal val="#ppt_w"/>
                                          </p:val>
                                        </p:tav>
                                      </p:tavLst>
                                    </p:anim>
                                    <p:anim calcmode="lin" valueType="num">
                                      <p:cBhvr additive="base">
                                        <p:cTn id="39" dur="500"/>
                                        <p:tgtEl>
                                          <p:spTgt spid="494"/>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495"/>
                                        </p:tgtEl>
                                        <p:attrNameLst>
                                          <p:attrName>style.visibility</p:attrName>
                                        </p:attrNameLst>
                                      </p:cBhvr>
                                      <p:to>
                                        <p:strVal val="visible"/>
                                      </p:to>
                                    </p:set>
                                    <p:anim calcmode="lin" valueType="num">
                                      <p:cBhvr additive="base">
                                        <p:cTn id="44" dur="500"/>
                                        <p:tgtEl>
                                          <p:spTgt spid="495"/>
                                        </p:tgtEl>
                                        <p:attrNameLst>
                                          <p:attrName>ppt_w</p:attrName>
                                        </p:attrNameLst>
                                      </p:cBhvr>
                                      <p:tavLst>
                                        <p:tav tm="0">
                                          <p:val>
                                            <p:strVal val="0"/>
                                          </p:val>
                                        </p:tav>
                                        <p:tav tm="100000">
                                          <p:val>
                                            <p:strVal val="#ppt_w"/>
                                          </p:val>
                                        </p:tav>
                                      </p:tavLst>
                                    </p:anim>
                                    <p:anim calcmode="lin" valueType="num">
                                      <p:cBhvr additive="base">
                                        <p:cTn id="45" dur="500"/>
                                        <p:tgtEl>
                                          <p:spTgt spid="495"/>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496"/>
                                        </p:tgtEl>
                                        <p:attrNameLst>
                                          <p:attrName>style.visibility</p:attrName>
                                        </p:attrNameLst>
                                      </p:cBhvr>
                                      <p:to>
                                        <p:strVal val="visible"/>
                                      </p:to>
                                    </p:set>
                                    <p:anim calcmode="lin" valueType="num">
                                      <p:cBhvr additive="base">
                                        <p:cTn id="50" dur="500"/>
                                        <p:tgtEl>
                                          <p:spTgt spid="496"/>
                                        </p:tgtEl>
                                        <p:attrNameLst>
                                          <p:attrName>ppt_w</p:attrName>
                                        </p:attrNameLst>
                                      </p:cBhvr>
                                      <p:tavLst>
                                        <p:tav tm="0">
                                          <p:val>
                                            <p:strVal val="0"/>
                                          </p:val>
                                        </p:tav>
                                        <p:tav tm="100000">
                                          <p:val>
                                            <p:strVal val="#ppt_w"/>
                                          </p:val>
                                        </p:tav>
                                      </p:tavLst>
                                    </p:anim>
                                    <p:anim calcmode="lin" valueType="num">
                                      <p:cBhvr additive="base">
                                        <p:cTn id="51" dur="5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26"/>
          <p:cNvGrpSpPr/>
          <p:nvPr/>
        </p:nvGrpSpPr>
        <p:grpSpPr>
          <a:xfrm>
            <a:off x="2018738" y="1298082"/>
            <a:ext cx="6268012" cy="2745371"/>
            <a:chOff x="1944678" y="839576"/>
            <a:chExt cx="6486225" cy="3464478"/>
          </a:xfrm>
        </p:grpSpPr>
        <p:grpSp>
          <p:nvGrpSpPr>
            <p:cNvPr id="502" name="Google Shape;502;p26"/>
            <p:cNvGrpSpPr/>
            <p:nvPr/>
          </p:nvGrpSpPr>
          <p:grpSpPr>
            <a:xfrm>
              <a:off x="1944678" y="839576"/>
              <a:ext cx="6486225" cy="3464478"/>
              <a:chOff x="716650" y="637800"/>
              <a:chExt cx="7714350" cy="3867900"/>
            </a:xfrm>
          </p:grpSpPr>
          <p:sp>
            <p:nvSpPr>
              <p:cNvPr id="503" name="Google Shape;503;p2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 name="Google Shape;505;p26"/>
            <p:cNvGrpSpPr/>
            <p:nvPr/>
          </p:nvGrpSpPr>
          <p:grpSpPr>
            <a:xfrm>
              <a:off x="7636525" y="920633"/>
              <a:ext cx="699000" cy="138300"/>
              <a:chOff x="7189925" y="928775"/>
              <a:chExt cx="699000" cy="138300"/>
            </a:xfrm>
          </p:grpSpPr>
          <p:sp>
            <p:nvSpPr>
              <p:cNvPr id="506" name="Google Shape;506;p2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26"/>
          <p:cNvGrpSpPr/>
          <p:nvPr/>
        </p:nvGrpSpPr>
        <p:grpSpPr>
          <a:xfrm>
            <a:off x="836210" y="323674"/>
            <a:ext cx="1417663" cy="1407212"/>
            <a:chOff x="716597" y="637800"/>
            <a:chExt cx="7714403" cy="1734906"/>
          </a:xfrm>
        </p:grpSpPr>
        <p:sp>
          <p:nvSpPr>
            <p:cNvPr id="510" name="Google Shape;510;p2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26"/>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HỢP TÁC ĐỂ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GIẢI QUYẾT VẤN ĐỀ</a:t>
            </a:r>
            <a:endParaRPr sz="3000" b="1">
              <a:solidFill>
                <a:srgbClr val="C00000"/>
              </a:solidFill>
              <a:latin typeface="Arial"/>
              <a:ea typeface="Arial"/>
              <a:cs typeface="Arial"/>
              <a:sym typeface="Arial"/>
            </a:endParaRPr>
          </a:p>
        </p:txBody>
      </p:sp>
      <p:sp>
        <p:nvSpPr>
          <p:cNvPr id="513" name="Google Shape;513;p26"/>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02</a:t>
            </a:r>
            <a:endParaRPr b="1">
              <a:latin typeface="Arial"/>
              <a:ea typeface="Arial"/>
              <a:cs typeface="Arial"/>
              <a:sym typeface="Arial"/>
            </a:endParaRPr>
          </a:p>
        </p:txBody>
      </p:sp>
      <p:grpSp>
        <p:nvGrpSpPr>
          <p:cNvPr id="514" name="Google Shape;514;p26"/>
          <p:cNvGrpSpPr/>
          <p:nvPr/>
        </p:nvGrpSpPr>
        <p:grpSpPr>
          <a:xfrm>
            <a:off x="1471289" y="395571"/>
            <a:ext cx="699000" cy="138300"/>
            <a:chOff x="7189925" y="928775"/>
            <a:chExt cx="699000" cy="138300"/>
          </a:xfrm>
        </p:grpSpPr>
        <p:sp>
          <p:nvSpPr>
            <p:cNvPr id="515" name="Google Shape;515;p2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8" name="Google Shape;518;p26"/>
          <p:cNvGrpSpPr/>
          <p:nvPr/>
        </p:nvGrpSpPr>
        <p:grpSpPr>
          <a:xfrm rot="-2700000" flipH="1">
            <a:off x="1834827" y="3167379"/>
            <a:ext cx="1020232" cy="1515270"/>
            <a:chOff x="1801400" y="1717721"/>
            <a:chExt cx="613189" cy="910721"/>
          </a:xfrm>
        </p:grpSpPr>
        <p:sp>
          <p:nvSpPr>
            <p:cNvPr id="519" name="Google Shape;519;p2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3" name="Google Shape;523;p26"/>
          <p:cNvGrpSpPr/>
          <p:nvPr/>
        </p:nvGrpSpPr>
        <p:grpSpPr>
          <a:xfrm flipH="1">
            <a:off x="6953797" y="3336203"/>
            <a:ext cx="1206193" cy="1177624"/>
            <a:chOff x="2180273" y="-464800"/>
            <a:chExt cx="1256975" cy="1227203"/>
          </a:xfrm>
        </p:grpSpPr>
        <p:sp>
          <p:nvSpPr>
            <p:cNvPr id="524" name="Google Shape;524;p2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26"/>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 name="Google Shape;527;p26"/>
          <p:cNvGrpSpPr/>
          <p:nvPr/>
        </p:nvGrpSpPr>
        <p:grpSpPr>
          <a:xfrm>
            <a:off x="6502158" y="929639"/>
            <a:ext cx="903278" cy="881883"/>
            <a:chOff x="2180273" y="-464800"/>
            <a:chExt cx="1256975" cy="1227203"/>
          </a:xfrm>
        </p:grpSpPr>
        <p:sp>
          <p:nvSpPr>
            <p:cNvPr id="528" name="Google Shape;528;p2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7"/>
          <p:cNvSpPr/>
          <p:nvPr/>
        </p:nvSpPr>
        <p:spPr>
          <a:xfrm>
            <a:off x="2995292" y="18542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535" name="Google Shape;535;p27"/>
          <p:cNvSpPr txBox="1"/>
          <p:nvPr/>
        </p:nvSpPr>
        <p:spPr>
          <a:xfrm>
            <a:off x="0" y="849452"/>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Đọc phần Hoạt động 2 SGK tr.16 và trả lời câu hỏi:</a:t>
            </a:r>
            <a:endParaRPr sz="2000" b="1" i="0" u="none" strike="noStrike" cap="none">
              <a:solidFill>
                <a:srgbClr val="C00000"/>
              </a:solidFill>
              <a:latin typeface="Arial"/>
              <a:ea typeface="Arial"/>
              <a:cs typeface="Arial"/>
              <a:sym typeface="Arial"/>
            </a:endParaRPr>
          </a:p>
        </p:txBody>
      </p:sp>
      <p:sp>
        <p:nvSpPr>
          <p:cNvPr id="536" name="Google Shape;536;p27"/>
          <p:cNvSpPr txBox="1"/>
          <p:nvPr/>
        </p:nvSpPr>
        <p:spPr>
          <a:xfrm>
            <a:off x="85720" y="1403450"/>
            <a:ext cx="8972551"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7030A0"/>
                </a:solidFill>
                <a:latin typeface="Arial"/>
                <a:ea typeface="Arial"/>
                <a:cs typeface="Arial"/>
                <a:sym typeface="Arial"/>
              </a:rPr>
              <a:t>Để hoàn thành bài trình chiếu mà cô giáo giao cho, theo em các bạn An, Minh, Khoa nên thực hiện theo phương án nào sau đây? Tại sao?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Ai có khả năng và thích làm thì làm hộ cả nhóm, các bạn khác đỡ phải làm.</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Mỗi bạn làm một bài trình chiếu của riêng mình, rồi chọn bài nào hay nhất trình bày.</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Chia công việc thành nhiều công việc nhỏ hơn, phân công mỗi bạn làm một việc tuỳ vào điểm mạnh của từng người.</a:t>
            </a:r>
            <a:endParaRPr sz="2000" b="0" i="0" u="none" strike="noStrike" cap="none">
              <a:solidFill>
                <a:srgbClr val="000000"/>
              </a:solidFill>
              <a:latin typeface="Arial"/>
              <a:ea typeface="Arial"/>
              <a:cs typeface="Arial"/>
              <a:sym typeface="Arial"/>
            </a:endParaRPr>
          </a:p>
        </p:txBody>
      </p:sp>
      <p:sp>
        <p:nvSpPr>
          <p:cNvPr id="537" name="Google Shape;537;p27"/>
          <p:cNvSpPr/>
          <p:nvPr/>
        </p:nvSpPr>
        <p:spPr>
          <a:xfrm>
            <a:off x="114300" y="3819526"/>
            <a:ext cx="354806" cy="35480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 calcmode="lin" valueType="num">
                                      <p:cBhvr additive="base">
                                        <p:cTn id="7" dur="500"/>
                                        <p:tgtEl>
                                          <p:spTgt spid="53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fade">
                                      <p:cBhvr>
                                        <p:cTn id="11" dur="500"/>
                                        <p:tgtEl>
                                          <p:spTgt spid="53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37"/>
                                        </p:tgtEl>
                                        <p:attrNameLst>
                                          <p:attrName>style.visibility</p:attrName>
                                        </p:attrNameLst>
                                      </p:cBhvr>
                                      <p:to>
                                        <p:strVal val="visible"/>
                                      </p:to>
                                    </p:set>
                                    <p:anim calcmode="lin" valueType="num">
                                      <p:cBhvr additive="base">
                                        <p:cTn id="16" dur="500"/>
                                        <p:tgtEl>
                                          <p:spTgt spid="537"/>
                                        </p:tgtEl>
                                        <p:attrNameLst>
                                          <p:attrName>ppt_w</p:attrName>
                                        </p:attrNameLst>
                                      </p:cBhvr>
                                      <p:tavLst>
                                        <p:tav tm="0">
                                          <p:val>
                                            <p:strVal val="0"/>
                                          </p:val>
                                        </p:tav>
                                        <p:tav tm="100000">
                                          <p:val>
                                            <p:strVal val="#ppt_w"/>
                                          </p:val>
                                        </p:tav>
                                      </p:tavLst>
                                    </p:anim>
                                    <p:anim calcmode="lin" valueType="num">
                                      <p:cBhvr additive="base">
                                        <p:cTn id="17" dur="500"/>
                                        <p:tgtEl>
                                          <p:spTgt spid="5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28"/>
          <p:cNvGrpSpPr/>
          <p:nvPr/>
        </p:nvGrpSpPr>
        <p:grpSpPr>
          <a:xfrm flipH="1">
            <a:off x="1761220" y="274192"/>
            <a:ext cx="1206193" cy="1177624"/>
            <a:chOff x="2180273" y="-464800"/>
            <a:chExt cx="1256975" cy="1227203"/>
          </a:xfrm>
        </p:grpSpPr>
        <p:sp>
          <p:nvSpPr>
            <p:cNvPr id="543" name="Google Shape;543;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5" name="Google Shape;545;p28"/>
          <p:cNvGrpSpPr/>
          <p:nvPr/>
        </p:nvGrpSpPr>
        <p:grpSpPr>
          <a:xfrm>
            <a:off x="190114" y="2931309"/>
            <a:ext cx="1252926" cy="1223250"/>
            <a:chOff x="2180273" y="-464800"/>
            <a:chExt cx="1256975" cy="1227203"/>
          </a:xfrm>
        </p:grpSpPr>
        <p:sp>
          <p:nvSpPr>
            <p:cNvPr id="546" name="Google Shape;546;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8" name="Google Shape;548;p28"/>
          <p:cNvGrpSpPr/>
          <p:nvPr/>
        </p:nvGrpSpPr>
        <p:grpSpPr>
          <a:xfrm rot="2062536">
            <a:off x="7820863" y="3143064"/>
            <a:ext cx="1206193" cy="1177624"/>
            <a:chOff x="2180273" y="-464800"/>
            <a:chExt cx="1256975" cy="1227203"/>
          </a:xfrm>
        </p:grpSpPr>
        <p:sp>
          <p:nvSpPr>
            <p:cNvPr id="549" name="Google Shape;549;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1" name="Google Shape;551;p28"/>
          <p:cNvGrpSpPr/>
          <p:nvPr/>
        </p:nvGrpSpPr>
        <p:grpSpPr>
          <a:xfrm>
            <a:off x="7478003" y="729844"/>
            <a:ext cx="784907" cy="155297"/>
            <a:chOff x="7189925" y="928775"/>
            <a:chExt cx="699000" cy="138300"/>
          </a:xfrm>
        </p:grpSpPr>
        <p:sp>
          <p:nvSpPr>
            <p:cNvPr id="552" name="Google Shape;552;p2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5" name="Google Shape;555;p28"/>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556" name="Google Shape;556;p28"/>
          <p:cNvSpPr txBox="1"/>
          <p:nvPr/>
        </p:nvSpPr>
        <p:spPr>
          <a:xfrm>
            <a:off x="1443041" y="1938567"/>
            <a:ext cx="6257918"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Khi làm việc nhóm, cần thảo luận, phân công công việc dựa vào điểm mạnh của mỗi người.</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Khi được phân công, cần có ý thức, tinh thần trách nhiệm, hợp tác và giúp đỡ nhau.</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500"/>
                                        <p:tgtEl>
                                          <p:spTgt spid="555"/>
                                        </p:tgtEl>
                                        <p:attrNameLst>
                                          <p:attrName>ppt_w</p:attrName>
                                        </p:attrNameLst>
                                      </p:cBhvr>
                                      <p:tavLst>
                                        <p:tav tm="0">
                                          <p:val>
                                            <p:strVal val="0"/>
                                          </p:val>
                                        </p:tav>
                                        <p:tav tm="100000">
                                          <p:val>
                                            <p:strVal val="#ppt_w"/>
                                          </p:val>
                                        </p:tav>
                                      </p:tavLst>
                                    </p:anim>
                                    <p:anim calcmode="lin" valueType="num">
                                      <p:cBhvr additive="base">
                                        <p:cTn id="8" dur="500"/>
                                        <p:tgtEl>
                                          <p:spTgt spid="55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56"/>
                                        </p:tgtEl>
                                        <p:attrNameLst>
                                          <p:attrName>style.visibility</p:attrName>
                                        </p:attrNameLst>
                                      </p:cBhvr>
                                      <p:to>
                                        <p:strVal val="visible"/>
                                      </p:to>
                                    </p:set>
                                    <p:anim calcmode="lin" valueType="num">
                                      <p:cBhvr additive="base">
                                        <p:cTn id="11" dur="500"/>
                                        <p:tgtEl>
                                          <p:spTgt spid="556"/>
                                        </p:tgtEl>
                                        <p:attrNameLst>
                                          <p:attrName>ppt_w</p:attrName>
                                        </p:attrNameLst>
                                      </p:cBhvr>
                                      <p:tavLst>
                                        <p:tav tm="0">
                                          <p:val>
                                            <p:strVal val="0"/>
                                          </p:val>
                                        </p:tav>
                                        <p:tav tm="100000">
                                          <p:val>
                                            <p:strVal val="#ppt_w"/>
                                          </p:val>
                                        </p:tav>
                                      </p:tavLst>
                                    </p:anim>
                                    <p:anim calcmode="lin" valueType="num">
                                      <p:cBhvr additive="base">
                                        <p:cTn id="12" dur="500"/>
                                        <p:tgtEl>
                                          <p:spTgt spid="5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9"/>
          <p:cNvSpPr/>
          <p:nvPr/>
        </p:nvSpPr>
        <p:spPr>
          <a:xfrm>
            <a:off x="2823527" y="278638"/>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CÂU HỎI – SGK TR. 16</a:t>
            </a:r>
            <a:endParaRPr sz="2200" b="1" i="0" u="none" strike="noStrike" cap="none">
              <a:solidFill>
                <a:srgbClr val="000000"/>
              </a:solidFill>
              <a:latin typeface="Arial"/>
              <a:ea typeface="Arial"/>
              <a:cs typeface="Arial"/>
              <a:sym typeface="Arial"/>
            </a:endParaRPr>
          </a:p>
        </p:txBody>
      </p:sp>
      <p:sp>
        <p:nvSpPr>
          <p:cNvPr id="562" name="Google Shape;562;p29"/>
          <p:cNvSpPr txBox="1"/>
          <p:nvPr/>
        </p:nvSpPr>
        <p:spPr>
          <a:xfrm>
            <a:off x="0" y="941883"/>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Chọn phát biểu đúng:</a:t>
            </a:r>
            <a:endParaRPr sz="2000" b="1" i="0" u="none" strike="noStrike" cap="none">
              <a:solidFill>
                <a:srgbClr val="C00000"/>
              </a:solidFill>
              <a:latin typeface="Arial"/>
              <a:ea typeface="Arial"/>
              <a:cs typeface="Arial"/>
              <a:sym typeface="Arial"/>
            </a:endParaRPr>
          </a:p>
        </p:txBody>
      </p:sp>
      <p:grpSp>
        <p:nvGrpSpPr>
          <p:cNvPr id="563" name="Google Shape;563;p29"/>
          <p:cNvGrpSpPr/>
          <p:nvPr/>
        </p:nvGrpSpPr>
        <p:grpSpPr>
          <a:xfrm>
            <a:off x="890220" y="1604860"/>
            <a:ext cx="7363554" cy="766337"/>
            <a:chOff x="487684" y="1410963"/>
            <a:chExt cx="7363554" cy="766337"/>
          </a:xfrm>
        </p:grpSpPr>
        <p:sp>
          <p:nvSpPr>
            <p:cNvPr id="564" name="Google Shape;564;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565" name="Google Shape;565;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566" name="Google Shape;566;p29"/>
          <p:cNvSpPr/>
          <p:nvPr/>
        </p:nvSpPr>
        <p:spPr>
          <a:xfrm>
            <a:off x="7810678" y="169623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7" name="Google Shape;567;p29"/>
          <p:cNvGrpSpPr/>
          <p:nvPr/>
        </p:nvGrpSpPr>
        <p:grpSpPr>
          <a:xfrm>
            <a:off x="890220" y="2580220"/>
            <a:ext cx="7363554" cy="766337"/>
            <a:chOff x="487684" y="1410963"/>
            <a:chExt cx="7363554" cy="766337"/>
          </a:xfrm>
        </p:grpSpPr>
        <p:sp>
          <p:nvSpPr>
            <p:cNvPr id="568" name="Google Shape;568;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Hợp tác để giải quyết vấn đề sẽ hiệu quả hơn.</a:t>
              </a:r>
              <a:endParaRPr sz="2000" b="0" i="0" u="none" strike="noStrike" cap="none">
                <a:solidFill>
                  <a:srgbClr val="000000"/>
                </a:solidFill>
                <a:latin typeface="Arial"/>
                <a:ea typeface="Arial"/>
                <a:cs typeface="Arial"/>
                <a:sym typeface="Arial"/>
              </a:endParaRPr>
            </a:p>
          </p:txBody>
        </p:sp>
        <p:sp>
          <p:nvSpPr>
            <p:cNvPr id="569" name="Google Shape;569;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570" name="Google Shape;570;p29"/>
          <p:cNvGrpSpPr/>
          <p:nvPr/>
        </p:nvGrpSpPr>
        <p:grpSpPr>
          <a:xfrm>
            <a:off x="890220" y="3555580"/>
            <a:ext cx="7363554" cy="766337"/>
            <a:chOff x="487684" y="1410963"/>
            <a:chExt cx="7363554" cy="766337"/>
          </a:xfrm>
        </p:grpSpPr>
        <p:sp>
          <p:nvSpPr>
            <p:cNvPr id="571" name="Google Shape;571;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Khi làm việc nhóm, bạn nào giỏi thì nên làm hộ cả nhóm.</a:t>
              </a:r>
              <a:endParaRPr sz="2000" b="0" i="0" u="none" strike="noStrike" cap="none">
                <a:solidFill>
                  <a:srgbClr val="000000"/>
                </a:solidFill>
                <a:latin typeface="Arial"/>
                <a:ea typeface="Arial"/>
                <a:cs typeface="Arial"/>
                <a:sym typeface="Arial"/>
              </a:endParaRPr>
            </a:p>
          </p:txBody>
        </p:sp>
        <p:sp>
          <p:nvSpPr>
            <p:cNvPr id="572" name="Google Shape;572;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sp>
        <p:nvSpPr>
          <p:cNvPr id="573" name="Google Shape;573;p29"/>
          <p:cNvSpPr/>
          <p:nvPr/>
        </p:nvSpPr>
        <p:spPr>
          <a:xfrm>
            <a:off x="7810678" y="262672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additive="base">
                                        <p:cTn id="7" dur="500"/>
                                        <p:tgtEl>
                                          <p:spTgt spid="56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66"/>
                                        </p:tgtEl>
                                        <p:attrNameLst>
                                          <p:attrName>style.visibility</p:attrName>
                                        </p:attrNameLst>
                                      </p:cBhvr>
                                      <p:to>
                                        <p:strVal val="visible"/>
                                      </p:to>
                                    </p:set>
                                    <p:anim calcmode="lin" valueType="num">
                                      <p:cBhvr additive="base">
                                        <p:cTn id="27" dur="500"/>
                                        <p:tgtEl>
                                          <p:spTgt spid="566"/>
                                        </p:tgtEl>
                                        <p:attrNameLst>
                                          <p:attrName>ppt_w</p:attrName>
                                        </p:attrNameLst>
                                      </p:cBhvr>
                                      <p:tavLst>
                                        <p:tav tm="0">
                                          <p:val>
                                            <p:strVal val="0"/>
                                          </p:val>
                                        </p:tav>
                                        <p:tav tm="100000">
                                          <p:val>
                                            <p:strVal val="#ppt_w"/>
                                          </p:val>
                                        </p:tav>
                                      </p:tavLst>
                                    </p:anim>
                                    <p:anim calcmode="lin" valueType="num">
                                      <p:cBhvr additive="base">
                                        <p:cTn id="28" dur="500"/>
                                        <p:tgtEl>
                                          <p:spTgt spid="56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p:tgtEl>
                                          <p:spTgt spid="573"/>
                                        </p:tgtEl>
                                        <p:attrNameLst>
                                          <p:attrName>ppt_w</p:attrName>
                                        </p:attrNameLst>
                                      </p:cBhvr>
                                      <p:tavLst>
                                        <p:tav tm="0">
                                          <p:val>
                                            <p:strVal val="0"/>
                                          </p:val>
                                        </p:tav>
                                        <p:tav tm="100000">
                                          <p:val>
                                            <p:strVal val="#ppt_w"/>
                                          </p:val>
                                        </p:tav>
                                      </p:tavLst>
                                    </p:anim>
                                    <p:anim calcmode="lin" valueType="num">
                                      <p:cBhvr additive="base">
                                        <p:cTn id="34" dur="500"/>
                                        <p:tgtEl>
                                          <p:spTgt spid="5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p30"/>
          <p:cNvGrpSpPr/>
          <p:nvPr/>
        </p:nvGrpSpPr>
        <p:grpSpPr>
          <a:xfrm>
            <a:off x="2018738" y="1298082"/>
            <a:ext cx="6268012" cy="2745371"/>
            <a:chOff x="1944678" y="839576"/>
            <a:chExt cx="6486225" cy="3464478"/>
          </a:xfrm>
        </p:grpSpPr>
        <p:grpSp>
          <p:nvGrpSpPr>
            <p:cNvPr id="579" name="Google Shape;579;p30"/>
            <p:cNvGrpSpPr/>
            <p:nvPr/>
          </p:nvGrpSpPr>
          <p:grpSpPr>
            <a:xfrm>
              <a:off x="1944678" y="839576"/>
              <a:ext cx="6486225" cy="3464478"/>
              <a:chOff x="716650" y="637800"/>
              <a:chExt cx="7714350" cy="3867900"/>
            </a:xfrm>
          </p:grpSpPr>
          <p:sp>
            <p:nvSpPr>
              <p:cNvPr id="580" name="Google Shape;580;p30"/>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2" name="Google Shape;582;p30"/>
            <p:cNvGrpSpPr/>
            <p:nvPr/>
          </p:nvGrpSpPr>
          <p:grpSpPr>
            <a:xfrm>
              <a:off x="7636525" y="920633"/>
              <a:ext cx="699000" cy="138300"/>
              <a:chOff x="7189925" y="928775"/>
              <a:chExt cx="699000" cy="138300"/>
            </a:xfrm>
          </p:grpSpPr>
          <p:sp>
            <p:nvSpPr>
              <p:cNvPr id="583" name="Google Shape;583;p3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6" name="Google Shape;586;p30"/>
          <p:cNvGrpSpPr/>
          <p:nvPr/>
        </p:nvGrpSpPr>
        <p:grpSpPr>
          <a:xfrm>
            <a:off x="836210" y="323674"/>
            <a:ext cx="1417663" cy="1407212"/>
            <a:chOff x="716597" y="637800"/>
            <a:chExt cx="7714403" cy="1734906"/>
          </a:xfrm>
        </p:grpSpPr>
        <p:sp>
          <p:nvSpPr>
            <p:cNvPr id="587" name="Google Shape;587;p30"/>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30"/>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THỰC HÀNH TÌM KIẾM VÀ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LỰA CHỌN THÔNG TIN</a:t>
            </a:r>
            <a:endParaRPr sz="3000" b="1">
              <a:solidFill>
                <a:srgbClr val="C00000"/>
              </a:solidFill>
              <a:latin typeface="Arial"/>
              <a:ea typeface="Arial"/>
              <a:cs typeface="Arial"/>
              <a:sym typeface="Arial"/>
            </a:endParaRPr>
          </a:p>
        </p:txBody>
      </p:sp>
      <p:sp>
        <p:nvSpPr>
          <p:cNvPr id="590" name="Google Shape;590;p30"/>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03</a:t>
            </a:r>
            <a:endParaRPr b="1">
              <a:latin typeface="Arial"/>
              <a:ea typeface="Arial"/>
              <a:cs typeface="Arial"/>
              <a:sym typeface="Arial"/>
            </a:endParaRPr>
          </a:p>
        </p:txBody>
      </p:sp>
      <p:grpSp>
        <p:nvGrpSpPr>
          <p:cNvPr id="591" name="Google Shape;591;p30"/>
          <p:cNvGrpSpPr/>
          <p:nvPr/>
        </p:nvGrpSpPr>
        <p:grpSpPr>
          <a:xfrm>
            <a:off x="1471289" y="395571"/>
            <a:ext cx="699000" cy="138300"/>
            <a:chOff x="7189925" y="928775"/>
            <a:chExt cx="699000" cy="138300"/>
          </a:xfrm>
        </p:grpSpPr>
        <p:sp>
          <p:nvSpPr>
            <p:cNvPr id="592" name="Google Shape;592;p3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5" name="Google Shape;595;p30"/>
          <p:cNvGrpSpPr/>
          <p:nvPr/>
        </p:nvGrpSpPr>
        <p:grpSpPr>
          <a:xfrm rot="-2700000" flipH="1">
            <a:off x="1834827" y="3167379"/>
            <a:ext cx="1020232" cy="1515270"/>
            <a:chOff x="1801400" y="1717721"/>
            <a:chExt cx="613189" cy="910721"/>
          </a:xfrm>
        </p:grpSpPr>
        <p:sp>
          <p:nvSpPr>
            <p:cNvPr id="596" name="Google Shape;596;p30"/>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0"/>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0"/>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0"/>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0" name="Google Shape;600;p30"/>
          <p:cNvGrpSpPr/>
          <p:nvPr/>
        </p:nvGrpSpPr>
        <p:grpSpPr>
          <a:xfrm flipH="1">
            <a:off x="6953797" y="3336203"/>
            <a:ext cx="1206193" cy="1177624"/>
            <a:chOff x="2180273" y="-464800"/>
            <a:chExt cx="1256975" cy="1227203"/>
          </a:xfrm>
        </p:grpSpPr>
        <p:sp>
          <p:nvSpPr>
            <p:cNvPr id="601" name="Google Shape;601;p3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3" name="Google Shape;603;p30"/>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4" name="Google Shape;604;p30"/>
          <p:cNvGrpSpPr/>
          <p:nvPr/>
        </p:nvGrpSpPr>
        <p:grpSpPr>
          <a:xfrm>
            <a:off x="6502158" y="929639"/>
            <a:ext cx="903278" cy="881883"/>
            <a:chOff x="2180273" y="-464800"/>
            <a:chExt cx="1256975" cy="1227203"/>
          </a:xfrm>
        </p:grpSpPr>
        <p:sp>
          <p:nvSpPr>
            <p:cNvPr id="605" name="Google Shape;605;p3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p31"/>
          <p:cNvGrpSpPr/>
          <p:nvPr/>
        </p:nvGrpSpPr>
        <p:grpSpPr>
          <a:xfrm>
            <a:off x="388963" y="310008"/>
            <a:ext cx="7650137" cy="2015411"/>
            <a:chOff x="7315200" y="2171700"/>
            <a:chExt cx="10782300" cy="3639918"/>
          </a:xfrm>
        </p:grpSpPr>
        <p:sp>
          <p:nvSpPr>
            <p:cNvPr id="612" name="Google Shape;612;p31"/>
            <p:cNvSpPr/>
            <p:nvPr/>
          </p:nvSpPr>
          <p:spPr>
            <a:xfrm>
              <a:off x="7315200" y="2171700"/>
              <a:ext cx="10629901"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3" name="Google Shape;613;p31"/>
            <p:cNvSpPr/>
            <p:nvPr/>
          </p:nvSpPr>
          <p:spPr>
            <a:xfrm>
              <a:off x="7467599" y="2324099"/>
              <a:ext cx="10629901" cy="2806713"/>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4" name="Google Shape;614;p31"/>
            <p:cNvSpPr txBox="1"/>
            <p:nvPr/>
          </p:nvSpPr>
          <p:spPr>
            <a:xfrm>
              <a:off x="7696199" y="2412664"/>
              <a:ext cx="10248900" cy="3398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Nhiệm vụ 1: </a:t>
              </a:r>
              <a:r>
                <a:rPr lang="en-US" sz="2000" b="0" i="0" u="none" strike="noStrike" cap="none">
                  <a:solidFill>
                    <a:srgbClr val="000000"/>
                  </a:solidFill>
                  <a:latin typeface="Arial"/>
                  <a:ea typeface="Arial"/>
                  <a:cs typeface="Arial"/>
                  <a:sym typeface="Arial"/>
                </a:rPr>
                <a:t>Gia đình em có kế hoạch đi du lịch ở Sa Pa vào dịp tết Dương lịch. Em hãy tìm kiếm thông tin về các điểm tham quan ở Sa Pa.</a:t>
              </a:r>
              <a:endParaRPr sz="2000" b="0" i="0" u="none" strike="noStrike" cap="none">
                <a:solidFill>
                  <a:srgbClr val="000000"/>
                </a:solidFill>
                <a:latin typeface="Arial"/>
                <a:ea typeface="Arial"/>
                <a:cs typeface="Arial"/>
                <a:sym typeface="Arial"/>
              </a:endParaRPr>
            </a:p>
          </p:txBody>
        </p:sp>
      </p:grpSp>
      <p:grpSp>
        <p:nvGrpSpPr>
          <p:cNvPr id="615" name="Google Shape;615;p31"/>
          <p:cNvGrpSpPr/>
          <p:nvPr/>
        </p:nvGrpSpPr>
        <p:grpSpPr>
          <a:xfrm>
            <a:off x="789986" y="2075247"/>
            <a:ext cx="4607019" cy="1473110"/>
            <a:chOff x="4157514" y="3543259"/>
            <a:chExt cx="4607019" cy="1473110"/>
          </a:xfrm>
        </p:grpSpPr>
        <p:sp>
          <p:nvSpPr>
            <p:cNvPr id="616" name="Google Shape;616;p31"/>
            <p:cNvSpPr/>
            <p:nvPr/>
          </p:nvSpPr>
          <p:spPr>
            <a:xfrm>
              <a:off x="4157514" y="3744509"/>
              <a:ext cx="4160248"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Em có thể tìm kiếm và thu thập</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thông tin từ những nguồn nào?</a:t>
              </a:r>
              <a:endParaRPr sz="2000" b="0" i="0" u="none" strike="noStrike" cap="none">
                <a:solidFill>
                  <a:srgbClr val="000000"/>
                </a:solidFill>
                <a:latin typeface="Arial"/>
                <a:ea typeface="Arial"/>
                <a:cs typeface="Arial"/>
                <a:sym typeface="Arial"/>
              </a:endParaRPr>
            </a:p>
          </p:txBody>
        </p:sp>
        <p:pic>
          <p:nvPicPr>
            <p:cNvPr id="617" name="Google Shape;617;p31"/>
            <p:cNvPicPr preferRelativeResize="0"/>
            <p:nvPr/>
          </p:nvPicPr>
          <p:blipFill rotWithShape="1">
            <a:blip r:embed="rId3">
              <a:alphaModFix/>
            </a:blip>
            <a:srcRect/>
            <a:stretch/>
          </p:blipFill>
          <p:spPr>
            <a:xfrm rot="772182">
              <a:off x="7827808" y="3615532"/>
              <a:ext cx="798800" cy="1328564"/>
            </a:xfrm>
            <a:prstGeom prst="rect">
              <a:avLst/>
            </a:prstGeom>
            <a:noFill/>
            <a:ln>
              <a:noFill/>
            </a:ln>
          </p:spPr>
        </p:pic>
      </p:grpSp>
      <p:grpSp>
        <p:nvGrpSpPr>
          <p:cNvPr id="618" name="Google Shape;618;p31"/>
          <p:cNvGrpSpPr/>
          <p:nvPr/>
        </p:nvGrpSpPr>
        <p:grpSpPr>
          <a:xfrm>
            <a:off x="875261" y="3699584"/>
            <a:ext cx="3984419" cy="1030620"/>
            <a:chOff x="5647262" y="1580708"/>
            <a:chExt cx="3984419" cy="1030620"/>
          </a:xfrm>
        </p:grpSpPr>
        <p:sp>
          <p:nvSpPr>
            <p:cNvPr id="619" name="Google Shape;619;p31"/>
            <p:cNvSpPr/>
            <p:nvPr/>
          </p:nvSpPr>
          <p:spPr>
            <a:xfrm>
              <a:off x="6239665" y="1580708"/>
              <a:ext cx="3392016" cy="1030620"/>
            </a:xfrm>
            <a:prstGeom prst="roundRect">
              <a:avLst>
                <a:gd name="adj" fmla="val 14003"/>
              </a:avLst>
            </a:prstGeom>
            <a:solidFill>
              <a:srgbClr val="FFFFB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Internet, ti vi, sách, báo, mọi người xung quanh,…</a:t>
              </a:r>
              <a:endParaRPr sz="2000" b="0" i="0" u="none" strike="noStrike" cap="none">
                <a:solidFill>
                  <a:srgbClr val="000000"/>
                </a:solidFill>
                <a:latin typeface="Arial"/>
                <a:ea typeface="Arial"/>
                <a:cs typeface="Arial"/>
                <a:sym typeface="Arial"/>
              </a:endParaRPr>
            </a:p>
          </p:txBody>
        </p:sp>
        <p:sp>
          <p:nvSpPr>
            <p:cNvPr id="620" name="Google Shape;620;p31"/>
            <p:cNvSpPr/>
            <p:nvPr/>
          </p:nvSpPr>
          <p:spPr>
            <a:xfrm>
              <a:off x="5647262" y="1856484"/>
              <a:ext cx="520965" cy="47906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621" name="Google Shape;621;p31" descr="https://vcdn1-dulich.vnecdn.net/2022/04/18/dulichSaPa-1650268886-1480-1650277620.png?w=0&amp;h=0&amp;q=100&amp;dpr=2&amp;fit=crop&amp;s=JTUw8njZ_Glkqf1itzjObg"/>
          <p:cNvPicPr preferRelativeResize="0"/>
          <p:nvPr/>
        </p:nvPicPr>
        <p:blipFill rotWithShape="1">
          <a:blip r:embed="rId4">
            <a:alphaModFix/>
          </a:blip>
          <a:srcRect r="9455"/>
          <a:stretch/>
        </p:blipFill>
        <p:spPr>
          <a:xfrm>
            <a:off x="5720158" y="2276497"/>
            <a:ext cx="2671890" cy="196530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 calcmode="lin" valueType="num">
                                      <p:cBhvr additive="base">
                                        <p:cTn id="12" dur="500"/>
                                        <p:tgtEl>
                                          <p:spTgt spid="6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 calcmode="lin" valueType="num">
                                      <p:cBhvr additive="base">
                                        <p:cTn id="17" dur="500"/>
                                        <p:tgtEl>
                                          <p:spTgt spid="621"/>
                                        </p:tgtEl>
                                        <p:attrNameLst>
                                          <p:attrName>ppt_w</p:attrName>
                                        </p:attrNameLst>
                                      </p:cBhvr>
                                      <p:tavLst>
                                        <p:tav tm="0">
                                          <p:val>
                                            <p:strVal val="0"/>
                                          </p:val>
                                        </p:tav>
                                        <p:tav tm="100000">
                                          <p:val>
                                            <p:strVal val="#ppt_w"/>
                                          </p:val>
                                        </p:tav>
                                      </p:tavLst>
                                    </p:anim>
                                    <p:anim calcmode="lin" valueType="num">
                                      <p:cBhvr additive="base">
                                        <p:cTn id="18" dur="500"/>
                                        <p:tgtEl>
                                          <p:spTgt spid="62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8"/>
                                        </p:tgtEl>
                                        <p:attrNameLst>
                                          <p:attrName>style.visibility</p:attrName>
                                        </p:attrNameLst>
                                      </p:cBhvr>
                                      <p:to>
                                        <p:strVal val="visible"/>
                                      </p:to>
                                    </p:set>
                                    <p:animEffect transition="in" filter="fade">
                                      <p:cBhvr>
                                        <p:cTn id="23"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p:nvPr/>
        </p:nvSpPr>
        <p:spPr>
          <a:xfrm>
            <a:off x="0" y="264137"/>
            <a:ext cx="3444875" cy="587375"/>
          </a:xfrm>
          <a:prstGeom prst="homePlate">
            <a:avLst>
              <a:gd name="adj" fmla="val 4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CÁC BƯỚC THỰC HIỆN</a:t>
            </a:r>
            <a:endParaRPr sz="2000" b="1" i="0" u="none" strike="noStrike" cap="none">
              <a:solidFill>
                <a:srgbClr val="FFFFFF"/>
              </a:solidFill>
              <a:latin typeface="Arial"/>
              <a:ea typeface="Arial"/>
              <a:cs typeface="Arial"/>
              <a:sym typeface="Arial"/>
            </a:endParaRPr>
          </a:p>
        </p:txBody>
      </p:sp>
      <p:grpSp>
        <p:nvGrpSpPr>
          <p:cNvPr id="627" name="Google Shape;627;p32"/>
          <p:cNvGrpSpPr/>
          <p:nvPr/>
        </p:nvGrpSpPr>
        <p:grpSpPr>
          <a:xfrm>
            <a:off x="288925" y="1051001"/>
            <a:ext cx="5400675" cy="1477328"/>
            <a:chOff x="605200" y="2456835"/>
            <a:chExt cx="5400675" cy="1477328"/>
          </a:xfrm>
        </p:grpSpPr>
        <p:sp>
          <p:nvSpPr>
            <p:cNvPr id="628" name="Google Shape;628;p32"/>
            <p:cNvSpPr txBox="1"/>
            <p:nvPr/>
          </p:nvSpPr>
          <p:spPr>
            <a:xfrm>
              <a:off x="649649" y="2456835"/>
              <a:ext cx="5356226" cy="1477328"/>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Bước 1: </a:t>
              </a:r>
              <a:r>
                <a:rPr lang="en-US" sz="2000" b="0" i="0" u="none" strike="noStrike" cap="none">
                  <a:solidFill>
                    <a:srgbClr val="000000"/>
                  </a:solidFill>
                  <a:latin typeface="Arial"/>
                  <a:ea typeface="Arial"/>
                  <a:cs typeface="Arial"/>
                  <a:sym typeface="Arial"/>
                </a:rPr>
                <a:t>Sử dụng máy tìm kiếm </a:t>
              </a:r>
              <a:r>
                <a:rPr lang="en-US" sz="2000" b="0" i="0" u="none" strike="noStrike" cap="none">
                  <a:solidFill>
                    <a:srgbClr val="7030A0"/>
                  </a:solidFill>
                  <a:latin typeface="Arial"/>
                  <a:ea typeface="Arial"/>
                  <a:cs typeface="Arial"/>
                  <a:sym typeface="Arial"/>
                </a:rPr>
                <a:t>google.com</a:t>
              </a:r>
              <a:r>
                <a:rPr lang="en-US" sz="2000" b="0" i="0" u="none" strike="noStrike" cap="none">
                  <a:solidFill>
                    <a:srgbClr val="000000"/>
                  </a:solidFill>
                  <a:latin typeface="Arial"/>
                  <a:ea typeface="Arial"/>
                  <a:cs typeface="Arial"/>
                  <a:sym typeface="Arial"/>
                </a:rPr>
                <a:t> để tìm kiếm thông tin trên Internet với từ khoá </a:t>
              </a:r>
              <a:r>
                <a:rPr lang="en-US" sz="2000" b="0" i="1" u="none" strike="noStrike" cap="none">
                  <a:solidFill>
                    <a:srgbClr val="000000"/>
                  </a:solidFill>
                  <a:latin typeface="Arial"/>
                  <a:ea typeface="Arial"/>
                  <a:cs typeface="Arial"/>
                  <a:sym typeface="Arial"/>
                </a:rPr>
                <a:t>Các điểm tham quan ở Sa Pa</a:t>
              </a:r>
              <a:r>
                <a:rPr lang="en-US"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629" name="Google Shape;629;p32"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grpSp>
        <p:nvGrpSpPr>
          <p:cNvPr id="630" name="Google Shape;630;p32"/>
          <p:cNvGrpSpPr/>
          <p:nvPr/>
        </p:nvGrpSpPr>
        <p:grpSpPr>
          <a:xfrm>
            <a:off x="288925" y="2655039"/>
            <a:ext cx="5400675" cy="1938992"/>
            <a:chOff x="605200" y="2456835"/>
            <a:chExt cx="5400675" cy="1938992"/>
          </a:xfrm>
        </p:grpSpPr>
        <p:sp>
          <p:nvSpPr>
            <p:cNvPr id="631" name="Google Shape;631;p32"/>
            <p:cNvSpPr txBox="1"/>
            <p:nvPr/>
          </p:nvSpPr>
          <p:spPr>
            <a:xfrm>
              <a:off x="649649" y="2456835"/>
              <a:ext cx="5356226" cy="1938992"/>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Bước 2: </a:t>
              </a:r>
              <a:r>
                <a:rPr lang="en-US" sz="2000" b="0" i="0" u="none" strike="noStrike" cap="none">
                  <a:solidFill>
                    <a:srgbClr val="000000"/>
                  </a:solidFill>
                  <a:latin typeface="Arial"/>
                  <a:ea typeface="Arial"/>
                  <a:cs typeface="Arial"/>
                  <a:sym typeface="Arial"/>
                </a:rPr>
                <a:t>Nháy chuột vào từng kết quả để mở các trang web chứa thông tin, đọc và thu thập thông tin liên quan đến các điểm tham quan ở Sa Pa.</a:t>
              </a:r>
              <a:endParaRPr sz="2000" b="0" i="0" u="none" strike="noStrike" cap="none">
                <a:solidFill>
                  <a:srgbClr val="000000"/>
                </a:solidFill>
                <a:latin typeface="Arial"/>
                <a:ea typeface="Arial"/>
                <a:cs typeface="Arial"/>
                <a:sym typeface="Arial"/>
              </a:endParaRPr>
            </a:p>
          </p:txBody>
        </p:sp>
        <p:pic>
          <p:nvPicPr>
            <p:cNvPr id="632" name="Google Shape;632;p32"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pic>
        <p:nvPicPr>
          <p:cNvPr id="633" name="Google Shape;633;p32"/>
          <p:cNvPicPr preferRelativeResize="0"/>
          <p:nvPr/>
        </p:nvPicPr>
        <p:blipFill rotWithShape="1">
          <a:blip r:embed="rId4">
            <a:alphaModFix/>
          </a:blip>
          <a:srcRect b="6535"/>
          <a:stretch/>
        </p:blipFill>
        <p:spPr>
          <a:xfrm>
            <a:off x="5905500" y="1177712"/>
            <a:ext cx="2711450" cy="2360146"/>
          </a:xfrm>
          <a:prstGeom prst="rect">
            <a:avLst/>
          </a:prstGeom>
          <a:noFill/>
          <a:ln>
            <a:noFill/>
          </a:ln>
          <a:effectLst>
            <a:outerShdw blurRad="292100" dist="139700" dir="2700000" algn="tl" rotWithShape="0">
              <a:srgbClr val="333333">
                <a:alpha val="64313"/>
              </a:srgbClr>
            </a:outerShdw>
          </a:effectLst>
        </p:spPr>
      </p:pic>
      <p:sp>
        <p:nvSpPr>
          <p:cNvPr id="634" name="Google Shape;634;p32"/>
          <p:cNvSpPr txBox="1"/>
          <p:nvPr/>
        </p:nvSpPr>
        <p:spPr>
          <a:xfrm>
            <a:off x="6213815" y="3767604"/>
            <a:ext cx="2094820" cy="1015663"/>
          </a:xfrm>
          <a:prstGeom prst="rect">
            <a:avLst/>
          </a:prstGeom>
          <a:noFill/>
          <a:ln>
            <a:noFill/>
          </a:ln>
        </p:spPr>
        <p:txBody>
          <a:bodyPr spcFirstLastPara="1" wrap="square" lIns="91425" tIns="45700" rIns="91425" bIns="45700" anchor="t" anchorCtr="0">
            <a:spAutoFit/>
          </a:bodyPr>
          <a:lstStyle/>
          <a:p>
            <a:pPr marL="0" marR="0" lvl="1" indent="0" algn="ctr" rtl="0">
              <a:lnSpc>
                <a:spcPct val="150000"/>
              </a:lnSpc>
              <a:spcBef>
                <a:spcPts val="0"/>
              </a:spcBef>
              <a:spcAft>
                <a:spcPts val="0"/>
              </a:spcAft>
              <a:buClr>
                <a:srgbClr val="000000"/>
              </a:buClr>
              <a:buSzPts val="2000"/>
              <a:buFont typeface="Arial"/>
              <a:buNone/>
            </a:pPr>
            <a:r>
              <a:rPr lang="en-US" sz="2000" b="0" i="1" u="none" strike="noStrike" cap="none">
                <a:solidFill>
                  <a:srgbClr val="000000"/>
                </a:solidFill>
                <a:latin typeface="Arial"/>
                <a:ea typeface="Arial"/>
                <a:cs typeface="Arial"/>
                <a:sym typeface="Arial"/>
              </a:rPr>
              <a:t>Hình 17. Kết quả tìm kiếm</a:t>
            </a:r>
            <a:endParaRPr sz="2000" b="0" i="1"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7"/>
                                        </p:tgtEl>
                                        <p:attrNameLst>
                                          <p:attrName>style.visibility</p:attrName>
                                        </p:attrNameLst>
                                      </p:cBhvr>
                                      <p:to>
                                        <p:strVal val="visible"/>
                                      </p:to>
                                    </p:set>
                                    <p:anim calcmode="lin" valueType="num">
                                      <p:cBhvr additive="base">
                                        <p:cTn id="12" dur="500"/>
                                        <p:tgtEl>
                                          <p:spTgt spid="6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 calcmode="lin" valueType="num">
                                      <p:cBhvr additive="base">
                                        <p:cTn id="17" dur="500"/>
                                        <p:tgtEl>
                                          <p:spTgt spid="633"/>
                                        </p:tgtEl>
                                        <p:attrNameLst>
                                          <p:attrName>ppt_w</p:attrName>
                                        </p:attrNameLst>
                                      </p:cBhvr>
                                      <p:tavLst>
                                        <p:tav tm="0">
                                          <p:val>
                                            <p:strVal val="0"/>
                                          </p:val>
                                        </p:tav>
                                        <p:tav tm="100000">
                                          <p:val>
                                            <p:strVal val="#ppt_w"/>
                                          </p:val>
                                        </p:tav>
                                      </p:tavLst>
                                    </p:anim>
                                    <p:anim calcmode="lin" valueType="num">
                                      <p:cBhvr additive="base">
                                        <p:cTn id="18" dur="500"/>
                                        <p:tgtEl>
                                          <p:spTgt spid="633"/>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34"/>
                                        </p:tgtEl>
                                        <p:attrNameLst>
                                          <p:attrName>style.visibility</p:attrName>
                                        </p:attrNameLst>
                                      </p:cBhvr>
                                      <p:to>
                                        <p:strVal val="visible"/>
                                      </p:to>
                                    </p:set>
                                    <p:anim calcmode="lin" valueType="num">
                                      <p:cBhvr additive="base">
                                        <p:cTn id="21" dur="500"/>
                                        <p:tgtEl>
                                          <p:spTgt spid="634"/>
                                        </p:tgtEl>
                                        <p:attrNameLst>
                                          <p:attrName>ppt_w</p:attrName>
                                        </p:attrNameLst>
                                      </p:cBhvr>
                                      <p:tavLst>
                                        <p:tav tm="0">
                                          <p:val>
                                            <p:strVal val="0"/>
                                          </p:val>
                                        </p:tav>
                                        <p:tav tm="100000">
                                          <p:val>
                                            <p:strVal val="#ppt_w"/>
                                          </p:val>
                                        </p:tav>
                                      </p:tavLst>
                                    </p:anim>
                                    <p:anim calcmode="lin" valueType="num">
                                      <p:cBhvr additive="base">
                                        <p:cTn id="22" dur="500"/>
                                        <p:tgtEl>
                                          <p:spTgt spid="634"/>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30"/>
                                        </p:tgtEl>
                                        <p:attrNameLst>
                                          <p:attrName>style.visibility</p:attrName>
                                        </p:attrNameLst>
                                      </p:cBhvr>
                                      <p:to>
                                        <p:strVal val="visible"/>
                                      </p:to>
                                    </p:set>
                                    <p:anim calcmode="lin" valueType="num">
                                      <p:cBhvr additive="base">
                                        <p:cTn id="27" dur="500"/>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33"/>
          <p:cNvGrpSpPr/>
          <p:nvPr/>
        </p:nvGrpSpPr>
        <p:grpSpPr>
          <a:xfrm>
            <a:off x="249497" y="300362"/>
            <a:ext cx="7838886" cy="1180095"/>
            <a:chOff x="7315201" y="2171700"/>
            <a:chExt cx="10196719" cy="2959112"/>
          </a:xfrm>
        </p:grpSpPr>
        <p:sp>
          <p:nvSpPr>
            <p:cNvPr id="640" name="Google Shape;640;p33"/>
            <p:cNvSpPr/>
            <p:nvPr/>
          </p:nvSpPr>
          <p:spPr>
            <a:xfrm>
              <a:off x="7315201" y="2171700"/>
              <a:ext cx="10044320"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p33"/>
            <p:cNvSpPr/>
            <p:nvPr/>
          </p:nvSpPr>
          <p:spPr>
            <a:xfrm>
              <a:off x="7397050" y="2324100"/>
              <a:ext cx="10114870" cy="2806712"/>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2" name="Google Shape;642;p33"/>
            <p:cNvSpPr txBox="1"/>
            <p:nvPr/>
          </p:nvSpPr>
          <p:spPr>
            <a:xfrm>
              <a:off x="7608871" y="2386497"/>
              <a:ext cx="9663322" cy="26681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Nhiệm vụ 2: </a:t>
              </a:r>
              <a:r>
                <a:rPr lang="en-US" sz="2000" b="0" i="0" u="none" strike="noStrike" cap="none">
                  <a:solidFill>
                    <a:srgbClr val="000000"/>
                  </a:solidFill>
                  <a:latin typeface="Arial"/>
                  <a:ea typeface="Arial"/>
                  <a:cs typeface="Arial"/>
                  <a:sym typeface="Arial"/>
                </a:rPr>
                <a:t>Dựa vào thông tin tìm được ở Nhiệm vụ 1, em hãy lựa chọn các điểm tham quan ở Sa Pa phù hợp với gia đình em.</a:t>
              </a:r>
              <a:endParaRPr sz="2000" b="0" i="0" u="none" strike="noStrike" cap="none">
                <a:solidFill>
                  <a:srgbClr val="000000"/>
                </a:solidFill>
                <a:latin typeface="Arial"/>
                <a:ea typeface="Arial"/>
                <a:cs typeface="Arial"/>
                <a:sym typeface="Arial"/>
              </a:endParaRPr>
            </a:p>
          </p:txBody>
        </p:sp>
      </p:grpSp>
      <p:grpSp>
        <p:nvGrpSpPr>
          <p:cNvPr id="643" name="Google Shape;643;p33"/>
          <p:cNvGrpSpPr/>
          <p:nvPr/>
        </p:nvGrpSpPr>
        <p:grpSpPr>
          <a:xfrm>
            <a:off x="905377" y="1579245"/>
            <a:ext cx="7862877" cy="1522681"/>
            <a:chOff x="1235835" y="3518472"/>
            <a:chExt cx="7862877" cy="1522681"/>
          </a:xfrm>
        </p:grpSpPr>
        <p:sp>
          <p:nvSpPr>
            <p:cNvPr id="644" name="Google Shape;644;p33"/>
            <p:cNvSpPr/>
            <p:nvPr/>
          </p:nvSpPr>
          <p:spPr>
            <a:xfrm>
              <a:off x="1235835" y="3744509"/>
              <a:ext cx="7081927"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Để lựa chọn được các điểm tham quan phù hợp với gia đình, em cần chú ý đến những đặc điểm nào của chuyến đi?</a:t>
              </a:r>
              <a:endParaRPr sz="2000" b="0" i="0" u="none" strike="noStrike" cap="none">
                <a:solidFill>
                  <a:srgbClr val="000000"/>
                </a:solidFill>
                <a:latin typeface="Arial"/>
                <a:ea typeface="Arial"/>
                <a:cs typeface="Arial"/>
                <a:sym typeface="Arial"/>
              </a:endParaRPr>
            </a:p>
          </p:txBody>
        </p:sp>
        <p:pic>
          <p:nvPicPr>
            <p:cNvPr id="645" name="Google Shape;645;p33"/>
            <p:cNvPicPr preferRelativeResize="0"/>
            <p:nvPr/>
          </p:nvPicPr>
          <p:blipFill rotWithShape="1">
            <a:blip r:embed="rId3">
              <a:alphaModFix/>
            </a:blip>
            <a:srcRect/>
            <a:stretch/>
          </p:blipFill>
          <p:spPr>
            <a:xfrm rot="1212106">
              <a:off x="8095088" y="3615531"/>
              <a:ext cx="798800" cy="1328564"/>
            </a:xfrm>
            <a:prstGeom prst="rect">
              <a:avLst/>
            </a:prstGeom>
            <a:noFill/>
            <a:ln>
              <a:noFill/>
            </a:ln>
          </p:spPr>
        </p:pic>
      </p:grpSp>
      <p:pic>
        <p:nvPicPr>
          <p:cNvPr id="646" name="Google Shape;646;p33" descr="https://ik.imagekit.io/tvlk/blog/2023/06/nha-tho-da-sapa-acc-1.jpeg"/>
          <p:cNvPicPr preferRelativeResize="0"/>
          <p:nvPr/>
        </p:nvPicPr>
        <p:blipFill rotWithShape="1">
          <a:blip r:embed="rId4">
            <a:alphaModFix/>
          </a:blip>
          <a:srcRect r="29034"/>
          <a:stretch/>
        </p:blipFill>
        <p:spPr>
          <a:xfrm>
            <a:off x="366655" y="3261493"/>
            <a:ext cx="1576159"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7" name="Google Shape;647;p33" descr="https://vnpay.vn/s1/statics.vnpay.vn/2023/8/03p5vkdif6771692342777578.jpg"/>
          <p:cNvPicPr preferRelativeResize="0"/>
          <p:nvPr/>
        </p:nvPicPr>
        <p:blipFill rotWithShape="1">
          <a:blip r:embed="rId5">
            <a:alphaModFix/>
          </a:blip>
          <a:srcRect l="18930" r="18752"/>
          <a:stretch/>
        </p:blipFill>
        <p:spPr>
          <a:xfrm>
            <a:off x="2608958" y="3261493"/>
            <a:ext cx="1580717"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8" name="Google Shape;648;p33" descr="https://www.dongtravel.com/files/blog/9/cho-tinh-Sapa-hop-vao-ngay-nao-1.jpg"/>
          <p:cNvPicPr preferRelativeResize="0"/>
          <p:nvPr/>
        </p:nvPicPr>
        <p:blipFill rotWithShape="1">
          <a:blip r:embed="rId6">
            <a:alphaModFix/>
          </a:blip>
          <a:srcRect l="21911" r="3451"/>
          <a:stretch/>
        </p:blipFill>
        <p:spPr>
          <a:xfrm>
            <a:off x="4856311" y="3261493"/>
            <a:ext cx="1657762" cy="1480708"/>
          </a:xfrm>
          <a:prstGeom prst="roundRect">
            <a:avLst>
              <a:gd name="adj" fmla="val 8594"/>
            </a:avLst>
          </a:prstGeom>
          <a:solidFill>
            <a:srgbClr val="ECECEC"/>
          </a:solidFill>
          <a:ln>
            <a:noFill/>
          </a:ln>
          <a:effectLst>
            <a:reflection stA="38000" endPos="28000" dist="5000" dir="5400000" sy="-100000" algn="bl" rotWithShape="0"/>
          </a:effectLst>
        </p:spPr>
      </p:pic>
      <p:pic>
        <p:nvPicPr>
          <p:cNvPr id="649" name="Google Shape;649;p33"/>
          <p:cNvPicPr preferRelativeResize="0"/>
          <p:nvPr/>
        </p:nvPicPr>
        <p:blipFill rotWithShape="1">
          <a:blip r:embed="rId7">
            <a:alphaModFix/>
          </a:blip>
          <a:srcRect l="17145" r="18927"/>
          <a:stretch/>
        </p:blipFill>
        <p:spPr>
          <a:xfrm>
            <a:off x="7189026" y="3261493"/>
            <a:ext cx="1476004" cy="14807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base">
                                        <p:cTn id="12" dur="500"/>
                                        <p:tgtEl>
                                          <p:spTgt spid="64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46"/>
                                        </p:tgtEl>
                                        <p:attrNameLst>
                                          <p:attrName>style.visibility</p:attrName>
                                        </p:attrNameLst>
                                      </p:cBhvr>
                                      <p:to>
                                        <p:strVal val="visible"/>
                                      </p:to>
                                    </p:set>
                                    <p:anim calcmode="lin" valueType="num">
                                      <p:cBhvr additive="base">
                                        <p:cTn id="17" dur="500"/>
                                        <p:tgtEl>
                                          <p:spTgt spid="646"/>
                                        </p:tgtEl>
                                        <p:attrNameLst>
                                          <p:attrName>ppt_w</p:attrName>
                                        </p:attrNameLst>
                                      </p:cBhvr>
                                      <p:tavLst>
                                        <p:tav tm="0">
                                          <p:val>
                                            <p:strVal val="0"/>
                                          </p:val>
                                        </p:tav>
                                        <p:tav tm="100000">
                                          <p:val>
                                            <p:strVal val="#ppt_w"/>
                                          </p:val>
                                        </p:tav>
                                      </p:tavLst>
                                    </p:anim>
                                    <p:anim calcmode="lin" valueType="num">
                                      <p:cBhvr additive="base">
                                        <p:cTn id="18" dur="500"/>
                                        <p:tgtEl>
                                          <p:spTgt spid="646"/>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anim calcmode="lin" valueType="num">
                                      <p:cBhvr additive="base">
                                        <p:cTn id="23" dur="500"/>
                                        <p:tgtEl>
                                          <p:spTgt spid="647"/>
                                        </p:tgtEl>
                                        <p:attrNameLst>
                                          <p:attrName>ppt_w</p:attrName>
                                        </p:attrNameLst>
                                      </p:cBhvr>
                                      <p:tavLst>
                                        <p:tav tm="0">
                                          <p:val>
                                            <p:strVal val="0"/>
                                          </p:val>
                                        </p:tav>
                                        <p:tav tm="100000">
                                          <p:val>
                                            <p:strVal val="#ppt_w"/>
                                          </p:val>
                                        </p:tav>
                                      </p:tavLst>
                                    </p:anim>
                                    <p:anim calcmode="lin" valueType="num">
                                      <p:cBhvr additive="base">
                                        <p:cTn id="24" dur="500"/>
                                        <p:tgtEl>
                                          <p:spTgt spid="64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48"/>
                                        </p:tgtEl>
                                        <p:attrNameLst>
                                          <p:attrName>style.visibility</p:attrName>
                                        </p:attrNameLst>
                                      </p:cBhvr>
                                      <p:to>
                                        <p:strVal val="visible"/>
                                      </p:to>
                                    </p:set>
                                    <p:anim calcmode="lin" valueType="num">
                                      <p:cBhvr additive="base">
                                        <p:cTn id="29" dur="500"/>
                                        <p:tgtEl>
                                          <p:spTgt spid="648"/>
                                        </p:tgtEl>
                                        <p:attrNameLst>
                                          <p:attrName>ppt_w</p:attrName>
                                        </p:attrNameLst>
                                      </p:cBhvr>
                                      <p:tavLst>
                                        <p:tav tm="0">
                                          <p:val>
                                            <p:strVal val="0"/>
                                          </p:val>
                                        </p:tav>
                                        <p:tav tm="100000">
                                          <p:val>
                                            <p:strVal val="#ppt_w"/>
                                          </p:val>
                                        </p:tav>
                                      </p:tavLst>
                                    </p:anim>
                                    <p:anim calcmode="lin" valueType="num">
                                      <p:cBhvr additive="base">
                                        <p:cTn id="30" dur="500"/>
                                        <p:tgtEl>
                                          <p:spTgt spid="64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649"/>
                                        </p:tgtEl>
                                        <p:attrNameLst>
                                          <p:attrName>style.visibility</p:attrName>
                                        </p:attrNameLst>
                                      </p:cBhvr>
                                      <p:to>
                                        <p:strVal val="visible"/>
                                      </p:to>
                                    </p:set>
                                    <p:anim calcmode="lin" valueType="num">
                                      <p:cBhvr additive="base">
                                        <p:cTn id="35" dur="500"/>
                                        <p:tgtEl>
                                          <p:spTgt spid="649"/>
                                        </p:tgtEl>
                                        <p:attrNameLst>
                                          <p:attrName>ppt_w</p:attrName>
                                        </p:attrNameLst>
                                      </p:cBhvr>
                                      <p:tavLst>
                                        <p:tav tm="0">
                                          <p:val>
                                            <p:strVal val="0"/>
                                          </p:val>
                                        </p:tav>
                                        <p:tav tm="100000">
                                          <p:val>
                                            <p:strVal val="#ppt_w"/>
                                          </p:val>
                                        </p:tav>
                                      </p:tavLst>
                                    </p:anim>
                                    <p:anim calcmode="lin" valueType="num">
                                      <p:cBhvr additive="base">
                                        <p:cTn id="36" dur="500"/>
                                        <p:tgtEl>
                                          <p:spTgt spid="6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6"/>
          <p:cNvSpPr/>
          <p:nvPr/>
        </p:nvSpPr>
        <p:spPr>
          <a:xfrm>
            <a:off x="241229" y="268505"/>
            <a:ext cx="8661542" cy="4620996"/>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txBox="1"/>
          <p:nvPr/>
        </p:nvSpPr>
        <p:spPr>
          <a:xfrm>
            <a:off x="0" y="338355"/>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KHỞI ĐỘNG</a:t>
            </a:r>
            <a:endParaRPr sz="3300" b="1" i="0" u="none" strike="noStrike" cap="none">
              <a:solidFill>
                <a:srgbClr val="000000"/>
              </a:solidFill>
              <a:latin typeface="Arial"/>
              <a:ea typeface="Arial"/>
              <a:cs typeface="Arial"/>
              <a:sym typeface="Arial"/>
            </a:endParaRPr>
          </a:p>
        </p:txBody>
      </p:sp>
      <p:sp>
        <p:nvSpPr>
          <p:cNvPr id="231" name="Google Shape;231;p16"/>
          <p:cNvSpPr txBox="1"/>
          <p:nvPr/>
        </p:nvSpPr>
        <p:spPr>
          <a:xfrm>
            <a:off x="752457" y="1446350"/>
            <a:ext cx="7639086"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Vào đầu năm học, cô giáo giao cho mỗi nhóm ba bạn hoàn thành một bài trình chiếu về kì nghỉ hè vừa qua và nêu những kinh nghiệm, bài học rút ra từ kì nghỉ đó. Cả 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và hi vọng sẽ tận hưởng một chuyến đi thú vị. </a:t>
            </a:r>
            <a:endParaRPr sz="1800" b="0" i="0" u="none" strike="noStrike" cap="none">
              <a:solidFill>
                <a:srgbClr val="000000"/>
              </a:solidFill>
              <a:latin typeface="Arial"/>
              <a:ea typeface="Arial"/>
              <a:cs typeface="Arial"/>
              <a:sym typeface="Arial"/>
            </a:endParaRPr>
          </a:p>
        </p:txBody>
      </p:sp>
      <p:sp>
        <p:nvSpPr>
          <p:cNvPr id="232" name="Google Shape;232;p16"/>
          <p:cNvSpPr txBox="1"/>
          <p:nvPr/>
        </p:nvSpPr>
        <p:spPr>
          <a:xfrm>
            <a:off x="0" y="938519"/>
            <a:ext cx="914400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Đọc tình huống phần Khởi động – SGK tr.14:</a:t>
            </a:r>
            <a:endParaRPr sz="1800" b="1" i="0" u="none" strike="noStrike" cap="none">
              <a:solidFill>
                <a:srgbClr val="C00000"/>
              </a:solidFill>
              <a:latin typeface="Arial"/>
              <a:ea typeface="Arial"/>
              <a:cs typeface="Arial"/>
              <a:sym typeface="Arial"/>
            </a:endParaRPr>
          </a:p>
        </p:txBody>
      </p:sp>
      <p:pic>
        <p:nvPicPr>
          <p:cNvPr id="233" name="Google Shape;233;p16"/>
          <p:cNvPicPr preferRelativeResize="0"/>
          <p:nvPr/>
        </p:nvPicPr>
        <p:blipFill rotWithShape="1">
          <a:blip r:embed="rId3">
            <a:alphaModFix/>
          </a:blip>
          <a:srcRect/>
          <a:stretch/>
        </p:blipFill>
        <p:spPr>
          <a:xfrm rot="5607192">
            <a:off x="83837" y="2305964"/>
            <a:ext cx="532453" cy="532453"/>
          </a:xfrm>
          <a:prstGeom prst="rect">
            <a:avLst/>
          </a:prstGeom>
          <a:noFill/>
          <a:ln>
            <a:noFill/>
          </a:ln>
        </p:spPr>
      </p:pic>
      <p:pic>
        <p:nvPicPr>
          <p:cNvPr id="234" name="Google Shape;234;p16"/>
          <p:cNvPicPr preferRelativeResize="0"/>
          <p:nvPr/>
        </p:nvPicPr>
        <p:blipFill rotWithShape="1">
          <a:blip r:embed="rId4">
            <a:alphaModFix/>
          </a:blip>
          <a:srcRect/>
          <a:stretch/>
        </p:blipFill>
        <p:spPr>
          <a:xfrm rot="1761610">
            <a:off x="8322281" y="4398505"/>
            <a:ext cx="705420" cy="560846"/>
          </a:xfrm>
          <a:prstGeom prst="rect">
            <a:avLst/>
          </a:prstGeom>
          <a:noFill/>
          <a:ln>
            <a:noFill/>
          </a:ln>
        </p:spPr>
      </p:pic>
      <p:sp>
        <p:nvSpPr>
          <p:cNvPr id="235" name="Google Shape;235;p16"/>
          <p:cNvSpPr/>
          <p:nvPr/>
        </p:nvSpPr>
        <p:spPr>
          <a:xfrm rot="-1305284" flipH="1">
            <a:off x="8291112" y="432203"/>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6"/>
          <p:cNvSpPr/>
          <p:nvPr/>
        </p:nvSpPr>
        <p:spPr>
          <a:xfrm rot="1305284">
            <a:off x="411081" y="427707"/>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p:tgtEl>
                                          <p:spTgt spid="2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34"/>
          <p:cNvGrpSpPr/>
          <p:nvPr/>
        </p:nvGrpSpPr>
        <p:grpSpPr>
          <a:xfrm>
            <a:off x="500462" y="1695556"/>
            <a:ext cx="4301366" cy="588065"/>
            <a:chOff x="2212557" y="1551606"/>
            <a:chExt cx="8602726" cy="1176130"/>
          </a:xfrm>
        </p:grpSpPr>
        <p:pic>
          <p:nvPicPr>
            <p:cNvPr id="655" name="Google Shape;655;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56" name="Google Shape;656;p34"/>
            <p:cNvSpPr/>
            <p:nvPr/>
          </p:nvSpPr>
          <p:spPr>
            <a:xfrm>
              <a:off x="3102800" y="1619740"/>
              <a:ext cx="7712483" cy="1107996"/>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Số ngày tham quan.</a:t>
              </a:r>
              <a:endParaRPr sz="2000" b="0" i="0" u="none" strike="noStrike" cap="none">
                <a:solidFill>
                  <a:srgbClr val="000000"/>
                </a:solidFill>
                <a:latin typeface="Arial"/>
                <a:ea typeface="Arial"/>
                <a:cs typeface="Arial"/>
                <a:sym typeface="Arial"/>
              </a:endParaRPr>
            </a:p>
          </p:txBody>
        </p:sp>
      </p:grpSp>
      <p:grpSp>
        <p:nvGrpSpPr>
          <p:cNvPr id="657" name="Google Shape;657;p34"/>
          <p:cNvGrpSpPr/>
          <p:nvPr/>
        </p:nvGrpSpPr>
        <p:grpSpPr>
          <a:xfrm>
            <a:off x="275030" y="253893"/>
            <a:ext cx="6738029" cy="987234"/>
            <a:chOff x="1858777" y="378121"/>
            <a:chExt cx="6738029" cy="987234"/>
          </a:xfrm>
        </p:grpSpPr>
        <p:sp>
          <p:nvSpPr>
            <p:cNvPr id="658" name="Google Shape;658;p34"/>
            <p:cNvSpPr/>
            <p:nvPr/>
          </p:nvSpPr>
          <p:spPr>
            <a:xfrm>
              <a:off x="1892113" y="406695"/>
              <a:ext cx="6704693" cy="95866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Để lựa chọn được các điểm tham quan phù hợp với gia đình, em cần chú ý đến những đặc điểm sau:</a:t>
              </a:r>
              <a:endParaRPr sz="2000" b="0" i="0" u="none" strike="noStrike" cap="none">
                <a:solidFill>
                  <a:srgbClr val="C00000"/>
                </a:solidFill>
                <a:latin typeface="Arial"/>
                <a:ea typeface="Arial"/>
                <a:cs typeface="Arial"/>
                <a:sym typeface="Arial"/>
              </a:endParaRPr>
            </a:p>
          </p:txBody>
        </p:sp>
        <p:pic>
          <p:nvPicPr>
            <p:cNvPr id="659" name="Google Shape;659;p34"/>
            <p:cNvPicPr preferRelativeResize="0"/>
            <p:nvPr/>
          </p:nvPicPr>
          <p:blipFill rotWithShape="1">
            <a:blip r:embed="rId4">
              <a:alphaModFix/>
            </a:blip>
            <a:srcRect/>
            <a:stretch/>
          </p:blipFill>
          <p:spPr>
            <a:xfrm>
              <a:off x="1858777" y="378121"/>
              <a:ext cx="547248" cy="624424"/>
            </a:xfrm>
            <a:prstGeom prst="rect">
              <a:avLst/>
            </a:prstGeom>
            <a:noFill/>
            <a:ln>
              <a:noFill/>
            </a:ln>
          </p:spPr>
        </p:pic>
      </p:grpSp>
      <p:grpSp>
        <p:nvGrpSpPr>
          <p:cNvPr id="660" name="Google Shape;660;p34"/>
          <p:cNvGrpSpPr/>
          <p:nvPr/>
        </p:nvGrpSpPr>
        <p:grpSpPr>
          <a:xfrm>
            <a:off x="500462" y="2550007"/>
            <a:ext cx="4301366" cy="588065"/>
            <a:chOff x="2212557" y="1551606"/>
            <a:chExt cx="8602726" cy="1176130"/>
          </a:xfrm>
        </p:grpSpPr>
        <p:pic>
          <p:nvPicPr>
            <p:cNvPr id="661" name="Google Shape;661;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2" name="Google Shape;662;p34"/>
            <p:cNvSpPr/>
            <p:nvPr/>
          </p:nvSpPr>
          <p:spPr>
            <a:xfrm>
              <a:off x="3102798" y="1619740"/>
              <a:ext cx="7712485" cy="1107996"/>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Thành phần tham gia.</a:t>
              </a:r>
              <a:endParaRPr sz="2000" b="0" i="0" u="none" strike="noStrike" cap="none">
                <a:solidFill>
                  <a:srgbClr val="000000"/>
                </a:solidFill>
                <a:latin typeface="Arial"/>
                <a:ea typeface="Arial"/>
                <a:cs typeface="Arial"/>
                <a:sym typeface="Arial"/>
              </a:endParaRPr>
            </a:p>
          </p:txBody>
        </p:sp>
      </p:grpSp>
      <p:grpSp>
        <p:nvGrpSpPr>
          <p:cNvPr id="663" name="Google Shape;663;p34"/>
          <p:cNvGrpSpPr/>
          <p:nvPr/>
        </p:nvGrpSpPr>
        <p:grpSpPr>
          <a:xfrm>
            <a:off x="500462" y="3381522"/>
            <a:ext cx="4301366" cy="565129"/>
            <a:chOff x="2212557" y="1551606"/>
            <a:chExt cx="8602726" cy="1130258"/>
          </a:xfrm>
        </p:grpSpPr>
        <p:pic>
          <p:nvPicPr>
            <p:cNvPr id="664" name="Google Shape;664;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5" name="Google Shape;665;p34"/>
            <p:cNvSpPr/>
            <p:nvPr/>
          </p:nvSpPr>
          <p:spPr>
            <a:xfrm>
              <a:off x="3102798" y="1619740"/>
              <a:ext cx="7712485" cy="996684"/>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Nhu cầu chung của mọi người.</a:t>
              </a:r>
              <a:endParaRPr sz="2000" b="0" i="0" u="none" strike="noStrike" cap="none">
                <a:solidFill>
                  <a:srgbClr val="000000"/>
                </a:solidFill>
                <a:latin typeface="Arial"/>
                <a:ea typeface="Arial"/>
                <a:cs typeface="Arial"/>
                <a:sym typeface="Arial"/>
              </a:endParaRPr>
            </a:p>
          </p:txBody>
        </p:sp>
      </p:grpSp>
      <p:pic>
        <p:nvPicPr>
          <p:cNvPr id="666" name="Google Shape;666;p34" descr="https://static.vinwonders.com/production/du-lich-cho-tre-em-2.jpg"/>
          <p:cNvPicPr preferRelativeResize="0"/>
          <p:nvPr/>
        </p:nvPicPr>
        <p:blipFill rotWithShape="1">
          <a:blip r:embed="rId5">
            <a:alphaModFix/>
          </a:blip>
          <a:srcRect l="4722" r="5734"/>
          <a:stretch/>
        </p:blipFill>
        <p:spPr>
          <a:xfrm rot="-295594">
            <a:off x="4256349" y="1627228"/>
            <a:ext cx="1981200" cy="135865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7" name="Google Shape;667;p34" descr="https://images.foody.vn/images/15267728_1618599401770346_6906939649024625185_n.jpg"/>
          <p:cNvPicPr preferRelativeResize="0"/>
          <p:nvPr/>
        </p:nvPicPr>
        <p:blipFill rotWithShape="1">
          <a:blip r:embed="rId6">
            <a:alphaModFix/>
          </a:blip>
          <a:srcRect l="11283" r="5282"/>
          <a:stretch/>
        </p:blipFill>
        <p:spPr>
          <a:xfrm rot="411995">
            <a:off x="6909385" y="1581354"/>
            <a:ext cx="1700416" cy="13586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8" name="Google Shape;668;p34" descr="https://bbt.1cdn.vn/2023/08/18/ong-ba.png"/>
          <p:cNvPicPr preferRelativeResize="0"/>
          <p:nvPr/>
        </p:nvPicPr>
        <p:blipFill rotWithShape="1">
          <a:blip r:embed="rId7">
            <a:alphaModFix/>
          </a:blip>
          <a:srcRect/>
          <a:stretch/>
        </p:blipFill>
        <p:spPr>
          <a:xfrm>
            <a:off x="5769130" y="3258626"/>
            <a:ext cx="2295475" cy="15298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 calcmode="lin" valueType="num">
                                      <p:cBhvr additive="base">
                                        <p:cTn id="18" dur="500"/>
                                        <p:tgtEl>
                                          <p:spTgt spid="667"/>
                                        </p:tgtEl>
                                        <p:attrNameLst>
                                          <p:attrName>ppt_w</p:attrName>
                                        </p:attrNameLst>
                                      </p:cBhvr>
                                      <p:tavLst>
                                        <p:tav tm="0">
                                          <p:val>
                                            <p:strVal val="0"/>
                                          </p:val>
                                        </p:tav>
                                        <p:tav tm="100000">
                                          <p:val>
                                            <p:strVal val="#ppt_w"/>
                                          </p:val>
                                        </p:tav>
                                      </p:tavLst>
                                    </p:anim>
                                    <p:anim calcmode="lin" valueType="num">
                                      <p:cBhvr additive="base">
                                        <p:cTn id="19" dur="500"/>
                                        <p:tgtEl>
                                          <p:spTgt spid="66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68"/>
                                        </p:tgtEl>
                                        <p:attrNameLst>
                                          <p:attrName>style.visibility</p:attrName>
                                        </p:attrNameLst>
                                      </p:cBhvr>
                                      <p:to>
                                        <p:strVal val="visible"/>
                                      </p:to>
                                    </p:set>
                                    <p:anim calcmode="lin" valueType="num">
                                      <p:cBhvr additive="base">
                                        <p:cTn id="24" dur="500"/>
                                        <p:tgtEl>
                                          <p:spTgt spid="668"/>
                                        </p:tgtEl>
                                        <p:attrNameLst>
                                          <p:attrName>ppt_w</p:attrName>
                                        </p:attrNameLst>
                                      </p:cBhvr>
                                      <p:tavLst>
                                        <p:tav tm="0">
                                          <p:val>
                                            <p:strVal val="0"/>
                                          </p:val>
                                        </p:tav>
                                        <p:tav tm="100000">
                                          <p:val>
                                            <p:strVal val="#ppt_w"/>
                                          </p:val>
                                        </p:tav>
                                      </p:tavLst>
                                    </p:anim>
                                    <p:anim calcmode="lin" valueType="num">
                                      <p:cBhvr additive="base">
                                        <p:cTn id="25" dur="500"/>
                                        <p:tgtEl>
                                          <p:spTgt spid="66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4"/>
                                        </p:tgtEl>
                                        <p:attrNameLst>
                                          <p:attrName>style.visibility</p:attrName>
                                        </p:attrNameLst>
                                      </p:cBhvr>
                                      <p:to>
                                        <p:strVal val="visible"/>
                                      </p:to>
                                    </p:set>
                                    <p:animEffect transition="in" filter="fade">
                                      <p:cBhvr>
                                        <p:cTn id="30" dur="500"/>
                                        <p:tgtEl>
                                          <p:spTgt spid="6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animEffect transition="in" filter="fade">
                                      <p:cBhvr>
                                        <p:cTn id="35" dur="500"/>
                                        <p:tgtEl>
                                          <p:spTgt spid="6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3"/>
                                        </p:tgtEl>
                                        <p:attrNameLst>
                                          <p:attrName>style.visibility</p:attrName>
                                        </p:attrNameLst>
                                      </p:cBhvr>
                                      <p:to>
                                        <p:strVal val="visible"/>
                                      </p:to>
                                    </p:set>
                                    <p:animEffect transition="in" filter="fade">
                                      <p:cBhvr>
                                        <p:cTn id="40"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5"/>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74" name="Google Shape;674;p35"/>
          <p:cNvSpPr txBox="1"/>
          <p:nvPr/>
        </p:nvSpPr>
        <p:spPr>
          <a:xfrm>
            <a:off x="0" y="737878"/>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Bài 1. Chọn phương án sai:</a:t>
            </a:r>
            <a:endParaRPr sz="2000" b="1" i="0" u="none" strike="noStrike" cap="none">
              <a:solidFill>
                <a:srgbClr val="C00000"/>
              </a:solidFill>
              <a:latin typeface="Arial"/>
              <a:ea typeface="Arial"/>
              <a:cs typeface="Arial"/>
              <a:sym typeface="Arial"/>
            </a:endParaRPr>
          </a:p>
        </p:txBody>
      </p:sp>
      <p:grpSp>
        <p:nvGrpSpPr>
          <p:cNvPr id="675" name="Google Shape;675;p35"/>
          <p:cNvGrpSpPr/>
          <p:nvPr/>
        </p:nvGrpSpPr>
        <p:grpSpPr>
          <a:xfrm>
            <a:off x="1156725" y="1489515"/>
            <a:ext cx="6585557" cy="561281"/>
            <a:chOff x="706783" y="1475001"/>
            <a:chExt cx="6585557" cy="561281"/>
          </a:xfrm>
        </p:grpSpPr>
        <p:sp>
          <p:nvSpPr>
            <p:cNvPr id="676" name="Google Shape;676;p35"/>
            <p:cNvSpPr/>
            <p:nvPr/>
          </p:nvSpPr>
          <p:spPr>
            <a:xfrm>
              <a:off x="920302" y="1475001"/>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Để giải quyết vấn đề em cần đưa ra quyết định.</a:t>
              </a:r>
              <a:endParaRPr sz="2000" b="0" i="0" u="none" strike="noStrike" cap="none">
                <a:solidFill>
                  <a:srgbClr val="000000"/>
                </a:solidFill>
                <a:latin typeface="Arial"/>
                <a:ea typeface="Arial"/>
                <a:cs typeface="Arial"/>
                <a:sym typeface="Arial"/>
              </a:endParaRPr>
            </a:p>
          </p:txBody>
        </p:sp>
        <p:sp>
          <p:nvSpPr>
            <p:cNvPr id="677" name="Google Shape;677;p35"/>
            <p:cNvSpPr/>
            <p:nvPr/>
          </p:nvSpPr>
          <p:spPr>
            <a:xfrm>
              <a:off x="706783" y="1542122"/>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A</a:t>
              </a:r>
              <a:endParaRPr sz="2200" b="1" i="0" u="none" strike="noStrike" cap="none">
                <a:solidFill>
                  <a:srgbClr val="000000"/>
                </a:solidFill>
                <a:latin typeface="Arial"/>
                <a:ea typeface="Arial"/>
                <a:cs typeface="Arial"/>
                <a:sym typeface="Arial"/>
              </a:endParaRPr>
            </a:p>
          </p:txBody>
        </p:sp>
      </p:grpSp>
      <p:grpSp>
        <p:nvGrpSpPr>
          <p:cNvPr id="678" name="Google Shape;678;p35"/>
          <p:cNvGrpSpPr/>
          <p:nvPr/>
        </p:nvGrpSpPr>
        <p:grpSpPr>
          <a:xfrm>
            <a:off x="1156725" y="2248434"/>
            <a:ext cx="6585557" cy="561281"/>
            <a:chOff x="706783" y="2233920"/>
            <a:chExt cx="6585557" cy="561281"/>
          </a:xfrm>
        </p:grpSpPr>
        <p:sp>
          <p:nvSpPr>
            <p:cNvPr id="679" name="Google Shape;679;p35"/>
            <p:cNvSpPr/>
            <p:nvPr/>
          </p:nvSpPr>
          <p:spPr>
            <a:xfrm>
              <a:off x="920302" y="2233920"/>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Để có được quyết định em cần có thông tin.</a:t>
              </a:r>
              <a:endParaRPr sz="2000" b="0" i="0" u="none" strike="noStrike" cap="none">
                <a:solidFill>
                  <a:srgbClr val="000000"/>
                </a:solidFill>
                <a:latin typeface="Arial"/>
                <a:ea typeface="Arial"/>
                <a:cs typeface="Arial"/>
                <a:sym typeface="Arial"/>
              </a:endParaRPr>
            </a:p>
          </p:txBody>
        </p:sp>
        <p:sp>
          <p:nvSpPr>
            <p:cNvPr id="680" name="Google Shape;680;p35"/>
            <p:cNvSpPr/>
            <p:nvPr/>
          </p:nvSpPr>
          <p:spPr>
            <a:xfrm>
              <a:off x="706783" y="2301041"/>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B</a:t>
              </a:r>
              <a:endParaRPr sz="2200" b="1" i="0" u="none" strike="noStrike" cap="none">
                <a:solidFill>
                  <a:srgbClr val="000000"/>
                </a:solidFill>
                <a:latin typeface="Arial"/>
                <a:ea typeface="Arial"/>
                <a:cs typeface="Arial"/>
                <a:sym typeface="Arial"/>
              </a:endParaRPr>
            </a:p>
          </p:txBody>
        </p:sp>
      </p:grpSp>
      <p:grpSp>
        <p:nvGrpSpPr>
          <p:cNvPr id="681" name="Google Shape;681;p35"/>
          <p:cNvGrpSpPr/>
          <p:nvPr/>
        </p:nvGrpSpPr>
        <p:grpSpPr>
          <a:xfrm>
            <a:off x="1156725" y="3007352"/>
            <a:ext cx="6585557" cy="561281"/>
            <a:chOff x="706783" y="2992838"/>
            <a:chExt cx="6585557" cy="561281"/>
          </a:xfrm>
        </p:grpSpPr>
        <p:sp>
          <p:nvSpPr>
            <p:cNvPr id="682" name="Google Shape;682;p35"/>
            <p:cNvSpPr/>
            <p:nvPr/>
          </p:nvSpPr>
          <p:spPr>
            <a:xfrm>
              <a:off x="920302" y="2992838"/>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không có vai trò gì trong giải quyết vấn đề.</a:t>
              </a:r>
              <a:endParaRPr sz="2000" b="0" i="0" u="none" strike="noStrike" cap="none">
                <a:solidFill>
                  <a:srgbClr val="000000"/>
                </a:solidFill>
                <a:latin typeface="Arial"/>
                <a:ea typeface="Arial"/>
                <a:cs typeface="Arial"/>
                <a:sym typeface="Arial"/>
              </a:endParaRPr>
            </a:p>
          </p:txBody>
        </p:sp>
        <p:sp>
          <p:nvSpPr>
            <p:cNvPr id="683" name="Google Shape;683;p35"/>
            <p:cNvSpPr/>
            <p:nvPr/>
          </p:nvSpPr>
          <p:spPr>
            <a:xfrm>
              <a:off x="706783" y="3059959"/>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grpSp>
      <p:grpSp>
        <p:nvGrpSpPr>
          <p:cNvPr id="684" name="Google Shape;684;p35"/>
          <p:cNvGrpSpPr/>
          <p:nvPr/>
        </p:nvGrpSpPr>
        <p:grpSpPr>
          <a:xfrm>
            <a:off x="1156725" y="3833391"/>
            <a:ext cx="6585557" cy="882498"/>
            <a:chOff x="706783" y="3818877"/>
            <a:chExt cx="6585557" cy="882498"/>
          </a:xfrm>
        </p:grpSpPr>
        <p:sp>
          <p:nvSpPr>
            <p:cNvPr id="685" name="Google Shape;685;p35"/>
            <p:cNvSpPr/>
            <p:nvPr/>
          </p:nvSpPr>
          <p:spPr>
            <a:xfrm>
              <a:off x="920302" y="3818877"/>
              <a:ext cx="6372038" cy="882498"/>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Thu thập, tìm kiếm thông tin liên quan rất quan trọng trong việc giải quyết vấn đề.</a:t>
              </a:r>
              <a:endParaRPr sz="2000" b="0" i="0" u="none" strike="noStrike" cap="none">
                <a:solidFill>
                  <a:srgbClr val="000000"/>
                </a:solidFill>
                <a:latin typeface="Arial"/>
                <a:ea typeface="Arial"/>
                <a:cs typeface="Arial"/>
                <a:sym typeface="Arial"/>
              </a:endParaRPr>
            </a:p>
          </p:txBody>
        </p:sp>
        <p:sp>
          <p:nvSpPr>
            <p:cNvPr id="686" name="Google Shape;686;p35"/>
            <p:cNvSpPr/>
            <p:nvPr/>
          </p:nvSpPr>
          <p:spPr>
            <a:xfrm>
              <a:off x="706783" y="3885998"/>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sp>
        <p:nvSpPr>
          <p:cNvPr id="687" name="Google Shape;687;p35"/>
          <p:cNvSpPr/>
          <p:nvPr/>
        </p:nvSpPr>
        <p:spPr>
          <a:xfrm>
            <a:off x="7586885" y="2891924"/>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 calcmode="lin" valueType="num">
                                      <p:cBhvr additive="base">
                                        <p:cTn id="7" dur="500"/>
                                        <p:tgtEl>
                                          <p:spTgt spid="6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5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8"/>
                                        </p:tgtEl>
                                        <p:attrNameLst>
                                          <p:attrName>style.visibility</p:attrName>
                                        </p:attrNameLst>
                                      </p:cBhvr>
                                      <p:to>
                                        <p:strVal val="visible"/>
                                      </p:to>
                                    </p:set>
                                    <p:animEffect transition="in" filter="fade">
                                      <p:cBhvr>
                                        <p:cTn id="17" dur="500"/>
                                        <p:tgtEl>
                                          <p:spTgt spid="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
                                        </p:tgtEl>
                                        <p:attrNameLst>
                                          <p:attrName>style.visibility</p:attrName>
                                        </p:attrNameLst>
                                      </p:cBhvr>
                                      <p:to>
                                        <p:strVal val="visible"/>
                                      </p:to>
                                    </p:set>
                                    <p:animEffect transition="in" filter="fade">
                                      <p:cBhvr>
                                        <p:cTn id="22" dur="500"/>
                                        <p:tgtEl>
                                          <p:spTgt spid="6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4"/>
                                        </p:tgtEl>
                                        <p:attrNameLst>
                                          <p:attrName>style.visibility</p:attrName>
                                        </p:attrNameLst>
                                      </p:cBhvr>
                                      <p:to>
                                        <p:strVal val="visible"/>
                                      </p:to>
                                    </p:set>
                                    <p:animEffect transition="in" filter="fade">
                                      <p:cBhvr>
                                        <p:cTn id="27" dur="500"/>
                                        <p:tgtEl>
                                          <p:spTgt spid="68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87"/>
                                        </p:tgtEl>
                                        <p:attrNameLst>
                                          <p:attrName>style.visibility</p:attrName>
                                        </p:attrNameLst>
                                      </p:cBhvr>
                                      <p:to>
                                        <p:strVal val="visible"/>
                                      </p:to>
                                    </p:set>
                                    <p:anim calcmode="lin" valueType="num">
                                      <p:cBhvr additive="base">
                                        <p:cTn id="32" dur="500"/>
                                        <p:tgtEl>
                                          <p:spTgt spid="687"/>
                                        </p:tgtEl>
                                        <p:attrNameLst>
                                          <p:attrName>ppt_w</p:attrName>
                                        </p:attrNameLst>
                                      </p:cBhvr>
                                      <p:tavLst>
                                        <p:tav tm="0">
                                          <p:val>
                                            <p:strVal val="0"/>
                                          </p:val>
                                        </p:tav>
                                        <p:tav tm="100000">
                                          <p:val>
                                            <p:strVal val="#ppt_w"/>
                                          </p:val>
                                        </p:tav>
                                      </p:tavLst>
                                    </p:anim>
                                    <p:anim calcmode="lin" valueType="num">
                                      <p:cBhvr additive="base">
                                        <p:cTn id="33" dur="500"/>
                                        <p:tgtEl>
                                          <p:spTgt spid="6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36"/>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93" name="Google Shape;693;p36"/>
          <p:cNvSpPr txBox="1"/>
          <p:nvPr/>
        </p:nvSpPr>
        <p:spPr>
          <a:xfrm>
            <a:off x="0" y="724895"/>
            <a:ext cx="9144000" cy="14203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2. Em hãy truy cập vào website có địa chỉ </a:t>
            </a:r>
            <a:r>
              <a:rPr lang="en-US" sz="2000" b="1" i="0" u="none" strike="noStrike" cap="none">
                <a:solidFill>
                  <a:srgbClr val="7030A0"/>
                </a:solidFill>
                <a:latin typeface="Arial"/>
                <a:ea typeface="Arial"/>
                <a:cs typeface="Arial"/>
                <a:sym typeface="Arial"/>
              </a:rPr>
              <a:t>sodulich.hanoi.gov.vn</a:t>
            </a:r>
            <a:r>
              <a:rPr lang="en-US" sz="2000" b="1" i="0" u="none" strike="noStrike" cap="none">
                <a:solidFill>
                  <a:srgbClr val="C00000"/>
                </a:solidFill>
                <a:latin typeface="Arial"/>
                <a:ea typeface="Arial"/>
                <a:cs typeface="Arial"/>
                <a:sym typeface="Arial"/>
              </a:rPr>
              <a:t>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của Sở Du lịch Hà Nội để tìm kiếm thông tin và lập một danh sách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các địa điểm tham quan ở Thủ đô.</a:t>
            </a:r>
            <a:endParaRPr sz="2000" b="1" i="0" u="none" strike="noStrike" cap="none">
              <a:solidFill>
                <a:srgbClr val="C00000"/>
              </a:solidFill>
              <a:latin typeface="Arial"/>
              <a:ea typeface="Arial"/>
              <a:cs typeface="Arial"/>
              <a:sym typeface="Arial"/>
            </a:endParaRPr>
          </a:p>
        </p:txBody>
      </p:sp>
      <p:pic>
        <p:nvPicPr>
          <p:cNvPr id="694" name="Google Shape;694;p36"/>
          <p:cNvPicPr preferRelativeResize="0"/>
          <p:nvPr/>
        </p:nvPicPr>
        <p:blipFill rotWithShape="1">
          <a:blip r:embed="rId3">
            <a:alphaModFix/>
          </a:blip>
          <a:srcRect/>
          <a:stretch/>
        </p:blipFill>
        <p:spPr>
          <a:xfrm>
            <a:off x="2539999" y="2347526"/>
            <a:ext cx="4059464" cy="2387920"/>
          </a:xfrm>
          <a:prstGeom prst="rect">
            <a:avLst/>
          </a:prstGeom>
          <a:noFill/>
          <a:ln>
            <a:noFill/>
          </a:ln>
          <a:effectLst>
            <a:outerShdw blurRad="292100" dist="139700" dir="2700000" algn="tl" rotWithShape="0">
              <a:srgbClr val="333333">
                <a:alpha val="64313"/>
              </a:srgbClr>
            </a:outerShdw>
          </a:effectLst>
        </p:spPr>
      </p:pic>
      <p:pic>
        <p:nvPicPr>
          <p:cNvPr id="695" name="Google Shape;695;p36"/>
          <p:cNvPicPr preferRelativeResize="0"/>
          <p:nvPr/>
        </p:nvPicPr>
        <p:blipFill rotWithShape="1">
          <a:blip r:embed="rId4">
            <a:alphaModFix/>
          </a:blip>
          <a:srcRect/>
          <a:stretch/>
        </p:blipFill>
        <p:spPr>
          <a:xfrm flipH="1">
            <a:off x="259258" y="3744686"/>
            <a:ext cx="1731651" cy="139881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4"/>
                                        </p:tgtEl>
                                        <p:attrNameLst>
                                          <p:attrName>style.visibility</p:attrName>
                                        </p:attrNameLst>
                                      </p:cBhvr>
                                      <p:to>
                                        <p:strVal val="visible"/>
                                      </p:to>
                                    </p:set>
                                    <p:anim calcmode="lin" valueType="num">
                                      <p:cBhvr additive="base">
                                        <p:cTn id="12" dur="500"/>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699"/>
        <p:cNvGrpSpPr/>
        <p:nvPr/>
      </p:nvGrpSpPr>
      <p:grpSpPr>
        <a:xfrm>
          <a:off x="0" y="0"/>
          <a:ext cx="0" cy="0"/>
          <a:chOff x="0" y="0"/>
          <a:chExt cx="0" cy="0"/>
        </a:xfrm>
      </p:grpSpPr>
      <p:pic>
        <p:nvPicPr>
          <p:cNvPr id="700" name="Google Shape;700;p37" descr="https://statics.vinwonders.com/nha-hat-lon-ha-noi-5_1676040733.JPG"/>
          <p:cNvPicPr preferRelativeResize="0"/>
          <p:nvPr/>
        </p:nvPicPr>
        <p:blipFill rotWithShape="1">
          <a:blip r:embed="rId3">
            <a:alphaModFix/>
          </a:blip>
          <a:srcRect l="18654" r="14308"/>
          <a:stretch/>
        </p:blipFill>
        <p:spPr>
          <a:xfrm>
            <a:off x="-2" y="-2927"/>
            <a:ext cx="3042283" cy="2573701"/>
          </a:xfrm>
          <a:prstGeom prst="rect">
            <a:avLst/>
          </a:prstGeom>
          <a:noFill/>
          <a:ln>
            <a:noFill/>
          </a:ln>
        </p:spPr>
      </p:pic>
      <p:pic>
        <p:nvPicPr>
          <p:cNvPr id="701" name="Google Shape;701;p37" descr="https://static.vinwonders.com/production/ho-hoan-kiem-2.jpg"/>
          <p:cNvPicPr preferRelativeResize="0"/>
          <p:nvPr/>
        </p:nvPicPr>
        <p:blipFill rotWithShape="1">
          <a:blip r:embed="rId4">
            <a:alphaModFix/>
          </a:blip>
          <a:srcRect l="330" r="20372"/>
          <a:stretch/>
        </p:blipFill>
        <p:spPr>
          <a:xfrm>
            <a:off x="3011714" y="-2"/>
            <a:ext cx="3084286" cy="2571752"/>
          </a:xfrm>
          <a:prstGeom prst="rect">
            <a:avLst/>
          </a:prstGeom>
          <a:noFill/>
          <a:ln>
            <a:noFill/>
          </a:ln>
        </p:spPr>
      </p:pic>
      <p:pic>
        <p:nvPicPr>
          <p:cNvPr id="702" name="Google Shape;702;p37" descr="https://ddk.1cdn.vn/2022/01/17/image.daidoanket.vn-images-upload-01172022-_31-5830_68f3200f.jpeg"/>
          <p:cNvPicPr preferRelativeResize="0"/>
          <p:nvPr/>
        </p:nvPicPr>
        <p:blipFill rotWithShape="1">
          <a:blip r:embed="rId5">
            <a:alphaModFix/>
          </a:blip>
          <a:srcRect l="32494" b="10734"/>
          <a:stretch/>
        </p:blipFill>
        <p:spPr>
          <a:xfrm>
            <a:off x="6096000" y="-1"/>
            <a:ext cx="3048001" cy="2571751"/>
          </a:xfrm>
          <a:prstGeom prst="rect">
            <a:avLst/>
          </a:prstGeom>
          <a:noFill/>
          <a:ln>
            <a:noFill/>
          </a:ln>
        </p:spPr>
      </p:pic>
      <p:pic>
        <p:nvPicPr>
          <p:cNvPr id="703" name="Google Shape;703;p37" descr="https://ik.imagekit.io/tvlk/blog/2023/07/bao-tang-my-thuat-Viet-Nam-1.png?tr=dpr-2,w-675"/>
          <p:cNvPicPr preferRelativeResize="0"/>
          <p:nvPr/>
        </p:nvPicPr>
        <p:blipFill rotWithShape="1">
          <a:blip r:embed="rId6">
            <a:alphaModFix/>
          </a:blip>
          <a:srcRect r="9499" b="3907"/>
          <a:stretch/>
        </p:blipFill>
        <p:spPr>
          <a:xfrm>
            <a:off x="0" y="2571750"/>
            <a:ext cx="3048000" cy="2571749"/>
          </a:xfrm>
          <a:prstGeom prst="rect">
            <a:avLst/>
          </a:prstGeom>
          <a:noFill/>
          <a:ln>
            <a:noFill/>
          </a:ln>
        </p:spPr>
      </p:pic>
      <p:pic>
        <p:nvPicPr>
          <p:cNvPr id="704" name="Google Shape;704;p37" descr="https://vcdn-ngoisao.vnecdn.net/2020/06/19/t4-1592566282-7865-1592567880_m_900x540.jpg"/>
          <p:cNvPicPr preferRelativeResize="0"/>
          <p:nvPr/>
        </p:nvPicPr>
        <p:blipFill rotWithShape="1">
          <a:blip r:embed="rId7">
            <a:alphaModFix/>
          </a:blip>
          <a:srcRect l="13315" r="15245"/>
          <a:stretch/>
        </p:blipFill>
        <p:spPr>
          <a:xfrm>
            <a:off x="3047999" y="2571750"/>
            <a:ext cx="3062137" cy="2571750"/>
          </a:xfrm>
          <a:prstGeom prst="rect">
            <a:avLst/>
          </a:prstGeom>
          <a:noFill/>
          <a:ln>
            <a:noFill/>
          </a:ln>
        </p:spPr>
      </p:pic>
      <p:pic>
        <p:nvPicPr>
          <p:cNvPr id="705" name="Google Shape;705;p37" descr="https://upload.wikimedia.org/wikipedia/commons/9/90/One_Pillar_Pagoda_Hanoi.jpg"/>
          <p:cNvPicPr preferRelativeResize="0"/>
          <p:nvPr/>
        </p:nvPicPr>
        <p:blipFill rotWithShape="1">
          <a:blip r:embed="rId8">
            <a:alphaModFix/>
          </a:blip>
          <a:srcRect l="2596"/>
          <a:stretch/>
        </p:blipFill>
        <p:spPr>
          <a:xfrm>
            <a:off x="6096000" y="2571750"/>
            <a:ext cx="3048000" cy="2571750"/>
          </a:xfrm>
          <a:prstGeom prst="rect">
            <a:avLst/>
          </a:prstGeom>
          <a:noFill/>
          <a:ln>
            <a:noFill/>
          </a:ln>
        </p:spPr>
      </p:pic>
      <p:sp>
        <p:nvSpPr>
          <p:cNvPr id="706" name="Google Shape;706;p37"/>
          <p:cNvSpPr/>
          <p:nvPr/>
        </p:nvSpPr>
        <p:spPr>
          <a:xfrm>
            <a:off x="493485" y="1914023"/>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Nhà hát Lớn</a:t>
            </a:r>
            <a:endParaRPr sz="2000" b="0" i="0" u="none" strike="noStrike" cap="none">
              <a:solidFill>
                <a:srgbClr val="000000"/>
              </a:solidFill>
              <a:latin typeface="Arial"/>
              <a:ea typeface="Arial"/>
              <a:cs typeface="Arial"/>
              <a:sym typeface="Arial"/>
            </a:endParaRPr>
          </a:p>
        </p:txBody>
      </p:sp>
      <p:sp>
        <p:nvSpPr>
          <p:cNvPr id="707" name="Google Shape;707;p37"/>
          <p:cNvSpPr/>
          <p:nvPr/>
        </p:nvSpPr>
        <p:spPr>
          <a:xfrm>
            <a:off x="3548553" y="1917029"/>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Hồ Hoàn Kiếm</a:t>
            </a:r>
            <a:endParaRPr sz="2000" b="0" i="0" u="none" strike="noStrike" cap="none">
              <a:solidFill>
                <a:srgbClr val="000000"/>
              </a:solidFill>
              <a:latin typeface="Arial"/>
              <a:ea typeface="Arial"/>
              <a:cs typeface="Arial"/>
              <a:sym typeface="Arial"/>
            </a:endParaRPr>
          </a:p>
        </p:txBody>
      </p:sp>
      <p:sp>
        <p:nvSpPr>
          <p:cNvPr id="708" name="Google Shape;708;p37"/>
          <p:cNvSpPr/>
          <p:nvPr/>
        </p:nvSpPr>
        <p:spPr>
          <a:xfrm>
            <a:off x="6553200" y="1492241"/>
            <a:ext cx="2133599"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Văn Miếu – Quốc Tử Giám</a:t>
            </a:r>
            <a:endParaRPr sz="2000" b="0" i="0" u="none" strike="noStrike" cap="none">
              <a:solidFill>
                <a:srgbClr val="000000"/>
              </a:solidFill>
              <a:latin typeface="Arial"/>
              <a:ea typeface="Arial"/>
              <a:cs typeface="Arial"/>
              <a:sym typeface="Arial"/>
            </a:endParaRPr>
          </a:p>
        </p:txBody>
      </p:sp>
      <p:sp>
        <p:nvSpPr>
          <p:cNvPr id="709" name="Google Shape;709;p37"/>
          <p:cNvSpPr/>
          <p:nvPr/>
        </p:nvSpPr>
        <p:spPr>
          <a:xfrm>
            <a:off x="362856" y="4059142"/>
            <a:ext cx="2322286"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Bảo tàng Mỹ thuật Việt Nam</a:t>
            </a:r>
            <a:endParaRPr sz="2000" b="0" i="0" u="none" strike="noStrike" cap="none">
              <a:solidFill>
                <a:srgbClr val="000000"/>
              </a:solidFill>
              <a:latin typeface="Arial"/>
              <a:ea typeface="Arial"/>
              <a:cs typeface="Arial"/>
              <a:sym typeface="Arial"/>
            </a:endParaRPr>
          </a:p>
        </p:txBody>
      </p:sp>
      <p:sp>
        <p:nvSpPr>
          <p:cNvPr id="710" name="Google Shape;710;p37"/>
          <p:cNvSpPr/>
          <p:nvPr/>
        </p:nvSpPr>
        <p:spPr>
          <a:xfrm>
            <a:off x="3363495" y="4485775"/>
            <a:ext cx="2431143"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Làng lụa Vạn Phúc</a:t>
            </a:r>
            <a:endParaRPr sz="2000" b="0" i="0" u="none" strike="noStrike" cap="none">
              <a:solidFill>
                <a:srgbClr val="000000"/>
              </a:solidFill>
              <a:latin typeface="Arial"/>
              <a:ea typeface="Arial"/>
              <a:cs typeface="Arial"/>
              <a:sym typeface="Arial"/>
            </a:endParaRPr>
          </a:p>
        </p:txBody>
      </p:sp>
      <p:sp>
        <p:nvSpPr>
          <p:cNvPr id="711" name="Google Shape;711;p37"/>
          <p:cNvSpPr/>
          <p:nvPr/>
        </p:nvSpPr>
        <p:spPr>
          <a:xfrm>
            <a:off x="6560268" y="4485774"/>
            <a:ext cx="2133599"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Chùa Một Cột</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Effect transition="in" filter="fade">
                                      <p:cBhvr>
                                        <p:cTn id="10" dur="500"/>
                                        <p:tgtEl>
                                          <p:spTgt spid="701"/>
                                        </p:tgtEl>
                                      </p:cBhvr>
                                    </p:animEffect>
                                  </p:childTnLst>
                                </p:cTn>
                              </p:par>
                              <p:par>
                                <p:cTn id="11" presetID="10" presetClass="entr" presetSubtype="0" fill="hold" nodeType="withEffect">
                                  <p:stCondLst>
                                    <p:cond delay="0"/>
                                  </p:stCondLst>
                                  <p:childTnLst>
                                    <p:set>
                                      <p:cBhvr>
                                        <p:cTn id="12" dur="1" fill="hold">
                                          <p:stCondLst>
                                            <p:cond delay="0"/>
                                          </p:stCondLst>
                                        </p:cTn>
                                        <p:tgtEl>
                                          <p:spTgt spid="702"/>
                                        </p:tgtEl>
                                        <p:attrNameLst>
                                          <p:attrName>style.visibility</p:attrName>
                                        </p:attrNameLst>
                                      </p:cBhvr>
                                      <p:to>
                                        <p:strVal val="visible"/>
                                      </p:to>
                                    </p:set>
                                    <p:animEffect transition="in" filter="fade">
                                      <p:cBhvr>
                                        <p:cTn id="13" dur="500"/>
                                        <p:tgtEl>
                                          <p:spTgt spid="702"/>
                                        </p:tgtEl>
                                      </p:cBhvr>
                                    </p:animEffect>
                                  </p:childTnLst>
                                </p:cTn>
                              </p:par>
                              <p:par>
                                <p:cTn id="14" presetID="10" presetClass="entr" presetSubtype="0" fill="hold" nodeType="withEffect">
                                  <p:stCondLst>
                                    <p:cond delay="0"/>
                                  </p:stCondLst>
                                  <p:childTnLst>
                                    <p:set>
                                      <p:cBhvr>
                                        <p:cTn id="15" dur="1" fill="hold">
                                          <p:stCondLst>
                                            <p:cond delay="0"/>
                                          </p:stCondLst>
                                        </p:cTn>
                                        <p:tgtEl>
                                          <p:spTgt spid="703"/>
                                        </p:tgtEl>
                                        <p:attrNameLst>
                                          <p:attrName>style.visibility</p:attrName>
                                        </p:attrNameLst>
                                      </p:cBhvr>
                                      <p:to>
                                        <p:strVal val="visible"/>
                                      </p:to>
                                    </p:set>
                                    <p:animEffect transition="in" filter="fade">
                                      <p:cBhvr>
                                        <p:cTn id="16" dur="500"/>
                                        <p:tgtEl>
                                          <p:spTgt spid="703"/>
                                        </p:tgtEl>
                                      </p:cBhvr>
                                    </p:animEffect>
                                  </p:childTnLst>
                                </p:cTn>
                              </p:par>
                              <p:par>
                                <p:cTn id="17" presetID="10" presetClass="entr" presetSubtype="0" fill="hold" nodeType="withEffect">
                                  <p:stCondLst>
                                    <p:cond delay="0"/>
                                  </p:stCondLst>
                                  <p:childTnLst>
                                    <p:set>
                                      <p:cBhvr>
                                        <p:cTn id="18" dur="1" fill="hold">
                                          <p:stCondLst>
                                            <p:cond delay="0"/>
                                          </p:stCondLst>
                                        </p:cTn>
                                        <p:tgtEl>
                                          <p:spTgt spid="704"/>
                                        </p:tgtEl>
                                        <p:attrNameLst>
                                          <p:attrName>style.visibility</p:attrName>
                                        </p:attrNameLst>
                                      </p:cBhvr>
                                      <p:to>
                                        <p:strVal val="visible"/>
                                      </p:to>
                                    </p:set>
                                    <p:animEffect transition="in" filter="fade">
                                      <p:cBhvr>
                                        <p:cTn id="19" dur="500"/>
                                        <p:tgtEl>
                                          <p:spTgt spid="704"/>
                                        </p:tgtEl>
                                      </p:cBhvr>
                                    </p:animEffect>
                                  </p:childTnLst>
                                </p:cTn>
                              </p:par>
                              <p:par>
                                <p:cTn id="20" presetID="10" presetClass="entr" presetSubtype="0" fill="hold" nodeType="withEffect">
                                  <p:stCondLst>
                                    <p:cond delay="0"/>
                                  </p:stCondLst>
                                  <p:childTnLst>
                                    <p:set>
                                      <p:cBhvr>
                                        <p:cTn id="21" dur="1" fill="hold">
                                          <p:stCondLst>
                                            <p:cond delay="0"/>
                                          </p:stCondLst>
                                        </p:cTn>
                                        <p:tgtEl>
                                          <p:spTgt spid="705"/>
                                        </p:tgtEl>
                                        <p:attrNameLst>
                                          <p:attrName>style.visibility</p:attrName>
                                        </p:attrNameLst>
                                      </p:cBhvr>
                                      <p:to>
                                        <p:strVal val="visible"/>
                                      </p:to>
                                    </p:set>
                                    <p:animEffect transition="in" filter="fade">
                                      <p:cBhvr>
                                        <p:cTn id="22" dur="500"/>
                                        <p:tgtEl>
                                          <p:spTgt spid="70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additive="base">
                                        <p:cTn id="27" dur="500"/>
                                        <p:tgtEl>
                                          <p:spTgt spid="706"/>
                                        </p:tgtEl>
                                        <p:attrNameLst>
                                          <p:attrName>ppt_w</p:attrName>
                                        </p:attrNameLst>
                                      </p:cBhvr>
                                      <p:tavLst>
                                        <p:tav tm="0">
                                          <p:val>
                                            <p:strVal val="0"/>
                                          </p:val>
                                        </p:tav>
                                        <p:tav tm="100000">
                                          <p:val>
                                            <p:strVal val="#ppt_w"/>
                                          </p:val>
                                        </p:tav>
                                      </p:tavLst>
                                    </p:anim>
                                    <p:anim calcmode="lin" valueType="num">
                                      <p:cBhvr additive="base">
                                        <p:cTn id="28" dur="500"/>
                                        <p:tgtEl>
                                          <p:spTgt spid="70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707"/>
                                        </p:tgtEl>
                                        <p:attrNameLst>
                                          <p:attrName>style.visibility</p:attrName>
                                        </p:attrNameLst>
                                      </p:cBhvr>
                                      <p:to>
                                        <p:strVal val="visible"/>
                                      </p:to>
                                    </p:set>
                                    <p:anim calcmode="lin" valueType="num">
                                      <p:cBhvr additive="base">
                                        <p:cTn id="33" dur="500"/>
                                        <p:tgtEl>
                                          <p:spTgt spid="707"/>
                                        </p:tgtEl>
                                        <p:attrNameLst>
                                          <p:attrName>ppt_w</p:attrName>
                                        </p:attrNameLst>
                                      </p:cBhvr>
                                      <p:tavLst>
                                        <p:tav tm="0">
                                          <p:val>
                                            <p:strVal val="0"/>
                                          </p:val>
                                        </p:tav>
                                        <p:tav tm="100000">
                                          <p:val>
                                            <p:strVal val="#ppt_w"/>
                                          </p:val>
                                        </p:tav>
                                      </p:tavLst>
                                    </p:anim>
                                    <p:anim calcmode="lin" valueType="num">
                                      <p:cBhvr additive="base">
                                        <p:cTn id="34" dur="500"/>
                                        <p:tgtEl>
                                          <p:spTgt spid="707"/>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708"/>
                                        </p:tgtEl>
                                        <p:attrNameLst>
                                          <p:attrName>style.visibility</p:attrName>
                                        </p:attrNameLst>
                                      </p:cBhvr>
                                      <p:to>
                                        <p:strVal val="visible"/>
                                      </p:to>
                                    </p:set>
                                    <p:anim calcmode="lin" valueType="num">
                                      <p:cBhvr additive="base">
                                        <p:cTn id="39" dur="500"/>
                                        <p:tgtEl>
                                          <p:spTgt spid="708"/>
                                        </p:tgtEl>
                                        <p:attrNameLst>
                                          <p:attrName>ppt_w</p:attrName>
                                        </p:attrNameLst>
                                      </p:cBhvr>
                                      <p:tavLst>
                                        <p:tav tm="0">
                                          <p:val>
                                            <p:strVal val="0"/>
                                          </p:val>
                                        </p:tav>
                                        <p:tav tm="100000">
                                          <p:val>
                                            <p:strVal val="#ppt_w"/>
                                          </p:val>
                                        </p:tav>
                                      </p:tavLst>
                                    </p:anim>
                                    <p:anim calcmode="lin" valueType="num">
                                      <p:cBhvr additive="base">
                                        <p:cTn id="40" dur="500"/>
                                        <p:tgtEl>
                                          <p:spTgt spid="708"/>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709"/>
                                        </p:tgtEl>
                                        <p:attrNameLst>
                                          <p:attrName>style.visibility</p:attrName>
                                        </p:attrNameLst>
                                      </p:cBhvr>
                                      <p:to>
                                        <p:strVal val="visible"/>
                                      </p:to>
                                    </p:set>
                                    <p:anim calcmode="lin" valueType="num">
                                      <p:cBhvr additive="base">
                                        <p:cTn id="45" dur="500"/>
                                        <p:tgtEl>
                                          <p:spTgt spid="709"/>
                                        </p:tgtEl>
                                        <p:attrNameLst>
                                          <p:attrName>ppt_w</p:attrName>
                                        </p:attrNameLst>
                                      </p:cBhvr>
                                      <p:tavLst>
                                        <p:tav tm="0">
                                          <p:val>
                                            <p:strVal val="0"/>
                                          </p:val>
                                        </p:tav>
                                        <p:tav tm="100000">
                                          <p:val>
                                            <p:strVal val="#ppt_w"/>
                                          </p:val>
                                        </p:tav>
                                      </p:tavLst>
                                    </p:anim>
                                    <p:anim calcmode="lin" valueType="num">
                                      <p:cBhvr additive="base">
                                        <p:cTn id="46" dur="500"/>
                                        <p:tgtEl>
                                          <p:spTgt spid="709"/>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10"/>
                                        </p:tgtEl>
                                        <p:attrNameLst>
                                          <p:attrName>style.visibility</p:attrName>
                                        </p:attrNameLst>
                                      </p:cBhvr>
                                      <p:to>
                                        <p:strVal val="visible"/>
                                      </p:to>
                                    </p:set>
                                    <p:anim calcmode="lin" valueType="num">
                                      <p:cBhvr additive="base">
                                        <p:cTn id="51" dur="500"/>
                                        <p:tgtEl>
                                          <p:spTgt spid="710"/>
                                        </p:tgtEl>
                                        <p:attrNameLst>
                                          <p:attrName>ppt_w</p:attrName>
                                        </p:attrNameLst>
                                      </p:cBhvr>
                                      <p:tavLst>
                                        <p:tav tm="0">
                                          <p:val>
                                            <p:strVal val="0"/>
                                          </p:val>
                                        </p:tav>
                                        <p:tav tm="100000">
                                          <p:val>
                                            <p:strVal val="#ppt_w"/>
                                          </p:val>
                                        </p:tav>
                                      </p:tavLst>
                                    </p:anim>
                                    <p:anim calcmode="lin" valueType="num">
                                      <p:cBhvr additive="base">
                                        <p:cTn id="52" dur="500"/>
                                        <p:tgtEl>
                                          <p:spTgt spid="710"/>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711"/>
                                        </p:tgtEl>
                                        <p:attrNameLst>
                                          <p:attrName>style.visibility</p:attrName>
                                        </p:attrNameLst>
                                      </p:cBhvr>
                                      <p:to>
                                        <p:strVal val="visible"/>
                                      </p:to>
                                    </p:set>
                                    <p:anim calcmode="lin" valueType="num">
                                      <p:cBhvr additive="base">
                                        <p:cTn id="57" dur="500"/>
                                        <p:tgtEl>
                                          <p:spTgt spid="711"/>
                                        </p:tgtEl>
                                        <p:attrNameLst>
                                          <p:attrName>ppt_w</p:attrName>
                                        </p:attrNameLst>
                                      </p:cBhvr>
                                      <p:tavLst>
                                        <p:tav tm="0">
                                          <p:val>
                                            <p:strVal val="0"/>
                                          </p:val>
                                        </p:tav>
                                        <p:tav tm="100000">
                                          <p:val>
                                            <p:strVal val="#ppt_w"/>
                                          </p:val>
                                        </p:tav>
                                      </p:tavLst>
                                    </p:anim>
                                    <p:anim calcmode="lin" valueType="num">
                                      <p:cBhvr additive="base">
                                        <p:cTn id="58" dur="500"/>
                                        <p:tgtEl>
                                          <p:spTgt spid="7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715"/>
        <p:cNvGrpSpPr/>
        <p:nvPr/>
      </p:nvGrpSpPr>
      <p:grpSpPr>
        <a:xfrm>
          <a:off x="0" y="0"/>
          <a:ext cx="0" cy="0"/>
          <a:chOff x="0" y="0"/>
          <a:chExt cx="0" cy="0"/>
        </a:xfrm>
      </p:grpSpPr>
      <p:sp>
        <p:nvSpPr>
          <p:cNvPr id="716" name="Google Shape;716;p38">
            <a:hlinkClick r:id="rId3" action="ppaction://hlinksldjump"/>
          </p:cNvPr>
          <p:cNvSpPr/>
          <p:nvPr/>
        </p:nvSpPr>
        <p:spPr>
          <a:xfrm>
            <a:off x="1682300"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7" name="Google Shape;717;p38"/>
          <p:cNvSpPr/>
          <p:nvPr/>
        </p:nvSpPr>
        <p:spPr>
          <a:xfrm>
            <a:off x="1659452" y="46264"/>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18" name="Google Shape;718;p38">
            <a:hlinkClick r:id="rId6" action="ppaction://hlinksldjump"/>
          </p:cNvPr>
          <p:cNvSpPr/>
          <p:nvPr/>
        </p:nvSpPr>
        <p:spPr>
          <a:xfrm>
            <a:off x="3079313" y="-10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9" name="Google Shape;719;p38">
            <a:hlinkClick r:id="rId7" action="ppaction://hlinksldjump"/>
          </p:cNvPr>
          <p:cNvSpPr/>
          <p:nvPr/>
        </p:nvSpPr>
        <p:spPr>
          <a:xfrm>
            <a:off x="4500928"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0" name="Google Shape;720;p38">
            <a:hlinkClick r:id="rId8" action="ppaction://hlinksldjump"/>
          </p:cNvPr>
          <p:cNvSpPr/>
          <p:nvPr/>
        </p:nvSpPr>
        <p:spPr>
          <a:xfrm>
            <a:off x="5897941" y="1648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1" name="Google Shape;721;p38">
            <a:hlinkClick r:id="rId9" action="ppaction://hlinksldjump"/>
          </p:cNvPr>
          <p:cNvSpPr/>
          <p:nvPr/>
        </p:nvSpPr>
        <p:spPr>
          <a:xfrm>
            <a:off x="7194113" y="-17821"/>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2" name="Google Shape;722;p38"/>
          <p:cNvSpPr/>
          <p:nvPr/>
        </p:nvSpPr>
        <p:spPr>
          <a:xfrm>
            <a:off x="0" y="586175"/>
            <a:ext cx="1790700" cy="4557325"/>
          </a:xfrm>
          <a:custGeom>
            <a:avLst/>
            <a:gdLst/>
            <a:ahLst/>
            <a:cxnLst/>
            <a:rect l="l" t="t" r="r" b="b"/>
            <a:pathLst>
              <a:path w="2668108" h="3741889" extrusionOk="0">
                <a:moveTo>
                  <a:pt x="0" y="0"/>
                </a:moveTo>
                <a:lnTo>
                  <a:pt x="2668108" y="0"/>
                </a:lnTo>
                <a:lnTo>
                  <a:pt x="2668108" y="3741890"/>
                </a:lnTo>
                <a:lnTo>
                  <a:pt x="0" y="3741890"/>
                </a:lnTo>
                <a:lnTo>
                  <a:pt x="0" y="0"/>
                </a:lnTo>
                <a:close/>
              </a:path>
            </a:pathLst>
          </a:custGeom>
          <a:blipFill rotWithShape="1">
            <a:blip r:embed="rId10">
              <a:alphaModFix/>
            </a:blip>
            <a:stretch>
              <a:fillRect l="472" t="-121" r="-8225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3" name="Google Shape;723;p38"/>
          <p:cNvSpPr/>
          <p:nvPr/>
        </p:nvSpPr>
        <p:spPr>
          <a:xfrm>
            <a:off x="2976912" y="99171"/>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4" name="Google Shape;724;p38"/>
          <p:cNvSpPr/>
          <p:nvPr/>
        </p:nvSpPr>
        <p:spPr>
          <a:xfrm>
            <a:off x="4381384" y="116886"/>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5" name="Google Shape;725;p38"/>
          <p:cNvSpPr/>
          <p:nvPr/>
        </p:nvSpPr>
        <p:spPr>
          <a:xfrm>
            <a:off x="5812371"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6" name="Google Shape;726;p38"/>
          <p:cNvSpPr/>
          <p:nvPr/>
        </p:nvSpPr>
        <p:spPr>
          <a:xfrm>
            <a:off x="7194113"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pic>
        <p:nvPicPr>
          <p:cNvPr id="727" name="Google Shape;727;p38"/>
          <p:cNvPicPr preferRelativeResize="0"/>
          <p:nvPr/>
        </p:nvPicPr>
        <p:blipFill rotWithShape="1">
          <a:blip r:embed="rId11">
            <a:alphaModFix/>
          </a:blip>
          <a:srcRect/>
          <a:stretch/>
        </p:blipFill>
        <p:spPr>
          <a:xfrm>
            <a:off x="4513744" y="-116782"/>
            <a:ext cx="4950529" cy="5442857"/>
          </a:xfrm>
          <a:prstGeom prst="rect">
            <a:avLst/>
          </a:prstGeom>
          <a:noFill/>
          <a:ln>
            <a:noFill/>
          </a:ln>
        </p:spPr>
      </p:pic>
      <p:pic>
        <p:nvPicPr>
          <p:cNvPr id="728" name="Google Shape;728;p38" descr="https://cdn-icons-png.flaticon.com/128/9812/9812561.png">
            <a:hlinkClick r:id="rId12" action="ppaction://hlinksldjump"/>
          </p:cNvPr>
          <p:cNvPicPr preferRelativeResize="0"/>
          <p:nvPr/>
        </p:nvPicPr>
        <p:blipFill rotWithShape="1">
          <a:blip r:embed="rId13">
            <a:alphaModFix/>
          </a:blip>
          <a:srcRect/>
          <a:stretch/>
        </p:blipFill>
        <p:spPr>
          <a:xfrm>
            <a:off x="8062437" y="4102100"/>
            <a:ext cx="821564" cy="821565"/>
          </a:xfrm>
          <a:prstGeom prst="rect">
            <a:avLst/>
          </a:prstGeom>
          <a:noFill/>
          <a:ln>
            <a:noFill/>
          </a:ln>
        </p:spPr>
      </p:pic>
      <p:sp>
        <p:nvSpPr>
          <p:cNvPr id="729" name="Google Shape;729;p38"/>
          <p:cNvSpPr/>
          <p:nvPr/>
        </p:nvSpPr>
        <p:spPr>
          <a:xfrm>
            <a:off x="2610624" y="2078182"/>
            <a:ext cx="4262965" cy="1911927"/>
          </a:xfrm>
          <a:prstGeom prst="roundRect">
            <a:avLst>
              <a:gd name="adj" fmla="val 16667"/>
            </a:avLst>
          </a:prstGeom>
          <a:solidFill>
            <a:schemeClr val="accent5"/>
          </a:solidFill>
          <a:ln w="12700" cap="flat" cmpd="sng">
            <a:solidFill>
              <a:srgbClr val="EF00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500"/>
              <a:buFont typeface="Arial"/>
              <a:buNone/>
            </a:pPr>
            <a:r>
              <a:rPr lang="en-US" sz="3500" b="1" i="0" u="none" strike="noStrike" cap="none">
                <a:solidFill>
                  <a:srgbClr val="000000"/>
                </a:solidFill>
                <a:latin typeface="Arial"/>
                <a:ea typeface="Arial"/>
                <a:cs typeface="Arial"/>
                <a:sym typeface="Arial"/>
              </a:rPr>
              <a:t>TRÒ CHƠI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500"/>
              <a:buFont typeface="Arial"/>
              <a:buNone/>
            </a:pPr>
            <a:r>
              <a:rPr lang="en-US" sz="3500" b="1" i="0" u="none" strike="noStrike" cap="none">
                <a:solidFill>
                  <a:srgbClr val="000000"/>
                </a:solidFill>
                <a:latin typeface="Arial"/>
                <a:ea typeface="Arial"/>
                <a:cs typeface="Arial"/>
                <a:sym typeface="Arial"/>
              </a:rPr>
              <a:t>ĐẬP BÓNG</a:t>
            </a:r>
            <a:endParaRPr sz="3500" b="1"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9">
                                            <p:txEl>
                                              <p:pRg st="0" end="0"/>
                                            </p:txEl>
                                          </p:spTgt>
                                        </p:tgtEl>
                                      </p:cBhvr>
                                    </p:animEffect>
                                    <p:set>
                                      <p:cBhvr>
                                        <p:cTn id="7" dur="1" fill="hold">
                                          <p:stCondLst>
                                            <p:cond delay="500"/>
                                          </p:stCondLst>
                                        </p:cTn>
                                        <p:tgtEl>
                                          <p:spTgt spid="72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9">
                                            <p:txEl>
                                              <p:pRg st="1" end="1"/>
                                            </p:txEl>
                                          </p:spTgt>
                                        </p:tgtEl>
                                      </p:cBhvr>
                                    </p:animEffect>
                                    <p:set>
                                      <p:cBhvr>
                                        <p:cTn id="12" dur="1" fill="hold">
                                          <p:stCondLst>
                                            <p:cond delay="500"/>
                                          </p:stCondLst>
                                        </p:cTn>
                                        <p:tgtEl>
                                          <p:spTgt spid="729">
                                            <p:txEl>
                                              <p:pRg st="1" end="1"/>
                                            </p:txEl>
                                          </p:spTgt>
                                        </p:tgtEl>
                                        <p:attrNameLst>
                                          <p:attrName>style.visibility</p:attrName>
                                        </p:attrNameLst>
                                      </p:cBhvr>
                                      <p:to>
                                        <p:strVal val="hidden"/>
                                      </p:to>
                                    </p:set>
                                  </p:childTnLst>
                                </p:cTn>
                              </p:par>
                            </p:childTnLst>
                          </p:cTn>
                        </p:par>
                        <p:par>
                          <p:cTn id="13" fill="hold">
                            <p:stCondLst>
                              <p:cond delay="1502"/>
                            </p:stCondLst>
                            <p:childTnLst>
                              <p:par>
                                <p:cTn id="14" presetID="23" presetClass="entr" presetSubtype="16" fill="hold" nodeType="afterEffect">
                                  <p:stCondLst>
                                    <p:cond delay="0"/>
                                  </p:stCondLst>
                                  <p:childTnLst>
                                    <p:set>
                                      <p:cBhvr>
                                        <p:cTn id="15" dur="1" fill="hold">
                                          <p:stCondLst>
                                            <p:cond delay="0"/>
                                          </p:stCondLst>
                                        </p:cTn>
                                        <p:tgtEl>
                                          <p:spTgt spid="727"/>
                                        </p:tgtEl>
                                        <p:attrNameLst>
                                          <p:attrName>style.visibility</p:attrName>
                                        </p:attrNameLst>
                                      </p:cBhvr>
                                      <p:to>
                                        <p:strVal val="visible"/>
                                      </p:to>
                                    </p:set>
                                    <p:anim calcmode="lin" valueType="num">
                                      <p:cBhvr additive="base">
                                        <p:cTn id="16" dur="500"/>
                                        <p:tgtEl>
                                          <p:spTgt spid="727"/>
                                        </p:tgtEl>
                                        <p:attrNameLst>
                                          <p:attrName>ppt_w</p:attrName>
                                        </p:attrNameLst>
                                      </p:cBhvr>
                                      <p:tavLst>
                                        <p:tav tm="0">
                                          <p:val>
                                            <p:strVal val="0"/>
                                          </p:val>
                                        </p:tav>
                                        <p:tav tm="100000">
                                          <p:val>
                                            <p:strVal val="#ppt_w"/>
                                          </p:val>
                                        </p:tav>
                                      </p:tavLst>
                                    </p:anim>
                                    <p:anim calcmode="lin" valueType="num">
                                      <p:cBhvr additive="base">
                                        <p:cTn id="17" dur="500"/>
                                        <p:tgtEl>
                                          <p:spTgt spid="7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16"/>
                    </p:tgtEl>
                  </p:cond>
                </p:stCondLst>
                <p:endSync evt="end" delay="0">
                  <p:rtn val="all"/>
                </p:endSync>
                <p:childTnLst>
                  <p:par>
                    <p:cTn id="19" fill="hold">
                      <p:stCondLst>
                        <p:cond delay="0"/>
                      </p:stCondLst>
                      <p:childTnLst>
                        <p:par>
                          <p:cTn id="20" fill="hold">
                            <p:stCondLst>
                              <p:cond delay="0"/>
                            </p:stCondLst>
                            <p:childTnLst>
                              <p:par>
                                <p:cTn id="21" presetID="23" presetClass="exit" presetSubtype="32" fill="hold" nodeType="clickEffect">
                                  <p:stCondLst>
                                    <p:cond delay="0"/>
                                  </p:stCondLst>
                                  <p:childTnLst>
                                    <p:anim calcmode="lin" valueType="num">
                                      <p:cBhvr additive="base">
                                        <p:cTn id="22" dur="500"/>
                                        <p:tgtEl>
                                          <p:spTgt spid="716"/>
                                        </p:tgtEl>
                                        <p:attrNameLst>
                                          <p:attrName>ppt_w</p:attrName>
                                        </p:attrNameLst>
                                      </p:cBhvr>
                                      <p:tavLst>
                                        <p:tav tm="0">
                                          <p:val>
                                            <p:strVal val="#ppt_w"/>
                                          </p:val>
                                        </p:tav>
                                        <p:tav tm="100000">
                                          <p:val>
                                            <p:strVal val="0"/>
                                          </p:val>
                                        </p:tav>
                                      </p:tavLst>
                                    </p:anim>
                                    <p:anim calcmode="lin" valueType="num">
                                      <p:cBhvr additive="base">
                                        <p:cTn id="23" dur="500"/>
                                        <p:tgtEl>
                                          <p:spTgt spid="716"/>
                                        </p:tgtEl>
                                        <p:attrNameLst>
                                          <p:attrName>ppt_h</p:attrName>
                                        </p:attrNameLst>
                                      </p:cBhvr>
                                      <p:tavLst>
                                        <p:tav tm="0">
                                          <p:val>
                                            <p:strVal val="#ppt_h"/>
                                          </p:val>
                                        </p:tav>
                                        <p:tav tm="100000">
                                          <p:val>
                                            <p:strVal val="0"/>
                                          </p:val>
                                        </p:tav>
                                      </p:tavLst>
                                    </p:anim>
                                    <p:set>
                                      <p:cBhvr>
                                        <p:cTn id="24" dur="1" fill="hold">
                                          <p:stCondLst>
                                            <p:cond delay="500"/>
                                          </p:stCondLst>
                                        </p:cTn>
                                        <p:tgtEl>
                                          <p:spTgt spid="716"/>
                                        </p:tgtEl>
                                        <p:attrNameLst>
                                          <p:attrName>style.visibility</p:attrName>
                                        </p:attrNameLst>
                                      </p:cBhvr>
                                      <p:to>
                                        <p:strVal val="hidden"/>
                                      </p:to>
                                    </p:set>
                                  </p:childTnLst>
                                </p:cTn>
                              </p:par>
                              <p:par>
                                <p:cTn id="25" presetID="23" presetClass="entr" presetSubtype="16" fill="hold" nodeType="withEffect">
                                  <p:stCondLst>
                                    <p:cond delay="0"/>
                                  </p:stCondLst>
                                  <p:childTnLst>
                                    <p:set>
                                      <p:cBhvr>
                                        <p:cTn id="26" dur="1" fill="hold">
                                          <p:stCondLst>
                                            <p:cond delay="0"/>
                                          </p:stCondLst>
                                        </p:cTn>
                                        <p:tgtEl>
                                          <p:spTgt spid="717"/>
                                        </p:tgtEl>
                                        <p:attrNameLst>
                                          <p:attrName>style.visibility</p:attrName>
                                        </p:attrNameLst>
                                      </p:cBhvr>
                                      <p:to>
                                        <p:strVal val="visible"/>
                                      </p:to>
                                    </p:set>
                                    <p:anim calcmode="lin" valueType="num">
                                      <p:cBhvr additive="base">
                                        <p:cTn id="27" dur="500"/>
                                        <p:tgtEl>
                                          <p:spTgt spid="717"/>
                                        </p:tgtEl>
                                        <p:attrNameLst>
                                          <p:attrName>ppt_w</p:attrName>
                                        </p:attrNameLst>
                                      </p:cBhvr>
                                      <p:tavLst>
                                        <p:tav tm="0">
                                          <p:val>
                                            <p:strVal val="0"/>
                                          </p:val>
                                        </p:tav>
                                        <p:tav tm="100000">
                                          <p:val>
                                            <p:strVal val="#ppt_w"/>
                                          </p:val>
                                        </p:tav>
                                      </p:tavLst>
                                    </p:anim>
                                    <p:anim calcmode="lin" valueType="num">
                                      <p:cBhvr additive="base">
                                        <p:cTn id="28" dur="500"/>
                                        <p:tgtEl>
                                          <p:spTgt spid="717"/>
                                        </p:tgtEl>
                                        <p:attrNameLst>
                                          <p:attrName>ppt_h</p:attrName>
                                        </p:attrNameLst>
                                      </p:cBhvr>
                                      <p:tavLst>
                                        <p:tav tm="0">
                                          <p:val>
                                            <p:strVal val="0"/>
                                          </p:val>
                                        </p:tav>
                                        <p:tav tm="100000">
                                          <p:val>
                                            <p:strVal val="#ppt_h"/>
                                          </p:val>
                                        </p:tav>
                                      </p:tavLst>
                                    </p:anim>
                                  </p:childTnLst>
                                </p:cTn>
                              </p:par>
                            </p:childTnLst>
                          </p:cTn>
                        </p:par>
                        <p:par>
                          <p:cTn id="29" fill="hold">
                            <p:stCondLst>
                              <p:cond delay="501"/>
                            </p:stCondLst>
                            <p:childTnLst>
                              <p:par>
                                <p:cTn id="30" presetID="10" presetClass="exit" presetSubtype="0" fill="hold" nodeType="afterEffect">
                                  <p:stCondLst>
                                    <p:cond delay="0"/>
                                  </p:stCondLst>
                                  <p:childTnLst>
                                    <p:animEffect transition="out" filter="fade">
                                      <p:cBhvr>
                                        <p:cTn id="31" dur="1000"/>
                                        <p:tgtEl>
                                          <p:spTgt spid="717"/>
                                        </p:tgtEl>
                                      </p:cBhvr>
                                    </p:animEffect>
                                    <p:set>
                                      <p:cBhvr>
                                        <p:cTn id="32" dur="1" fill="hold">
                                          <p:stCondLst>
                                            <p:cond delay="1000"/>
                                          </p:stCondLst>
                                        </p:cTn>
                                        <p:tgtEl>
                                          <p:spTgt spid="717"/>
                                        </p:tgtEl>
                                        <p:attrNameLst>
                                          <p:attrName>style.visibility</p:attrName>
                                        </p:attrNameLst>
                                      </p:cBhvr>
                                      <p:to>
                                        <p:strVal val="hidden"/>
                                      </p:to>
                                    </p:set>
                                  </p:childTnLst>
                                </p:cTn>
                              </p:par>
                            </p:childTnLst>
                          </p:cTn>
                        </p:par>
                      </p:childTnLst>
                    </p:cTn>
                  </p:par>
                </p:childTnLst>
              </p:cTn>
              <p:nextCondLst>
                <p:cond evt="onClick" delay="0">
                  <p:tgtEl>
                    <p:spTgt spid="716"/>
                  </p:tgtEl>
                </p:cond>
              </p:nextCondLst>
            </p:seq>
            <p:seq concurrent="1" nextAc="seek">
              <p:cTn id="33" restart="whenNotActive" fill="hold" evtFilter="cancelBubble" nodeType="interactiveSeq">
                <p:stCondLst>
                  <p:cond evt="onClick" delay="0">
                    <p:tgtEl>
                      <p:spTgt spid="718"/>
                    </p:tgtEl>
                  </p:cond>
                </p:stCondLst>
                <p:endSync evt="end" delay="0">
                  <p:rtn val="all"/>
                </p:endSync>
                <p:childTnLst>
                  <p:par>
                    <p:cTn id="34" fill="hold">
                      <p:stCondLst>
                        <p:cond delay="0"/>
                      </p:stCondLst>
                      <p:childTnLst>
                        <p:par>
                          <p:cTn id="35" fill="hold">
                            <p:stCondLst>
                              <p:cond delay="0"/>
                            </p:stCondLst>
                            <p:childTnLst>
                              <p:par>
                                <p:cTn id="36" presetID="23" presetClass="exit" presetSubtype="32" fill="hold" nodeType="clickEffect">
                                  <p:stCondLst>
                                    <p:cond delay="0"/>
                                  </p:stCondLst>
                                  <p:childTnLst>
                                    <p:anim calcmode="lin" valueType="num">
                                      <p:cBhvr additive="base">
                                        <p:cTn id="37" dur="500"/>
                                        <p:tgtEl>
                                          <p:spTgt spid="718"/>
                                        </p:tgtEl>
                                        <p:attrNameLst>
                                          <p:attrName>ppt_w</p:attrName>
                                        </p:attrNameLst>
                                      </p:cBhvr>
                                      <p:tavLst>
                                        <p:tav tm="0">
                                          <p:val>
                                            <p:strVal val="#ppt_w"/>
                                          </p:val>
                                        </p:tav>
                                        <p:tav tm="100000">
                                          <p:val>
                                            <p:strVal val="0"/>
                                          </p:val>
                                        </p:tav>
                                      </p:tavLst>
                                    </p:anim>
                                    <p:anim calcmode="lin" valueType="num">
                                      <p:cBhvr additive="base">
                                        <p:cTn id="38" dur="500"/>
                                        <p:tgtEl>
                                          <p:spTgt spid="718"/>
                                        </p:tgtEl>
                                        <p:attrNameLst>
                                          <p:attrName>ppt_h</p:attrName>
                                        </p:attrNameLst>
                                      </p:cBhvr>
                                      <p:tavLst>
                                        <p:tav tm="0">
                                          <p:val>
                                            <p:strVal val="#ppt_h"/>
                                          </p:val>
                                        </p:tav>
                                        <p:tav tm="100000">
                                          <p:val>
                                            <p:strVal val="0"/>
                                          </p:val>
                                        </p:tav>
                                      </p:tavLst>
                                    </p:anim>
                                    <p:set>
                                      <p:cBhvr>
                                        <p:cTn id="39" dur="1" fill="hold">
                                          <p:stCondLst>
                                            <p:cond delay="500"/>
                                          </p:stCondLst>
                                        </p:cTn>
                                        <p:tgtEl>
                                          <p:spTgt spid="718"/>
                                        </p:tgtEl>
                                        <p:attrNameLst>
                                          <p:attrName>style.visibility</p:attrName>
                                        </p:attrNameLst>
                                      </p:cBhvr>
                                      <p:to>
                                        <p:strVal val="hidden"/>
                                      </p:to>
                                    </p:set>
                                  </p:childTnLst>
                                </p:cTn>
                              </p:par>
                              <p:par>
                                <p:cTn id="40" presetID="23" presetClass="entr" presetSubtype="16" fill="hold" nodeType="withEffect">
                                  <p:stCondLst>
                                    <p:cond delay="0"/>
                                  </p:stCondLst>
                                  <p:childTnLst>
                                    <p:set>
                                      <p:cBhvr>
                                        <p:cTn id="41" dur="1" fill="hold">
                                          <p:stCondLst>
                                            <p:cond delay="0"/>
                                          </p:stCondLst>
                                        </p:cTn>
                                        <p:tgtEl>
                                          <p:spTgt spid="723"/>
                                        </p:tgtEl>
                                        <p:attrNameLst>
                                          <p:attrName>style.visibility</p:attrName>
                                        </p:attrNameLst>
                                      </p:cBhvr>
                                      <p:to>
                                        <p:strVal val="visible"/>
                                      </p:to>
                                    </p:set>
                                    <p:anim calcmode="lin" valueType="num">
                                      <p:cBhvr additive="base">
                                        <p:cTn id="42" dur="500"/>
                                        <p:tgtEl>
                                          <p:spTgt spid="723"/>
                                        </p:tgtEl>
                                        <p:attrNameLst>
                                          <p:attrName>ppt_w</p:attrName>
                                        </p:attrNameLst>
                                      </p:cBhvr>
                                      <p:tavLst>
                                        <p:tav tm="0">
                                          <p:val>
                                            <p:strVal val="0"/>
                                          </p:val>
                                        </p:tav>
                                        <p:tav tm="100000">
                                          <p:val>
                                            <p:strVal val="#ppt_w"/>
                                          </p:val>
                                        </p:tav>
                                      </p:tavLst>
                                    </p:anim>
                                    <p:anim calcmode="lin" valueType="num">
                                      <p:cBhvr additive="base">
                                        <p:cTn id="43" dur="500"/>
                                        <p:tgtEl>
                                          <p:spTgt spid="723"/>
                                        </p:tgtEl>
                                        <p:attrNameLst>
                                          <p:attrName>ppt_h</p:attrName>
                                        </p:attrNameLst>
                                      </p:cBhvr>
                                      <p:tavLst>
                                        <p:tav tm="0">
                                          <p:val>
                                            <p:strVal val="0"/>
                                          </p:val>
                                        </p:tav>
                                        <p:tav tm="100000">
                                          <p:val>
                                            <p:strVal val="#ppt_h"/>
                                          </p:val>
                                        </p:tav>
                                      </p:tavLst>
                                    </p:anim>
                                  </p:childTnLst>
                                </p:cTn>
                              </p:par>
                            </p:childTnLst>
                          </p:cTn>
                        </p:par>
                        <p:par>
                          <p:cTn id="44" fill="hold">
                            <p:stCondLst>
                              <p:cond delay="501"/>
                            </p:stCondLst>
                            <p:childTnLst>
                              <p:par>
                                <p:cTn id="45" presetID="10" presetClass="exit" presetSubtype="0" fill="hold" nodeType="afterEffect">
                                  <p:stCondLst>
                                    <p:cond delay="0"/>
                                  </p:stCondLst>
                                  <p:childTnLst>
                                    <p:animEffect transition="out" filter="fade">
                                      <p:cBhvr>
                                        <p:cTn id="46" dur="1000"/>
                                        <p:tgtEl>
                                          <p:spTgt spid="723"/>
                                        </p:tgtEl>
                                      </p:cBhvr>
                                    </p:animEffect>
                                    <p:set>
                                      <p:cBhvr>
                                        <p:cTn id="47" dur="1" fill="hold">
                                          <p:stCondLst>
                                            <p:cond delay="1000"/>
                                          </p:stCondLst>
                                        </p:cTn>
                                        <p:tgtEl>
                                          <p:spTgt spid="723"/>
                                        </p:tgtEl>
                                        <p:attrNameLst>
                                          <p:attrName>style.visibility</p:attrName>
                                        </p:attrNameLst>
                                      </p:cBhvr>
                                      <p:to>
                                        <p:strVal val="hidden"/>
                                      </p:to>
                                    </p:set>
                                  </p:childTnLst>
                                </p:cTn>
                              </p:par>
                            </p:childTnLst>
                          </p:cTn>
                        </p:par>
                      </p:childTnLst>
                    </p:cTn>
                  </p:par>
                </p:childTnLst>
              </p:cTn>
              <p:nextCondLst>
                <p:cond evt="onClick" delay="0">
                  <p:tgtEl>
                    <p:spTgt spid="718"/>
                  </p:tgtEl>
                </p:cond>
              </p:nextCondLst>
            </p:seq>
            <p:seq concurrent="1" nextAc="seek">
              <p:cTn id="48" restart="whenNotActive" fill="hold" evtFilter="cancelBubble" nodeType="interactiveSeq">
                <p:stCondLst>
                  <p:cond evt="onClick" delay="0">
                    <p:tgtEl>
                      <p:spTgt spid="719"/>
                    </p:tgtEl>
                  </p:cond>
                </p:stCondLst>
                <p:endSync evt="end" delay="0">
                  <p:rtn val="all"/>
                </p:endSync>
                <p:childTnLst>
                  <p:par>
                    <p:cTn id="49" fill="hold">
                      <p:stCondLst>
                        <p:cond delay="0"/>
                      </p:stCondLst>
                      <p:childTnLst>
                        <p:par>
                          <p:cTn id="50" fill="hold">
                            <p:stCondLst>
                              <p:cond delay="0"/>
                            </p:stCondLst>
                            <p:childTnLst>
                              <p:par>
                                <p:cTn id="51" presetID="23" presetClass="exit" presetSubtype="32" fill="hold" nodeType="clickEffect">
                                  <p:stCondLst>
                                    <p:cond delay="0"/>
                                  </p:stCondLst>
                                  <p:childTnLst>
                                    <p:anim calcmode="lin" valueType="num">
                                      <p:cBhvr additive="base">
                                        <p:cTn id="52" dur="500"/>
                                        <p:tgtEl>
                                          <p:spTgt spid="719"/>
                                        </p:tgtEl>
                                        <p:attrNameLst>
                                          <p:attrName>ppt_w</p:attrName>
                                        </p:attrNameLst>
                                      </p:cBhvr>
                                      <p:tavLst>
                                        <p:tav tm="0">
                                          <p:val>
                                            <p:strVal val="#ppt_w"/>
                                          </p:val>
                                        </p:tav>
                                        <p:tav tm="100000">
                                          <p:val>
                                            <p:strVal val="0"/>
                                          </p:val>
                                        </p:tav>
                                      </p:tavLst>
                                    </p:anim>
                                    <p:anim calcmode="lin" valueType="num">
                                      <p:cBhvr additive="base">
                                        <p:cTn id="53" dur="500"/>
                                        <p:tgtEl>
                                          <p:spTgt spid="719"/>
                                        </p:tgtEl>
                                        <p:attrNameLst>
                                          <p:attrName>ppt_h</p:attrName>
                                        </p:attrNameLst>
                                      </p:cBhvr>
                                      <p:tavLst>
                                        <p:tav tm="0">
                                          <p:val>
                                            <p:strVal val="#ppt_h"/>
                                          </p:val>
                                        </p:tav>
                                        <p:tav tm="100000">
                                          <p:val>
                                            <p:strVal val="0"/>
                                          </p:val>
                                        </p:tav>
                                      </p:tavLst>
                                    </p:anim>
                                    <p:set>
                                      <p:cBhvr>
                                        <p:cTn id="54" dur="1" fill="hold">
                                          <p:stCondLst>
                                            <p:cond delay="500"/>
                                          </p:stCondLst>
                                        </p:cTn>
                                        <p:tgtEl>
                                          <p:spTgt spid="719"/>
                                        </p:tgtEl>
                                        <p:attrNameLst>
                                          <p:attrName>style.visibility</p:attrName>
                                        </p:attrNameLst>
                                      </p:cBhvr>
                                      <p:to>
                                        <p:strVal val="hidden"/>
                                      </p:to>
                                    </p:set>
                                  </p:childTnLst>
                                </p:cTn>
                              </p:par>
                              <p:par>
                                <p:cTn id="55" presetID="23" presetClass="entr" presetSubtype="16" fill="hold" nodeType="withEffect">
                                  <p:stCondLst>
                                    <p:cond delay="0"/>
                                  </p:stCondLst>
                                  <p:childTnLst>
                                    <p:set>
                                      <p:cBhvr>
                                        <p:cTn id="56" dur="1" fill="hold">
                                          <p:stCondLst>
                                            <p:cond delay="0"/>
                                          </p:stCondLst>
                                        </p:cTn>
                                        <p:tgtEl>
                                          <p:spTgt spid="724"/>
                                        </p:tgtEl>
                                        <p:attrNameLst>
                                          <p:attrName>style.visibility</p:attrName>
                                        </p:attrNameLst>
                                      </p:cBhvr>
                                      <p:to>
                                        <p:strVal val="visible"/>
                                      </p:to>
                                    </p:set>
                                    <p:anim calcmode="lin" valueType="num">
                                      <p:cBhvr additive="base">
                                        <p:cTn id="57" dur="500"/>
                                        <p:tgtEl>
                                          <p:spTgt spid="724"/>
                                        </p:tgtEl>
                                        <p:attrNameLst>
                                          <p:attrName>ppt_w</p:attrName>
                                        </p:attrNameLst>
                                      </p:cBhvr>
                                      <p:tavLst>
                                        <p:tav tm="0">
                                          <p:val>
                                            <p:strVal val="0"/>
                                          </p:val>
                                        </p:tav>
                                        <p:tav tm="100000">
                                          <p:val>
                                            <p:strVal val="#ppt_w"/>
                                          </p:val>
                                        </p:tav>
                                      </p:tavLst>
                                    </p:anim>
                                    <p:anim calcmode="lin" valueType="num">
                                      <p:cBhvr additive="base">
                                        <p:cTn id="58" dur="500"/>
                                        <p:tgtEl>
                                          <p:spTgt spid="724"/>
                                        </p:tgtEl>
                                        <p:attrNameLst>
                                          <p:attrName>ppt_h</p:attrName>
                                        </p:attrNameLst>
                                      </p:cBhvr>
                                      <p:tavLst>
                                        <p:tav tm="0">
                                          <p:val>
                                            <p:strVal val="0"/>
                                          </p:val>
                                        </p:tav>
                                        <p:tav tm="100000">
                                          <p:val>
                                            <p:strVal val="#ppt_h"/>
                                          </p:val>
                                        </p:tav>
                                      </p:tavLst>
                                    </p:anim>
                                  </p:childTnLst>
                                </p:cTn>
                              </p:par>
                            </p:childTnLst>
                          </p:cTn>
                        </p:par>
                        <p:par>
                          <p:cTn id="59" fill="hold">
                            <p:stCondLst>
                              <p:cond delay="501"/>
                            </p:stCondLst>
                            <p:childTnLst>
                              <p:par>
                                <p:cTn id="60" presetID="10" presetClass="exit" presetSubtype="0" fill="hold" nodeType="afterEffect">
                                  <p:stCondLst>
                                    <p:cond delay="0"/>
                                  </p:stCondLst>
                                  <p:childTnLst>
                                    <p:animEffect transition="out" filter="fade">
                                      <p:cBhvr>
                                        <p:cTn id="61" dur="1000"/>
                                        <p:tgtEl>
                                          <p:spTgt spid="724"/>
                                        </p:tgtEl>
                                      </p:cBhvr>
                                    </p:animEffect>
                                    <p:set>
                                      <p:cBhvr>
                                        <p:cTn id="62" dur="1" fill="hold">
                                          <p:stCondLst>
                                            <p:cond delay="1000"/>
                                          </p:stCondLst>
                                        </p:cTn>
                                        <p:tgtEl>
                                          <p:spTgt spid="724"/>
                                        </p:tgtEl>
                                        <p:attrNameLst>
                                          <p:attrName>style.visibility</p:attrName>
                                        </p:attrNameLst>
                                      </p:cBhvr>
                                      <p:to>
                                        <p:strVal val="hidden"/>
                                      </p:to>
                                    </p:set>
                                  </p:childTnLst>
                                </p:cTn>
                              </p:par>
                            </p:childTnLst>
                          </p:cTn>
                        </p:par>
                      </p:childTnLst>
                    </p:cTn>
                  </p:par>
                </p:childTnLst>
              </p:cTn>
              <p:nextCondLst>
                <p:cond evt="onClick" delay="0">
                  <p:tgtEl>
                    <p:spTgt spid="719"/>
                  </p:tgtEl>
                </p:cond>
              </p:nextCondLst>
            </p:seq>
            <p:seq concurrent="1" nextAc="seek">
              <p:cTn id="63" restart="whenNotActive" fill="hold" evtFilter="cancelBubble" nodeType="interactiveSeq">
                <p:stCondLst>
                  <p:cond evt="onClick" delay="0">
                    <p:tgtEl>
                      <p:spTgt spid="720"/>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additive="base">
                                        <p:cTn id="67" dur="500"/>
                                        <p:tgtEl>
                                          <p:spTgt spid="720"/>
                                        </p:tgtEl>
                                        <p:attrNameLst>
                                          <p:attrName>ppt_w</p:attrName>
                                        </p:attrNameLst>
                                      </p:cBhvr>
                                      <p:tavLst>
                                        <p:tav tm="0">
                                          <p:val>
                                            <p:strVal val="#ppt_w"/>
                                          </p:val>
                                        </p:tav>
                                        <p:tav tm="100000">
                                          <p:val>
                                            <p:strVal val="0"/>
                                          </p:val>
                                        </p:tav>
                                      </p:tavLst>
                                    </p:anim>
                                    <p:anim calcmode="lin" valueType="num">
                                      <p:cBhvr additive="base">
                                        <p:cTn id="68" dur="500"/>
                                        <p:tgtEl>
                                          <p:spTgt spid="720"/>
                                        </p:tgtEl>
                                        <p:attrNameLst>
                                          <p:attrName>ppt_h</p:attrName>
                                        </p:attrNameLst>
                                      </p:cBhvr>
                                      <p:tavLst>
                                        <p:tav tm="0">
                                          <p:val>
                                            <p:strVal val="#ppt_h"/>
                                          </p:val>
                                        </p:tav>
                                        <p:tav tm="100000">
                                          <p:val>
                                            <p:strVal val="0"/>
                                          </p:val>
                                        </p:tav>
                                      </p:tavLst>
                                    </p:anim>
                                    <p:set>
                                      <p:cBhvr>
                                        <p:cTn id="69" dur="1" fill="hold">
                                          <p:stCondLst>
                                            <p:cond delay="500"/>
                                          </p:stCondLst>
                                        </p:cTn>
                                        <p:tgtEl>
                                          <p:spTgt spid="720"/>
                                        </p:tgtEl>
                                        <p:attrNameLst>
                                          <p:attrName>style.visibility</p:attrName>
                                        </p:attrNameLst>
                                      </p:cBhvr>
                                      <p:to>
                                        <p:strVal val="hidden"/>
                                      </p:to>
                                    </p:set>
                                  </p:childTnLst>
                                </p:cTn>
                              </p:par>
                              <p:par>
                                <p:cTn id="70" presetID="23" presetClass="entr" presetSubtype="16" fill="hold" nodeType="withEffect">
                                  <p:stCondLst>
                                    <p:cond delay="0"/>
                                  </p:stCondLst>
                                  <p:childTnLst>
                                    <p:set>
                                      <p:cBhvr>
                                        <p:cTn id="71" dur="1" fill="hold">
                                          <p:stCondLst>
                                            <p:cond delay="0"/>
                                          </p:stCondLst>
                                        </p:cTn>
                                        <p:tgtEl>
                                          <p:spTgt spid="725"/>
                                        </p:tgtEl>
                                        <p:attrNameLst>
                                          <p:attrName>style.visibility</p:attrName>
                                        </p:attrNameLst>
                                      </p:cBhvr>
                                      <p:to>
                                        <p:strVal val="visible"/>
                                      </p:to>
                                    </p:set>
                                    <p:anim calcmode="lin" valueType="num">
                                      <p:cBhvr additive="base">
                                        <p:cTn id="72" dur="500"/>
                                        <p:tgtEl>
                                          <p:spTgt spid="725"/>
                                        </p:tgtEl>
                                        <p:attrNameLst>
                                          <p:attrName>ppt_w</p:attrName>
                                        </p:attrNameLst>
                                      </p:cBhvr>
                                      <p:tavLst>
                                        <p:tav tm="0">
                                          <p:val>
                                            <p:strVal val="0"/>
                                          </p:val>
                                        </p:tav>
                                        <p:tav tm="100000">
                                          <p:val>
                                            <p:strVal val="#ppt_w"/>
                                          </p:val>
                                        </p:tav>
                                      </p:tavLst>
                                    </p:anim>
                                    <p:anim calcmode="lin" valueType="num">
                                      <p:cBhvr additive="base">
                                        <p:cTn id="73" dur="500"/>
                                        <p:tgtEl>
                                          <p:spTgt spid="725"/>
                                        </p:tgtEl>
                                        <p:attrNameLst>
                                          <p:attrName>ppt_h</p:attrName>
                                        </p:attrNameLst>
                                      </p:cBhvr>
                                      <p:tavLst>
                                        <p:tav tm="0">
                                          <p:val>
                                            <p:strVal val="0"/>
                                          </p:val>
                                        </p:tav>
                                        <p:tav tm="100000">
                                          <p:val>
                                            <p:strVal val="#ppt_h"/>
                                          </p:val>
                                        </p:tav>
                                      </p:tavLst>
                                    </p:anim>
                                  </p:childTnLst>
                                </p:cTn>
                              </p:par>
                            </p:childTnLst>
                          </p:cTn>
                        </p:par>
                        <p:par>
                          <p:cTn id="74" fill="hold">
                            <p:stCondLst>
                              <p:cond delay="501"/>
                            </p:stCondLst>
                            <p:childTnLst>
                              <p:par>
                                <p:cTn id="75" presetID="10" presetClass="exit" presetSubtype="0" fill="hold" nodeType="afterEffect">
                                  <p:stCondLst>
                                    <p:cond delay="0"/>
                                  </p:stCondLst>
                                  <p:childTnLst>
                                    <p:animEffect transition="out" filter="fade">
                                      <p:cBhvr>
                                        <p:cTn id="76" dur="1000"/>
                                        <p:tgtEl>
                                          <p:spTgt spid="725"/>
                                        </p:tgtEl>
                                      </p:cBhvr>
                                    </p:animEffect>
                                    <p:set>
                                      <p:cBhvr>
                                        <p:cTn id="77" dur="1" fill="hold">
                                          <p:stCondLst>
                                            <p:cond delay="1000"/>
                                          </p:stCondLst>
                                        </p:cTn>
                                        <p:tgtEl>
                                          <p:spTgt spid="725"/>
                                        </p:tgtEl>
                                        <p:attrNameLst>
                                          <p:attrName>style.visibility</p:attrName>
                                        </p:attrNameLst>
                                      </p:cBhvr>
                                      <p:to>
                                        <p:strVal val="hidden"/>
                                      </p:to>
                                    </p:set>
                                  </p:childTnLst>
                                </p:cTn>
                              </p:par>
                            </p:childTnLst>
                          </p:cTn>
                        </p:par>
                      </p:childTnLst>
                    </p:cTn>
                  </p:par>
                </p:childTnLst>
              </p:cTn>
              <p:nextCondLst>
                <p:cond evt="onClick" delay="0">
                  <p:tgtEl>
                    <p:spTgt spid="720"/>
                  </p:tgtEl>
                </p:cond>
              </p:nextCondLst>
            </p:seq>
            <p:seq concurrent="1" nextAc="seek">
              <p:cTn id="78" restart="whenNotActive" fill="hold" evtFilter="cancelBubble" nodeType="interactiveSeq">
                <p:stCondLst>
                  <p:cond evt="onClick" delay="0">
                    <p:tgtEl>
                      <p:spTgt spid="721"/>
                    </p:tgtEl>
                  </p:cond>
                </p:stCondLst>
                <p:endSync evt="end" delay="0">
                  <p:rtn val="all"/>
                </p:endSync>
                <p:childTnLst>
                  <p:par>
                    <p:cTn id="79" fill="hold">
                      <p:stCondLst>
                        <p:cond delay="0"/>
                      </p:stCondLst>
                      <p:childTnLst>
                        <p:par>
                          <p:cTn id="80" fill="hold">
                            <p:stCondLst>
                              <p:cond delay="0"/>
                            </p:stCondLst>
                            <p:childTnLst>
                              <p:par>
                                <p:cTn id="81" presetID="23" presetClass="exit" presetSubtype="32" fill="hold" nodeType="clickEffect">
                                  <p:stCondLst>
                                    <p:cond delay="0"/>
                                  </p:stCondLst>
                                  <p:childTnLst>
                                    <p:anim calcmode="lin" valueType="num">
                                      <p:cBhvr additive="base">
                                        <p:cTn id="82" dur="500"/>
                                        <p:tgtEl>
                                          <p:spTgt spid="721"/>
                                        </p:tgtEl>
                                        <p:attrNameLst>
                                          <p:attrName>ppt_w</p:attrName>
                                        </p:attrNameLst>
                                      </p:cBhvr>
                                      <p:tavLst>
                                        <p:tav tm="0">
                                          <p:val>
                                            <p:strVal val="#ppt_w"/>
                                          </p:val>
                                        </p:tav>
                                        <p:tav tm="100000">
                                          <p:val>
                                            <p:strVal val="0"/>
                                          </p:val>
                                        </p:tav>
                                      </p:tavLst>
                                    </p:anim>
                                    <p:anim calcmode="lin" valueType="num">
                                      <p:cBhvr additive="base">
                                        <p:cTn id="83" dur="500"/>
                                        <p:tgtEl>
                                          <p:spTgt spid="721"/>
                                        </p:tgtEl>
                                        <p:attrNameLst>
                                          <p:attrName>ppt_h</p:attrName>
                                        </p:attrNameLst>
                                      </p:cBhvr>
                                      <p:tavLst>
                                        <p:tav tm="0">
                                          <p:val>
                                            <p:strVal val="#ppt_h"/>
                                          </p:val>
                                        </p:tav>
                                        <p:tav tm="100000">
                                          <p:val>
                                            <p:strVal val="0"/>
                                          </p:val>
                                        </p:tav>
                                      </p:tavLst>
                                    </p:anim>
                                    <p:set>
                                      <p:cBhvr>
                                        <p:cTn id="84" dur="1" fill="hold">
                                          <p:stCondLst>
                                            <p:cond delay="500"/>
                                          </p:stCondLst>
                                        </p:cTn>
                                        <p:tgtEl>
                                          <p:spTgt spid="721"/>
                                        </p:tgtEl>
                                        <p:attrNameLst>
                                          <p:attrName>style.visibility</p:attrName>
                                        </p:attrNameLst>
                                      </p:cBhvr>
                                      <p:to>
                                        <p:strVal val="hidden"/>
                                      </p:to>
                                    </p:set>
                                  </p:childTnLst>
                                </p:cTn>
                              </p:par>
                              <p:par>
                                <p:cTn id="85" presetID="23" presetClass="entr" presetSubtype="16" fill="hold" nodeType="withEffect">
                                  <p:stCondLst>
                                    <p:cond delay="0"/>
                                  </p:stCondLst>
                                  <p:childTnLst>
                                    <p:set>
                                      <p:cBhvr>
                                        <p:cTn id="86" dur="1" fill="hold">
                                          <p:stCondLst>
                                            <p:cond delay="0"/>
                                          </p:stCondLst>
                                        </p:cTn>
                                        <p:tgtEl>
                                          <p:spTgt spid="726"/>
                                        </p:tgtEl>
                                        <p:attrNameLst>
                                          <p:attrName>style.visibility</p:attrName>
                                        </p:attrNameLst>
                                      </p:cBhvr>
                                      <p:to>
                                        <p:strVal val="visible"/>
                                      </p:to>
                                    </p:set>
                                    <p:anim calcmode="lin" valueType="num">
                                      <p:cBhvr additive="base">
                                        <p:cTn id="87" dur="500"/>
                                        <p:tgtEl>
                                          <p:spTgt spid="726"/>
                                        </p:tgtEl>
                                        <p:attrNameLst>
                                          <p:attrName>ppt_w</p:attrName>
                                        </p:attrNameLst>
                                      </p:cBhvr>
                                      <p:tavLst>
                                        <p:tav tm="0">
                                          <p:val>
                                            <p:strVal val="0"/>
                                          </p:val>
                                        </p:tav>
                                        <p:tav tm="100000">
                                          <p:val>
                                            <p:strVal val="#ppt_w"/>
                                          </p:val>
                                        </p:tav>
                                      </p:tavLst>
                                    </p:anim>
                                    <p:anim calcmode="lin" valueType="num">
                                      <p:cBhvr additive="base">
                                        <p:cTn id="88" dur="500"/>
                                        <p:tgtEl>
                                          <p:spTgt spid="726"/>
                                        </p:tgtEl>
                                        <p:attrNameLst>
                                          <p:attrName>ppt_h</p:attrName>
                                        </p:attrNameLst>
                                      </p:cBhvr>
                                      <p:tavLst>
                                        <p:tav tm="0">
                                          <p:val>
                                            <p:strVal val="0"/>
                                          </p:val>
                                        </p:tav>
                                        <p:tav tm="100000">
                                          <p:val>
                                            <p:strVal val="#ppt_h"/>
                                          </p:val>
                                        </p:tav>
                                      </p:tavLst>
                                    </p:anim>
                                  </p:childTnLst>
                                </p:cTn>
                              </p:par>
                            </p:childTnLst>
                          </p:cTn>
                        </p:par>
                        <p:par>
                          <p:cTn id="89" fill="hold">
                            <p:stCondLst>
                              <p:cond delay="501"/>
                            </p:stCondLst>
                            <p:childTnLst>
                              <p:par>
                                <p:cTn id="90" presetID="10" presetClass="exit" presetSubtype="0" fill="hold" nodeType="afterEffect">
                                  <p:stCondLst>
                                    <p:cond delay="0"/>
                                  </p:stCondLst>
                                  <p:childTnLst>
                                    <p:animEffect transition="out" filter="fade">
                                      <p:cBhvr>
                                        <p:cTn id="91" dur="1000"/>
                                        <p:tgtEl>
                                          <p:spTgt spid="726"/>
                                        </p:tgtEl>
                                      </p:cBhvr>
                                    </p:animEffect>
                                    <p:set>
                                      <p:cBhvr>
                                        <p:cTn id="92" dur="1" fill="hold">
                                          <p:stCondLst>
                                            <p:cond delay="1000"/>
                                          </p:stCondLst>
                                        </p:cTn>
                                        <p:tgtEl>
                                          <p:spTgt spid="726"/>
                                        </p:tgtEl>
                                        <p:attrNameLst>
                                          <p:attrName>style.visibility</p:attrName>
                                        </p:attrNameLst>
                                      </p:cBhvr>
                                      <p:to>
                                        <p:strVal val="hidden"/>
                                      </p:to>
                                    </p:set>
                                  </p:childTnLst>
                                </p:cTn>
                              </p:par>
                            </p:childTnLst>
                          </p:cTn>
                        </p:par>
                      </p:childTnLst>
                    </p:cTn>
                  </p:par>
                </p:childTnLst>
              </p:cTn>
              <p:nextCondLst>
                <p:cond evt="onClick" delay="0">
                  <p:tgtEl>
                    <p:spTgt spid="7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9"/>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1: </a:t>
            </a:r>
            <a:r>
              <a:rPr lang="en-US" sz="2000" b="0" i="0" u="none" strike="noStrike" cap="none">
                <a:solidFill>
                  <a:srgbClr val="C00000"/>
                </a:solidFill>
                <a:latin typeface="Arial"/>
                <a:ea typeface="Arial"/>
                <a:cs typeface="Arial"/>
                <a:sym typeface="Arial"/>
              </a:rPr>
              <a:t>Phần mềm nào sau đây giúp em tạo bài trình chiếu? </a:t>
            </a:r>
            <a:endParaRPr sz="2000" b="0" i="0" u="none" strike="noStrike" cap="none">
              <a:solidFill>
                <a:srgbClr val="C00000"/>
              </a:solidFill>
              <a:latin typeface="Arial"/>
              <a:ea typeface="Arial"/>
              <a:cs typeface="Arial"/>
              <a:sym typeface="Arial"/>
            </a:endParaRPr>
          </a:p>
        </p:txBody>
      </p:sp>
      <p:sp>
        <p:nvSpPr>
          <p:cNvPr id="735" name="Google Shape;735;p39"/>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Microsoft Word.</a:t>
            </a:r>
            <a:endParaRPr sz="2000" b="0" i="0" u="none" strike="noStrike" cap="none">
              <a:solidFill>
                <a:srgbClr val="000000"/>
              </a:solidFill>
              <a:latin typeface="Arial"/>
              <a:ea typeface="Arial"/>
              <a:cs typeface="Arial"/>
              <a:sym typeface="Arial"/>
            </a:endParaRPr>
          </a:p>
        </p:txBody>
      </p:sp>
      <p:sp>
        <p:nvSpPr>
          <p:cNvPr id="736" name="Google Shape;736;p39"/>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Microsoft Teams.</a:t>
            </a:r>
            <a:endParaRPr sz="2000" b="0" i="0" u="none" strike="noStrike" cap="none">
              <a:solidFill>
                <a:srgbClr val="000000"/>
              </a:solidFill>
              <a:latin typeface="Arial"/>
              <a:ea typeface="Arial"/>
              <a:cs typeface="Arial"/>
              <a:sym typeface="Arial"/>
            </a:endParaRPr>
          </a:p>
        </p:txBody>
      </p:sp>
      <p:sp>
        <p:nvSpPr>
          <p:cNvPr id="737" name="Google Shape;737;p39"/>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sp>
        <p:nvSpPr>
          <p:cNvPr id="738" name="Google Shape;738;p39"/>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Microsoft Outlook.</a:t>
            </a:r>
            <a:endParaRPr sz="2000" b="0" i="0" u="none" strike="noStrike" cap="none">
              <a:solidFill>
                <a:srgbClr val="000000"/>
              </a:solidFill>
              <a:latin typeface="Arial"/>
              <a:ea typeface="Arial"/>
              <a:cs typeface="Arial"/>
              <a:sym typeface="Arial"/>
            </a:endParaRPr>
          </a:p>
        </p:txBody>
      </p:sp>
      <p:sp>
        <p:nvSpPr>
          <p:cNvPr id="739" name="Google Shape;739;p39"/>
          <p:cNvSpPr/>
          <p:nvPr/>
        </p:nvSpPr>
        <p:spPr>
          <a:xfrm>
            <a:off x="4767314" y="1879600"/>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pic>
        <p:nvPicPr>
          <p:cNvPr id="740" name="Google Shape;740;p39">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par>
                                <p:cTn id="13" presetID="10"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Effect transition="in" filter="fade">
                                      <p:cBhvr>
                                        <p:cTn id="15" dur="500"/>
                                        <p:tgtEl>
                                          <p:spTgt spid="736"/>
                                        </p:tgtEl>
                                      </p:cBhvr>
                                    </p:animEffect>
                                  </p:childTnLst>
                                </p:cTn>
                              </p:par>
                              <p:par>
                                <p:cTn id="16" presetID="10" presetClass="entr" presetSubtype="0" fill="hold" nodeType="withEffect">
                                  <p:stCondLst>
                                    <p:cond delay="0"/>
                                  </p:stCondLst>
                                  <p:childTnLst>
                                    <p:set>
                                      <p:cBhvr>
                                        <p:cTn id="17" dur="1" fill="hold">
                                          <p:stCondLst>
                                            <p:cond delay="0"/>
                                          </p:stCondLst>
                                        </p:cTn>
                                        <p:tgtEl>
                                          <p:spTgt spid="737"/>
                                        </p:tgtEl>
                                        <p:attrNameLst>
                                          <p:attrName>style.visibility</p:attrName>
                                        </p:attrNameLst>
                                      </p:cBhvr>
                                      <p:to>
                                        <p:strVal val="visible"/>
                                      </p:to>
                                    </p:set>
                                    <p:animEffect transition="in" filter="fade">
                                      <p:cBhvr>
                                        <p:cTn id="18" dur="500"/>
                                        <p:tgtEl>
                                          <p:spTgt spid="737"/>
                                        </p:tgtEl>
                                      </p:cBhvr>
                                    </p:animEffect>
                                  </p:childTnLst>
                                </p:cTn>
                              </p:par>
                              <p:par>
                                <p:cTn id="19" presetID="10" presetClass="entr" presetSubtype="0" fill="hold"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39"/>
                                        </p:tgtEl>
                                        <p:attrNameLst>
                                          <p:attrName>style.visibility</p:attrName>
                                        </p:attrNameLst>
                                      </p:cBhvr>
                                      <p:to>
                                        <p:strVal val="visible"/>
                                      </p:to>
                                    </p:set>
                                    <p:animEffect transition="in" filter="fade">
                                      <p:cBhvr>
                                        <p:cTn id="26"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0"/>
          <p:cNvSpPr/>
          <p:nvPr/>
        </p:nvSpPr>
        <p:spPr>
          <a:xfrm>
            <a:off x="262167" y="312987"/>
            <a:ext cx="8656545" cy="9951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2: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46" name="Google Shape;746;p40"/>
          <p:cNvSpPr/>
          <p:nvPr/>
        </p:nvSpPr>
        <p:spPr>
          <a:xfrm>
            <a:off x="261577"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747" name="Google Shape;747;p40"/>
          <p:cNvSpPr/>
          <p:nvPr/>
        </p:nvSpPr>
        <p:spPr>
          <a:xfrm>
            <a:off x="261577"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Khi làm việc nhóm, cần thảo luận, góp ý và giúp đỡ lẫn nhau.</a:t>
            </a:r>
            <a:endParaRPr sz="2000" b="0" i="0" u="none" strike="noStrike" cap="none">
              <a:solidFill>
                <a:srgbClr val="000000"/>
              </a:solidFill>
              <a:latin typeface="Arial"/>
              <a:ea typeface="Arial"/>
              <a:cs typeface="Arial"/>
              <a:sym typeface="Arial"/>
            </a:endParaRPr>
          </a:p>
        </p:txBody>
      </p:sp>
      <p:sp>
        <p:nvSpPr>
          <p:cNvPr id="748" name="Google Shape;748;p40"/>
          <p:cNvSpPr/>
          <p:nvPr/>
        </p:nvSpPr>
        <p:spPr>
          <a:xfrm>
            <a:off x="4767315"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sp>
        <p:nvSpPr>
          <p:cNvPr id="749" name="Google Shape;749;p40"/>
          <p:cNvSpPr/>
          <p:nvPr/>
        </p:nvSpPr>
        <p:spPr>
          <a:xfrm>
            <a:off x="4767314"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Khi làm việc nhóm, cần phân công công việc dựa vào điểm mạnh của mỗi người.</a:t>
            </a:r>
            <a:endParaRPr sz="2000" b="0" i="0" u="none" strike="noStrike" cap="none">
              <a:solidFill>
                <a:srgbClr val="000000"/>
              </a:solidFill>
              <a:latin typeface="Arial"/>
              <a:ea typeface="Arial"/>
              <a:cs typeface="Arial"/>
              <a:sym typeface="Arial"/>
            </a:endParaRPr>
          </a:p>
        </p:txBody>
      </p:sp>
      <p:sp>
        <p:nvSpPr>
          <p:cNvPr id="750" name="Google Shape;750;p40"/>
          <p:cNvSpPr/>
          <p:nvPr/>
        </p:nvSpPr>
        <p:spPr>
          <a:xfrm>
            <a:off x="4767314" y="1562100"/>
            <a:ext cx="4151397" cy="15032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pic>
        <p:nvPicPr>
          <p:cNvPr id="751" name="Google Shape;751;p40">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par>
                                <p:cTn id="13" presetID="10" presetClass="entr" presetSubtype="0" fill="hold" nodeType="with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nodeType="with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500"/>
                                        <p:tgtEl>
                                          <p:spTgt spid="748"/>
                                        </p:tgtEl>
                                      </p:cBhvr>
                                    </p:animEffec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500"/>
                                        <p:tgtEl>
                                          <p:spTgt spid="7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0"/>
                                        </p:tgtEl>
                                        <p:attrNameLst>
                                          <p:attrName>style.visibility</p:attrName>
                                        </p:attrNameLst>
                                      </p:cBhvr>
                                      <p:to>
                                        <p:strVal val="visible"/>
                                      </p:to>
                                    </p:set>
                                    <p:animEffect transition="in" filter="fade">
                                      <p:cBhvr>
                                        <p:cTn id="26"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1"/>
          <p:cNvSpPr/>
          <p:nvPr/>
        </p:nvSpPr>
        <p:spPr>
          <a:xfrm>
            <a:off x="262167" y="312986"/>
            <a:ext cx="8656545" cy="1614236"/>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3: </a:t>
            </a:r>
            <a:r>
              <a:rPr lang="en-US" sz="2000" b="0" i="0" u="none" strike="noStrike" cap="none">
                <a:solidFill>
                  <a:srgbClr val="C00000"/>
                </a:solidFill>
                <a:latin typeface="Arial"/>
                <a:ea typeface="Arial"/>
                <a:cs typeface="Arial"/>
                <a:sym typeface="Arial"/>
              </a:rPr>
              <a:t>Khi tìm kiếm thông tin về các điểm tham quan ở Sa Pa,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em sẽ lựa chọn địa điểm nào nếu trong đoàn tham quan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có nhiều người già và trẻ em?</a:t>
            </a:r>
            <a:endParaRPr sz="2000" b="0" i="0" u="none" strike="noStrike" cap="none">
              <a:solidFill>
                <a:srgbClr val="C00000"/>
              </a:solidFill>
              <a:latin typeface="Arial"/>
              <a:ea typeface="Arial"/>
              <a:cs typeface="Arial"/>
              <a:sym typeface="Arial"/>
            </a:endParaRPr>
          </a:p>
        </p:txBody>
      </p:sp>
      <p:sp>
        <p:nvSpPr>
          <p:cNvPr id="757" name="Google Shape;757;p41"/>
          <p:cNvSpPr/>
          <p:nvPr/>
        </p:nvSpPr>
        <p:spPr>
          <a:xfrm>
            <a:off x="261577"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sp>
        <p:nvSpPr>
          <p:cNvPr id="758" name="Google Shape;758;p41"/>
          <p:cNvSpPr/>
          <p:nvPr/>
        </p:nvSpPr>
        <p:spPr>
          <a:xfrm>
            <a:off x="261577"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Cầu Mây.</a:t>
            </a:r>
            <a:endParaRPr sz="2000" b="0" i="0" u="none" strike="noStrike" cap="none">
              <a:solidFill>
                <a:srgbClr val="000000"/>
              </a:solidFill>
              <a:latin typeface="Arial"/>
              <a:ea typeface="Arial"/>
              <a:cs typeface="Arial"/>
              <a:sym typeface="Arial"/>
            </a:endParaRPr>
          </a:p>
        </p:txBody>
      </p:sp>
      <p:sp>
        <p:nvSpPr>
          <p:cNvPr id="759" name="Google Shape;759;p41"/>
          <p:cNvSpPr/>
          <p:nvPr/>
        </p:nvSpPr>
        <p:spPr>
          <a:xfrm>
            <a:off x="4767315"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Thung lũng Mường Hoa.</a:t>
            </a:r>
            <a:endParaRPr sz="2000" b="0" i="0" u="none" strike="noStrike" cap="none">
              <a:solidFill>
                <a:srgbClr val="000000"/>
              </a:solidFill>
              <a:latin typeface="Arial"/>
              <a:ea typeface="Arial"/>
              <a:cs typeface="Arial"/>
              <a:sym typeface="Arial"/>
            </a:endParaRPr>
          </a:p>
        </p:txBody>
      </p:sp>
      <p:sp>
        <p:nvSpPr>
          <p:cNvPr id="760" name="Google Shape;760;p41"/>
          <p:cNvSpPr/>
          <p:nvPr/>
        </p:nvSpPr>
        <p:spPr>
          <a:xfrm>
            <a:off x="4767314"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Đỉnh Phan Xi Păng.</a:t>
            </a:r>
            <a:endParaRPr sz="2000" b="0" i="0" u="none" strike="noStrike" cap="none">
              <a:solidFill>
                <a:srgbClr val="000000"/>
              </a:solidFill>
              <a:latin typeface="Arial"/>
              <a:ea typeface="Arial"/>
              <a:cs typeface="Arial"/>
              <a:sym typeface="Arial"/>
            </a:endParaRPr>
          </a:p>
        </p:txBody>
      </p:sp>
      <p:sp>
        <p:nvSpPr>
          <p:cNvPr id="761" name="Google Shape;761;p41"/>
          <p:cNvSpPr/>
          <p:nvPr/>
        </p:nvSpPr>
        <p:spPr>
          <a:xfrm>
            <a:off x="261576" y="2209800"/>
            <a:ext cx="4151397" cy="11476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pic>
        <p:nvPicPr>
          <p:cNvPr id="762" name="Google Shape;762;p41">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Effect transition="in" filter="fade">
                                      <p:cBhvr>
                                        <p:cTn id="12" dur="500"/>
                                        <p:tgtEl>
                                          <p:spTgt spid="757"/>
                                        </p:tgtEl>
                                      </p:cBhvr>
                                    </p:animEffect>
                                  </p:childTnLst>
                                </p:cTn>
                              </p:par>
                              <p:par>
                                <p:cTn id="13" presetID="10" presetClass="entr" presetSubtype="0" fill="hold" nodeType="withEffect">
                                  <p:stCondLst>
                                    <p:cond delay="0"/>
                                  </p:stCondLst>
                                  <p:childTnLst>
                                    <p:set>
                                      <p:cBhvr>
                                        <p:cTn id="14" dur="1" fill="hold">
                                          <p:stCondLst>
                                            <p:cond delay="0"/>
                                          </p:stCondLst>
                                        </p:cTn>
                                        <p:tgtEl>
                                          <p:spTgt spid="758"/>
                                        </p:tgtEl>
                                        <p:attrNameLst>
                                          <p:attrName>style.visibility</p:attrName>
                                        </p:attrNameLst>
                                      </p:cBhvr>
                                      <p:to>
                                        <p:strVal val="visible"/>
                                      </p:to>
                                    </p:set>
                                    <p:animEffect transition="in" filter="fade">
                                      <p:cBhvr>
                                        <p:cTn id="15" dur="500"/>
                                        <p:tgtEl>
                                          <p:spTgt spid="758"/>
                                        </p:tgtEl>
                                      </p:cBhvr>
                                    </p:animEffect>
                                  </p:childTnLst>
                                </p:cTn>
                              </p:par>
                              <p:par>
                                <p:cTn id="16" presetID="10" presetClass="entr" presetSubtype="0" fill="hold" nodeType="withEffect">
                                  <p:stCondLst>
                                    <p:cond delay="0"/>
                                  </p:stCondLst>
                                  <p:childTnLst>
                                    <p:set>
                                      <p:cBhvr>
                                        <p:cTn id="17" dur="1" fill="hold">
                                          <p:stCondLst>
                                            <p:cond delay="0"/>
                                          </p:stCondLst>
                                        </p:cTn>
                                        <p:tgtEl>
                                          <p:spTgt spid="759"/>
                                        </p:tgtEl>
                                        <p:attrNameLst>
                                          <p:attrName>style.visibility</p:attrName>
                                        </p:attrNameLst>
                                      </p:cBhvr>
                                      <p:to>
                                        <p:strVal val="visible"/>
                                      </p:to>
                                    </p:set>
                                    <p:animEffect transition="in" filter="fade">
                                      <p:cBhvr>
                                        <p:cTn id="18" dur="500"/>
                                        <p:tgtEl>
                                          <p:spTgt spid="759"/>
                                        </p:tgtEl>
                                      </p:cBhvr>
                                    </p:animEffect>
                                  </p:childTnLst>
                                </p:cTn>
                              </p:par>
                              <p:par>
                                <p:cTn id="19" presetID="10" presetClass="entr" presetSubtype="0" fill="hold" nodeType="with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500"/>
                                        <p:tgtEl>
                                          <p:spTgt spid="7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1"/>
                                        </p:tgtEl>
                                        <p:attrNameLst>
                                          <p:attrName>style.visibility</p:attrName>
                                        </p:attrNameLst>
                                      </p:cBhvr>
                                      <p:to>
                                        <p:strVal val="visible"/>
                                      </p:to>
                                    </p:set>
                                    <p:animEffect transition="in" filter="fade">
                                      <p:cBhvr>
                                        <p:cTn id="26"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2"/>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4: </a:t>
            </a:r>
            <a:r>
              <a:rPr lang="en-US" sz="2000" b="0" i="0" u="none" strike="noStrike" cap="none">
                <a:solidFill>
                  <a:srgbClr val="C00000"/>
                </a:solidFill>
                <a:latin typeface="Arial"/>
                <a:ea typeface="Arial"/>
                <a:cs typeface="Arial"/>
                <a:sym typeface="Arial"/>
              </a:rPr>
              <a:t>Để tìm kiếm thông tin về các điểm tham quan ở Huế bằng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máy tìm kiếm google.com, em cần nhập từ khoá như thế nào?</a:t>
            </a:r>
            <a:endParaRPr sz="2000" b="0" i="0" u="none" strike="noStrike" cap="none">
              <a:solidFill>
                <a:srgbClr val="C00000"/>
              </a:solidFill>
              <a:latin typeface="Arial"/>
              <a:ea typeface="Arial"/>
              <a:cs typeface="Arial"/>
              <a:sym typeface="Arial"/>
            </a:endParaRPr>
          </a:p>
        </p:txBody>
      </p:sp>
      <p:sp>
        <p:nvSpPr>
          <p:cNvPr id="768" name="Google Shape;768;p42"/>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Điểm du lịch.</a:t>
            </a:r>
            <a:endParaRPr sz="2000" b="0" i="0" u="none" strike="noStrike" cap="none">
              <a:solidFill>
                <a:srgbClr val="000000"/>
              </a:solidFill>
              <a:latin typeface="Arial"/>
              <a:ea typeface="Arial"/>
              <a:cs typeface="Arial"/>
              <a:sym typeface="Arial"/>
            </a:endParaRPr>
          </a:p>
        </p:txBody>
      </p:sp>
      <p:sp>
        <p:nvSpPr>
          <p:cNvPr id="769" name="Google Shape;769;p42"/>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Huế.</a:t>
            </a:r>
            <a:endParaRPr sz="2000" b="0" i="0" u="none" strike="noStrike" cap="none">
              <a:solidFill>
                <a:srgbClr val="000000"/>
              </a:solidFill>
              <a:latin typeface="Arial"/>
              <a:ea typeface="Arial"/>
              <a:cs typeface="Arial"/>
              <a:sym typeface="Arial"/>
            </a:endParaRPr>
          </a:p>
        </p:txBody>
      </p:sp>
      <p:sp>
        <p:nvSpPr>
          <p:cNvPr id="770" name="Google Shape;770;p42"/>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Du lịch.</a:t>
            </a:r>
            <a:endParaRPr sz="2000" b="0" i="0" u="none" strike="noStrike" cap="none">
              <a:solidFill>
                <a:srgbClr val="000000"/>
              </a:solidFill>
              <a:latin typeface="Arial"/>
              <a:ea typeface="Arial"/>
              <a:cs typeface="Arial"/>
              <a:sym typeface="Arial"/>
            </a:endParaRPr>
          </a:p>
        </p:txBody>
      </p:sp>
      <p:sp>
        <p:nvSpPr>
          <p:cNvPr id="771" name="Google Shape;771;p42"/>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sp>
        <p:nvSpPr>
          <p:cNvPr id="772" name="Google Shape;772;p42"/>
          <p:cNvSpPr/>
          <p:nvPr/>
        </p:nvSpPr>
        <p:spPr>
          <a:xfrm>
            <a:off x="4767314" y="3487663"/>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pic>
        <p:nvPicPr>
          <p:cNvPr id="773" name="Google Shape;773;p42">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5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69"/>
                                        </p:tgtEl>
                                        <p:attrNameLst>
                                          <p:attrName>style.visibility</p:attrName>
                                        </p:attrNameLst>
                                      </p:cBhvr>
                                      <p:to>
                                        <p:strVal val="visible"/>
                                      </p:to>
                                    </p:set>
                                    <p:animEffect transition="in" filter="fade">
                                      <p:cBhvr>
                                        <p:cTn id="15" dur="500"/>
                                        <p:tgtEl>
                                          <p:spTgt spid="769"/>
                                        </p:tgtEl>
                                      </p:cBhvr>
                                    </p:animEffect>
                                  </p:childTnLst>
                                </p:cTn>
                              </p:par>
                              <p:par>
                                <p:cTn id="16" presetID="10" presetClass="entr" presetSubtype="0" fill="hold" nodeType="withEffect">
                                  <p:stCondLst>
                                    <p:cond delay="0"/>
                                  </p:stCondLst>
                                  <p:childTnLst>
                                    <p:set>
                                      <p:cBhvr>
                                        <p:cTn id="17" dur="1" fill="hold">
                                          <p:stCondLst>
                                            <p:cond delay="0"/>
                                          </p:stCondLst>
                                        </p:cTn>
                                        <p:tgtEl>
                                          <p:spTgt spid="770"/>
                                        </p:tgtEl>
                                        <p:attrNameLst>
                                          <p:attrName>style.visibility</p:attrName>
                                        </p:attrNameLst>
                                      </p:cBhvr>
                                      <p:to>
                                        <p:strVal val="visible"/>
                                      </p:to>
                                    </p:set>
                                    <p:animEffect transition="in" filter="fade">
                                      <p:cBhvr>
                                        <p:cTn id="18" dur="500"/>
                                        <p:tgtEl>
                                          <p:spTgt spid="770"/>
                                        </p:tgtEl>
                                      </p:cBhvr>
                                    </p:animEffect>
                                  </p:childTnLst>
                                </p:cTn>
                              </p:par>
                              <p:par>
                                <p:cTn id="19" presetID="10" presetClass="entr" presetSubtype="0" fill="hold" nodeType="withEffect">
                                  <p:stCondLst>
                                    <p:cond delay="0"/>
                                  </p:stCondLst>
                                  <p:childTnLst>
                                    <p:set>
                                      <p:cBhvr>
                                        <p:cTn id="20" dur="1" fill="hold">
                                          <p:stCondLst>
                                            <p:cond delay="0"/>
                                          </p:stCondLst>
                                        </p:cTn>
                                        <p:tgtEl>
                                          <p:spTgt spid="771"/>
                                        </p:tgtEl>
                                        <p:attrNameLst>
                                          <p:attrName>style.visibility</p:attrName>
                                        </p:attrNameLst>
                                      </p:cBhvr>
                                      <p:to>
                                        <p:strVal val="visible"/>
                                      </p:to>
                                    </p:set>
                                    <p:animEffect transition="in" filter="fade">
                                      <p:cBhvr>
                                        <p:cTn id="21" dur="500"/>
                                        <p:tgtEl>
                                          <p:spTgt spid="7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2"/>
                                        </p:tgtEl>
                                        <p:attrNameLst>
                                          <p:attrName>style.visibility</p:attrName>
                                        </p:attrNameLst>
                                      </p:cBhvr>
                                      <p:to>
                                        <p:strVal val="visible"/>
                                      </p:to>
                                    </p:set>
                                    <p:animEffect transition="in" filter="fade">
                                      <p:cBhvr>
                                        <p:cTn id="26"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3"/>
          <p:cNvSpPr/>
          <p:nvPr/>
        </p:nvSpPr>
        <p:spPr>
          <a:xfrm>
            <a:off x="262167" y="312987"/>
            <a:ext cx="8656545" cy="8046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5: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79" name="Google Shape;779;p43"/>
          <p:cNvSpPr/>
          <p:nvPr/>
        </p:nvSpPr>
        <p:spPr>
          <a:xfrm>
            <a:off x="261577" y="1482727"/>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Thu thập và tìm kiếm thông tin là cần thiết và quan trọng trong giải quyết vấn đề.</a:t>
            </a:r>
            <a:endParaRPr sz="2000" b="0" i="0" u="none" strike="noStrike" cap="none">
              <a:solidFill>
                <a:srgbClr val="000000"/>
              </a:solidFill>
              <a:latin typeface="Arial"/>
              <a:ea typeface="Arial"/>
              <a:cs typeface="Arial"/>
              <a:sym typeface="Arial"/>
            </a:endParaRPr>
          </a:p>
        </p:txBody>
      </p:sp>
      <p:sp>
        <p:nvSpPr>
          <p:cNvPr id="780" name="Google Shape;780;p43"/>
          <p:cNvSpPr/>
          <p:nvPr/>
        </p:nvSpPr>
        <p:spPr>
          <a:xfrm>
            <a:off x="261578" y="3271763"/>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sp>
        <p:nvSpPr>
          <p:cNvPr id="781" name="Google Shape;781;p43"/>
          <p:cNvSpPr/>
          <p:nvPr/>
        </p:nvSpPr>
        <p:spPr>
          <a:xfrm>
            <a:off x="4165600" y="1482727"/>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tìm kiếm thông tin trên Internet, các thông tin phù hợp nhất với từ khoá được xếp ở đầu danh sách kết quả.</a:t>
            </a:r>
            <a:endParaRPr sz="2000" b="0" i="0" u="none" strike="noStrike" cap="none">
              <a:solidFill>
                <a:srgbClr val="000000"/>
              </a:solidFill>
              <a:latin typeface="Arial"/>
              <a:ea typeface="Arial"/>
              <a:cs typeface="Arial"/>
              <a:sym typeface="Arial"/>
            </a:endParaRPr>
          </a:p>
        </p:txBody>
      </p:sp>
      <p:sp>
        <p:nvSpPr>
          <p:cNvPr id="782" name="Google Shape;782;p43"/>
          <p:cNvSpPr/>
          <p:nvPr/>
        </p:nvSpPr>
        <p:spPr>
          <a:xfrm>
            <a:off x="4165600" y="3271763"/>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Để giải quyết vấn đề em cần đưa ra quyết định dựa vào những thông tin mà mình đã tìm kiếm được.</a:t>
            </a:r>
            <a:endParaRPr sz="2000" b="0" i="0" u="none" strike="noStrike" cap="none">
              <a:solidFill>
                <a:srgbClr val="000000"/>
              </a:solidFill>
              <a:latin typeface="Arial"/>
              <a:ea typeface="Arial"/>
              <a:cs typeface="Arial"/>
              <a:sym typeface="Arial"/>
            </a:endParaRPr>
          </a:p>
        </p:txBody>
      </p:sp>
      <p:sp>
        <p:nvSpPr>
          <p:cNvPr id="783" name="Google Shape;783;p43"/>
          <p:cNvSpPr/>
          <p:nvPr/>
        </p:nvSpPr>
        <p:spPr>
          <a:xfrm>
            <a:off x="261577" y="3271763"/>
            <a:ext cx="3713523" cy="15159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pic>
        <p:nvPicPr>
          <p:cNvPr id="784" name="Google Shape;784;p43">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par>
                                <p:cTn id="13" presetID="10" presetClass="entr" presetSubtype="0"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Effect transition="in" filter="fade">
                                      <p:cBhvr>
                                        <p:cTn id="15" dur="500"/>
                                        <p:tgtEl>
                                          <p:spTgt spid="780"/>
                                        </p:tgtEl>
                                      </p:cBhvr>
                                    </p:animEffect>
                                  </p:childTnLst>
                                </p:cTn>
                              </p:par>
                              <p:par>
                                <p:cTn id="16" presetID="10" presetClass="entr" presetSubtype="0" fill="hold" nodeType="withEffect">
                                  <p:stCondLst>
                                    <p:cond delay="0"/>
                                  </p:stCondLst>
                                  <p:childTnLst>
                                    <p:set>
                                      <p:cBhvr>
                                        <p:cTn id="17" dur="1" fill="hold">
                                          <p:stCondLst>
                                            <p:cond delay="0"/>
                                          </p:stCondLst>
                                        </p:cTn>
                                        <p:tgtEl>
                                          <p:spTgt spid="781"/>
                                        </p:tgtEl>
                                        <p:attrNameLst>
                                          <p:attrName>style.visibility</p:attrName>
                                        </p:attrNameLst>
                                      </p:cBhvr>
                                      <p:to>
                                        <p:strVal val="visible"/>
                                      </p:to>
                                    </p:set>
                                    <p:animEffect transition="in" filter="fade">
                                      <p:cBhvr>
                                        <p:cTn id="18" dur="500"/>
                                        <p:tgtEl>
                                          <p:spTgt spid="781"/>
                                        </p:tgtEl>
                                      </p:cBhvr>
                                    </p:animEffect>
                                  </p:childTnLst>
                                </p:cTn>
                              </p:par>
                              <p:par>
                                <p:cTn id="19" presetID="10" presetClass="entr" presetSubtype="0" fill="hold" nodeType="withEffect">
                                  <p:stCondLst>
                                    <p:cond delay="0"/>
                                  </p:stCondLst>
                                  <p:childTnLst>
                                    <p:set>
                                      <p:cBhvr>
                                        <p:cTn id="20" dur="1" fill="hold">
                                          <p:stCondLst>
                                            <p:cond delay="0"/>
                                          </p:stCondLst>
                                        </p:cTn>
                                        <p:tgtEl>
                                          <p:spTgt spid="782"/>
                                        </p:tgtEl>
                                        <p:attrNameLst>
                                          <p:attrName>style.visibility</p:attrName>
                                        </p:attrNameLst>
                                      </p:cBhvr>
                                      <p:to>
                                        <p:strVal val="visible"/>
                                      </p:to>
                                    </p:set>
                                    <p:animEffect transition="in" filter="fade">
                                      <p:cBhvr>
                                        <p:cTn id="21" dur="500"/>
                                        <p:tgtEl>
                                          <p:spTgt spid="7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3"/>
                                        </p:tgtEl>
                                        <p:attrNameLst>
                                          <p:attrName>style.visibility</p:attrName>
                                        </p:attrNameLst>
                                      </p:cBhvr>
                                      <p:to>
                                        <p:strVal val="visible"/>
                                      </p:to>
                                    </p:set>
                                    <p:animEffect transition="in" filter="fade">
                                      <p:cBhvr>
                                        <p:cTn id="26"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17"/>
          <p:cNvGrpSpPr/>
          <p:nvPr/>
        </p:nvGrpSpPr>
        <p:grpSpPr>
          <a:xfrm>
            <a:off x="1938222" y="2181421"/>
            <a:ext cx="4244122" cy="620834"/>
            <a:chOff x="716850" y="1864738"/>
            <a:chExt cx="1700700" cy="620400"/>
          </a:xfrm>
        </p:grpSpPr>
        <p:sp>
          <p:nvSpPr>
            <p:cNvPr id="242" name="Google Shape;242;p17"/>
            <p:cNvSpPr/>
            <p:nvPr/>
          </p:nvSpPr>
          <p:spPr>
            <a:xfrm>
              <a:off x="716850" y="1864738"/>
              <a:ext cx="1700700" cy="620400"/>
            </a:xfrm>
            <a:prstGeom prst="roundRect">
              <a:avLst>
                <a:gd name="adj" fmla="val 50000"/>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3" name="Google Shape;243;p17"/>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Kì nghỉ hè của An thành công. </a:t>
              </a:r>
              <a:endParaRPr sz="2000" b="0" i="0" u="none" strike="noStrike" cap="none">
                <a:solidFill>
                  <a:schemeClr val="dk1"/>
                </a:solidFill>
                <a:latin typeface="Arial"/>
                <a:ea typeface="Arial"/>
                <a:cs typeface="Arial"/>
                <a:sym typeface="Arial"/>
              </a:endParaRPr>
            </a:p>
          </p:txBody>
        </p:sp>
      </p:grpSp>
      <p:grpSp>
        <p:nvGrpSpPr>
          <p:cNvPr id="244" name="Google Shape;244;p17"/>
          <p:cNvGrpSpPr/>
          <p:nvPr/>
        </p:nvGrpSpPr>
        <p:grpSpPr>
          <a:xfrm>
            <a:off x="1153378" y="3417766"/>
            <a:ext cx="6263422" cy="620834"/>
            <a:chOff x="716850" y="1864738"/>
            <a:chExt cx="1700700" cy="620400"/>
          </a:xfrm>
        </p:grpSpPr>
        <p:sp>
          <p:nvSpPr>
            <p:cNvPr id="245" name="Google Shape;245;p17"/>
            <p:cNvSpPr/>
            <p:nvPr/>
          </p:nvSpPr>
          <p:spPr>
            <a:xfrm>
              <a:off x="716850" y="1864738"/>
              <a:ext cx="1700700" cy="620400"/>
            </a:xfrm>
            <a:prstGeom prst="roundRect">
              <a:avLst>
                <a:gd name="adj" fmla="val 50000"/>
              </a:avLst>
            </a:prstGeom>
            <a:solidFill>
              <a:schemeClr val="accent6"/>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6" name="Google Shape;246;p17"/>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Kì nghỉ hè của Khoa và Minh không thành công.</a:t>
              </a:r>
              <a:endParaRPr sz="2000" b="0" i="0" u="none" strike="noStrike" cap="none">
                <a:solidFill>
                  <a:schemeClr val="dk1"/>
                </a:solidFill>
                <a:latin typeface="Arial"/>
                <a:ea typeface="Arial"/>
                <a:cs typeface="Arial"/>
                <a:sym typeface="Arial"/>
              </a:endParaRPr>
            </a:p>
          </p:txBody>
        </p:sp>
      </p:grpSp>
      <p:grpSp>
        <p:nvGrpSpPr>
          <p:cNvPr id="247" name="Google Shape;247;p17"/>
          <p:cNvGrpSpPr/>
          <p:nvPr/>
        </p:nvGrpSpPr>
        <p:grpSpPr>
          <a:xfrm>
            <a:off x="0" y="460312"/>
            <a:ext cx="6877444" cy="1114781"/>
            <a:chOff x="0" y="460312"/>
            <a:chExt cx="6877444" cy="1114781"/>
          </a:xfrm>
        </p:grpSpPr>
        <p:grpSp>
          <p:nvGrpSpPr>
            <p:cNvPr id="248" name="Google Shape;248;p17"/>
            <p:cNvGrpSpPr/>
            <p:nvPr/>
          </p:nvGrpSpPr>
          <p:grpSpPr>
            <a:xfrm>
              <a:off x="733268" y="469496"/>
              <a:ext cx="6144176" cy="1096414"/>
              <a:chOff x="716850" y="1864738"/>
              <a:chExt cx="1700700" cy="620400"/>
            </a:xfrm>
          </p:grpSpPr>
          <p:sp>
            <p:nvSpPr>
              <p:cNvPr id="249" name="Google Shape;249;p17"/>
              <p:cNvSpPr/>
              <p:nvPr/>
            </p:nvSpPr>
            <p:spPr>
              <a:xfrm>
                <a:off x="716850" y="1864738"/>
                <a:ext cx="1700700" cy="620400"/>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250" name="Google Shape;250;p17"/>
              <p:cNvSpPr/>
              <p:nvPr/>
            </p:nvSpPr>
            <p:spPr>
              <a:xfrm>
                <a:off x="716850" y="1864738"/>
                <a:ext cx="1700700" cy="620400"/>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  Thảo luận nhóm và trả lời câu hỏi: </a:t>
                </a:r>
                <a:r>
                  <a:rPr lang="en-US" sz="2000" b="0" i="0" u="none" strike="noStrike" cap="none">
                    <a:solidFill>
                      <a:srgbClr val="000000"/>
                    </a:solidFill>
                    <a:latin typeface="Arial"/>
                    <a:ea typeface="Arial"/>
                    <a:cs typeface="Arial"/>
                    <a:sym typeface="Arial"/>
                  </a:rPr>
                  <a:t>Em hãy đoán xem kì nghỉ hè của ba bạn có thành công không.</a:t>
                </a:r>
                <a:endParaRPr sz="2000" b="0" i="0" u="none" strike="noStrike" cap="none">
                  <a:solidFill>
                    <a:srgbClr val="000000"/>
                  </a:solidFill>
                  <a:latin typeface="Arial"/>
                  <a:ea typeface="Arial"/>
                  <a:cs typeface="Arial"/>
                  <a:sym typeface="Arial"/>
                </a:endParaRPr>
              </a:p>
            </p:txBody>
          </p:sp>
        </p:grpSp>
        <p:pic>
          <p:nvPicPr>
            <p:cNvPr id="251" name="Google Shape;251;p17"/>
            <p:cNvPicPr preferRelativeResize="0"/>
            <p:nvPr/>
          </p:nvPicPr>
          <p:blipFill rotWithShape="1">
            <a:blip r:embed="rId3">
              <a:alphaModFix/>
            </a:blip>
            <a:srcRect/>
            <a:stretch/>
          </p:blipFill>
          <p:spPr>
            <a:xfrm>
              <a:off x="0" y="460312"/>
              <a:ext cx="1153378" cy="1114781"/>
            </a:xfrm>
            <a:prstGeom prst="rect">
              <a:avLst/>
            </a:prstGeom>
            <a:noFill/>
            <a:ln>
              <a:noFill/>
            </a:ln>
          </p:spPr>
        </p:pic>
      </p:grpSp>
      <p:pic>
        <p:nvPicPr>
          <p:cNvPr id="252" name="Google Shape;252;p17"/>
          <p:cNvPicPr preferRelativeResize="0"/>
          <p:nvPr/>
        </p:nvPicPr>
        <p:blipFill rotWithShape="1">
          <a:blip r:embed="rId4">
            <a:alphaModFix/>
          </a:blip>
          <a:srcRect/>
          <a:stretch/>
        </p:blipFill>
        <p:spPr>
          <a:xfrm>
            <a:off x="6525245" y="2164518"/>
            <a:ext cx="704397" cy="654640"/>
          </a:xfrm>
          <a:prstGeom prst="rect">
            <a:avLst/>
          </a:prstGeom>
          <a:noFill/>
          <a:ln>
            <a:noFill/>
          </a:ln>
        </p:spPr>
      </p:pic>
      <p:pic>
        <p:nvPicPr>
          <p:cNvPr id="253" name="Google Shape;253;p17"/>
          <p:cNvPicPr preferRelativeResize="0"/>
          <p:nvPr/>
        </p:nvPicPr>
        <p:blipFill rotWithShape="1">
          <a:blip r:embed="rId5">
            <a:alphaModFix/>
          </a:blip>
          <a:srcRect/>
          <a:stretch/>
        </p:blipFill>
        <p:spPr>
          <a:xfrm>
            <a:off x="7747271" y="3445547"/>
            <a:ext cx="565272" cy="565272"/>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additive="base">
                                        <p:cTn id="12" dur="500"/>
                                        <p:tgtEl>
                                          <p:spTgt spid="241"/>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 calcmode="lin" valueType="num">
                                      <p:cBhvr additive="base">
                                        <p:cTn id="15"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4"/>
                                        </p:tgtEl>
                                        <p:attrNameLst>
                                          <p:attrName>style.visibility</p:attrName>
                                        </p:attrNameLst>
                                      </p:cBhvr>
                                      <p:to>
                                        <p:strVal val="visible"/>
                                      </p:to>
                                    </p:set>
                                    <p:anim calcmode="lin" valueType="num">
                                      <p:cBhvr additive="base">
                                        <p:cTn id="20" dur="500"/>
                                        <p:tgtEl>
                                          <p:spTgt spid="24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anim calcmode="lin" valueType="num">
                                      <p:cBhvr additive="base">
                                        <p:cTn id="23" dur="500"/>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44"/>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sp>
        <p:nvSpPr>
          <p:cNvPr id="790" name="Google Shape;790;p44"/>
          <p:cNvSpPr txBox="1"/>
          <p:nvPr/>
        </p:nvSpPr>
        <p:spPr>
          <a:xfrm>
            <a:off x="0" y="737878"/>
            <a:ext cx="9144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Mẹ em có ý định mua một bộ truyện để tặng em nhân dịp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sinh nhật. Em hãy truy cập vào Internet và thực hiện:</a:t>
            </a:r>
            <a:endParaRPr sz="2000" b="1" i="0" u="none" strike="noStrike" cap="none">
              <a:solidFill>
                <a:srgbClr val="C00000"/>
              </a:solidFill>
              <a:latin typeface="Arial"/>
              <a:ea typeface="Arial"/>
              <a:cs typeface="Arial"/>
              <a:sym typeface="Arial"/>
            </a:endParaRPr>
          </a:p>
        </p:txBody>
      </p:sp>
      <p:sp>
        <p:nvSpPr>
          <p:cNvPr id="791" name="Google Shape;791;p44"/>
          <p:cNvSpPr/>
          <p:nvPr/>
        </p:nvSpPr>
        <p:spPr>
          <a:xfrm>
            <a:off x="458211" y="189889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Tìm thông tin về những bộ truyện hay dành cho lứa tuổi thiếu niên.</a:t>
            </a:r>
            <a:endParaRPr sz="2000" b="0" i="0" u="none" strike="noStrike" cap="none">
              <a:solidFill>
                <a:srgbClr val="000000"/>
              </a:solidFill>
              <a:latin typeface="Arial"/>
              <a:ea typeface="Arial"/>
              <a:cs typeface="Arial"/>
              <a:sym typeface="Arial"/>
            </a:endParaRPr>
          </a:p>
        </p:txBody>
      </p:sp>
      <p:sp>
        <p:nvSpPr>
          <p:cNvPr id="792" name="Google Shape;792;p44"/>
          <p:cNvSpPr/>
          <p:nvPr/>
        </p:nvSpPr>
        <p:spPr>
          <a:xfrm>
            <a:off x="458210" y="270534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Chọn một bộ mà em thích rồi tìm thông tin về giá tiền, nơi bán.</a:t>
            </a:r>
            <a:endParaRPr sz="2000" b="0" i="0" u="none" strike="noStrike" cap="none">
              <a:solidFill>
                <a:srgbClr val="000000"/>
              </a:solidFill>
              <a:latin typeface="Arial"/>
              <a:ea typeface="Arial"/>
              <a:cs typeface="Arial"/>
              <a:sym typeface="Arial"/>
            </a:endParaRPr>
          </a:p>
        </p:txBody>
      </p:sp>
      <p:sp>
        <p:nvSpPr>
          <p:cNvPr id="793" name="Google Shape;793;p44"/>
          <p:cNvSpPr/>
          <p:nvPr/>
        </p:nvSpPr>
        <p:spPr>
          <a:xfrm>
            <a:off x="458210" y="3511794"/>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Ghi lại thông tin tìm được vào một tệp văn bản trên máy tính.</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additive="base">
                                        <p:cTn id="7" dur="500"/>
                                        <p:tgtEl>
                                          <p:spTgt spid="7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gtEl>
                                        <p:attrNameLst>
                                          <p:attrName>style.visibility</p:attrName>
                                        </p:attrNameLst>
                                      </p:cBhvr>
                                      <p:to>
                                        <p:strVal val="visible"/>
                                      </p:to>
                                    </p:set>
                                    <p:animEffect transition="in" filter="fade">
                                      <p:cBhvr>
                                        <p:cTn id="12" dur="500"/>
                                        <p:tgtEl>
                                          <p:spTgt spid="7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799" name="Google Shape;799;p45"/>
          <p:cNvGrpSpPr/>
          <p:nvPr/>
        </p:nvGrpSpPr>
        <p:grpSpPr>
          <a:xfrm>
            <a:off x="-336148" y="724895"/>
            <a:ext cx="2450295" cy="748331"/>
            <a:chOff x="907475" y="676025"/>
            <a:chExt cx="3432866" cy="951563"/>
          </a:xfrm>
        </p:grpSpPr>
        <p:pic>
          <p:nvPicPr>
            <p:cNvPr id="800" name="Google Shape;800;p45"/>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01" name="Google Shape;801;p45"/>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grpSp>
        <p:nvGrpSpPr>
          <p:cNvPr id="802" name="Google Shape;802;p45"/>
          <p:cNvGrpSpPr/>
          <p:nvPr/>
        </p:nvGrpSpPr>
        <p:grpSpPr>
          <a:xfrm>
            <a:off x="1232065" y="1473226"/>
            <a:ext cx="6679869" cy="553998"/>
            <a:chOff x="995363" y="1958369"/>
            <a:chExt cx="6679869" cy="553998"/>
          </a:xfrm>
        </p:grpSpPr>
        <p:sp>
          <p:nvSpPr>
            <p:cNvPr id="803" name="Google Shape;803;p45"/>
            <p:cNvSpPr txBox="1"/>
            <p:nvPr/>
          </p:nvSpPr>
          <p:spPr>
            <a:xfrm>
              <a:off x="1139383" y="1958369"/>
              <a:ext cx="6535849" cy="55399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   Những bộ truyện hay dành cho lứa tuổi thiếu niên:</a:t>
              </a:r>
              <a:endParaRPr sz="2000" b="1" i="1" u="none" strike="noStrike" cap="none">
                <a:solidFill>
                  <a:srgbClr val="000000"/>
                </a:solidFill>
                <a:latin typeface="Arial"/>
                <a:ea typeface="Arial"/>
                <a:cs typeface="Arial"/>
                <a:sym typeface="Arial"/>
              </a:endParaRPr>
            </a:p>
          </p:txBody>
        </p:sp>
        <p:pic>
          <p:nvPicPr>
            <p:cNvPr id="804" name="Google Shape;804;p45" descr="https://cdn-icons-png.flaticon.com/128/8532/8532001.png"/>
            <p:cNvPicPr preferRelativeResize="0"/>
            <p:nvPr/>
          </p:nvPicPr>
          <p:blipFill rotWithShape="1">
            <a:blip r:embed="rId4">
              <a:alphaModFix/>
            </a:blip>
            <a:srcRect/>
            <a:stretch/>
          </p:blipFill>
          <p:spPr>
            <a:xfrm>
              <a:off x="995363" y="2006822"/>
              <a:ext cx="492715" cy="492715"/>
            </a:xfrm>
            <a:prstGeom prst="rect">
              <a:avLst/>
            </a:prstGeom>
            <a:noFill/>
            <a:ln>
              <a:noFill/>
            </a:ln>
          </p:spPr>
        </p:pic>
      </p:grpSp>
      <p:pic>
        <p:nvPicPr>
          <p:cNvPr id="805" name="Google Shape;805;p45" descr="https://static-images.vnncdn.net/files/publish/2023/5/7/kim-dong-1515.jpg"/>
          <p:cNvPicPr preferRelativeResize="0"/>
          <p:nvPr/>
        </p:nvPicPr>
        <p:blipFill rotWithShape="1">
          <a:blip r:embed="rId5">
            <a:alphaModFix/>
          </a:blip>
          <a:srcRect/>
          <a:stretch/>
        </p:blipFill>
        <p:spPr>
          <a:xfrm>
            <a:off x="2806045" y="2264780"/>
            <a:ext cx="1257383"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6" name="Google Shape;806;p45" descr="https://product.hstatic.net/1000328521/product/alice_1_41b0c4b26551419abc5007b399063feb.jpg"/>
          <p:cNvPicPr preferRelativeResize="0"/>
          <p:nvPr/>
        </p:nvPicPr>
        <p:blipFill rotWithShape="1">
          <a:blip r:embed="rId6">
            <a:alphaModFix/>
          </a:blip>
          <a:srcRect/>
          <a:stretch/>
        </p:blipFill>
        <p:spPr>
          <a:xfrm>
            <a:off x="1232065" y="2264780"/>
            <a:ext cx="121166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7" name="Google Shape;807;p45" descr="https://namthihouse.vn/upload/assets/fm/20220226/d0q5-pinocchio1.jpg"/>
          <p:cNvPicPr preferRelativeResize="0"/>
          <p:nvPr/>
        </p:nvPicPr>
        <p:blipFill rotWithShape="1">
          <a:blip r:embed="rId7">
            <a:alphaModFix/>
          </a:blip>
          <a:srcRect/>
          <a:stretch/>
        </p:blipFill>
        <p:spPr>
          <a:xfrm>
            <a:off x="6109010" y="2264780"/>
            <a:ext cx="179573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8" name="Google Shape;808;p45" descr="https://static.8cache.com/cover/o/eJzLyTDW1_VIzDROLfM3Noh31A8LM8zQLQlx8Uj11HeEgrw8V_0o5-Ck1IDyQEf3bP1iAwDLihCU/de-men-phieu-luu-ky.jpg"/>
          <p:cNvPicPr preferRelativeResize="0"/>
          <p:nvPr/>
        </p:nvPicPr>
        <p:blipFill rotWithShape="1">
          <a:blip r:embed="rId8">
            <a:alphaModFix/>
          </a:blip>
          <a:srcRect/>
          <a:stretch/>
        </p:blipFill>
        <p:spPr>
          <a:xfrm>
            <a:off x="4425748" y="2264780"/>
            <a:ext cx="1320942" cy="183082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 calcmode="lin" valueType="num">
                                      <p:cBhvr additive="base">
                                        <p:cTn id="7" dur="500"/>
                                        <p:tgtEl>
                                          <p:spTgt spid="799"/>
                                        </p:tgtEl>
                                        <p:attrNameLst>
                                          <p:attrName>ppt_w</p:attrName>
                                        </p:attrNameLst>
                                      </p:cBhvr>
                                      <p:tavLst>
                                        <p:tav tm="0">
                                          <p:val>
                                            <p:strVal val="0"/>
                                          </p:val>
                                        </p:tav>
                                        <p:tav tm="100000">
                                          <p:val>
                                            <p:strVal val="#ppt_w"/>
                                          </p:val>
                                        </p:tav>
                                      </p:tavLst>
                                    </p:anim>
                                    <p:anim calcmode="lin" valueType="num">
                                      <p:cBhvr additive="base">
                                        <p:cTn id="8" dur="500"/>
                                        <p:tgtEl>
                                          <p:spTgt spid="7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2"/>
                                        </p:tgtEl>
                                        <p:attrNameLst>
                                          <p:attrName>style.visibility</p:attrName>
                                        </p:attrNameLst>
                                      </p:cBhvr>
                                      <p:to>
                                        <p:strVal val="visible"/>
                                      </p:to>
                                    </p:set>
                                    <p:anim calcmode="lin" valueType="num">
                                      <p:cBhvr additive="base">
                                        <p:cTn id="13" dur="500"/>
                                        <p:tgtEl>
                                          <p:spTgt spid="8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06"/>
                                        </p:tgtEl>
                                        <p:attrNameLst>
                                          <p:attrName>style.visibility</p:attrName>
                                        </p:attrNameLst>
                                      </p:cBhvr>
                                      <p:to>
                                        <p:strVal val="visible"/>
                                      </p:to>
                                    </p:set>
                                    <p:anim calcmode="lin" valueType="num">
                                      <p:cBhvr additive="base">
                                        <p:cTn id="18" dur="500"/>
                                        <p:tgtEl>
                                          <p:spTgt spid="806"/>
                                        </p:tgtEl>
                                        <p:attrNameLst>
                                          <p:attrName>ppt_w</p:attrName>
                                        </p:attrNameLst>
                                      </p:cBhvr>
                                      <p:tavLst>
                                        <p:tav tm="0">
                                          <p:val>
                                            <p:strVal val="0"/>
                                          </p:val>
                                        </p:tav>
                                        <p:tav tm="100000">
                                          <p:val>
                                            <p:strVal val="#ppt_w"/>
                                          </p:val>
                                        </p:tav>
                                      </p:tavLst>
                                    </p:anim>
                                    <p:anim calcmode="lin" valueType="num">
                                      <p:cBhvr additive="base">
                                        <p:cTn id="19" dur="500"/>
                                        <p:tgtEl>
                                          <p:spTgt spid="80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05"/>
                                        </p:tgtEl>
                                        <p:attrNameLst>
                                          <p:attrName>style.visibility</p:attrName>
                                        </p:attrNameLst>
                                      </p:cBhvr>
                                      <p:to>
                                        <p:strVal val="visible"/>
                                      </p:to>
                                    </p:set>
                                    <p:anim calcmode="lin" valueType="num">
                                      <p:cBhvr additive="base">
                                        <p:cTn id="24" dur="500"/>
                                        <p:tgtEl>
                                          <p:spTgt spid="805"/>
                                        </p:tgtEl>
                                        <p:attrNameLst>
                                          <p:attrName>ppt_w</p:attrName>
                                        </p:attrNameLst>
                                      </p:cBhvr>
                                      <p:tavLst>
                                        <p:tav tm="0">
                                          <p:val>
                                            <p:strVal val="0"/>
                                          </p:val>
                                        </p:tav>
                                        <p:tav tm="100000">
                                          <p:val>
                                            <p:strVal val="#ppt_w"/>
                                          </p:val>
                                        </p:tav>
                                      </p:tavLst>
                                    </p:anim>
                                    <p:anim calcmode="lin" valueType="num">
                                      <p:cBhvr additive="base">
                                        <p:cTn id="25" dur="500"/>
                                        <p:tgtEl>
                                          <p:spTgt spid="8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08"/>
                                        </p:tgtEl>
                                        <p:attrNameLst>
                                          <p:attrName>style.visibility</p:attrName>
                                        </p:attrNameLst>
                                      </p:cBhvr>
                                      <p:to>
                                        <p:strVal val="visible"/>
                                      </p:to>
                                    </p:set>
                                    <p:anim calcmode="lin" valueType="num">
                                      <p:cBhvr additive="base">
                                        <p:cTn id="30" dur="500"/>
                                        <p:tgtEl>
                                          <p:spTgt spid="808"/>
                                        </p:tgtEl>
                                        <p:attrNameLst>
                                          <p:attrName>ppt_w</p:attrName>
                                        </p:attrNameLst>
                                      </p:cBhvr>
                                      <p:tavLst>
                                        <p:tav tm="0">
                                          <p:val>
                                            <p:strVal val="0"/>
                                          </p:val>
                                        </p:tav>
                                        <p:tav tm="100000">
                                          <p:val>
                                            <p:strVal val="#ppt_w"/>
                                          </p:val>
                                        </p:tav>
                                      </p:tavLst>
                                    </p:anim>
                                    <p:anim calcmode="lin" valueType="num">
                                      <p:cBhvr additive="base">
                                        <p:cTn id="31" dur="500"/>
                                        <p:tgtEl>
                                          <p:spTgt spid="80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807"/>
                                        </p:tgtEl>
                                        <p:attrNameLst>
                                          <p:attrName>style.visibility</p:attrName>
                                        </p:attrNameLst>
                                      </p:cBhvr>
                                      <p:to>
                                        <p:strVal val="visible"/>
                                      </p:to>
                                    </p:set>
                                    <p:anim calcmode="lin" valueType="num">
                                      <p:cBhvr additive="base">
                                        <p:cTn id="36" dur="500"/>
                                        <p:tgtEl>
                                          <p:spTgt spid="807"/>
                                        </p:tgtEl>
                                        <p:attrNameLst>
                                          <p:attrName>ppt_w</p:attrName>
                                        </p:attrNameLst>
                                      </p:cBhvr>
                                      <p:tavLst>
                                        <p:tav tm="0">
                                          <p:val>
                                            <p:strVal val="0"/>
                                          </p:val>
                                        </p:tav>
                                        <p:tav tm="100000">
                                          <p:val>
                                            <p:strVal val="#ppt_w"/>
                                          </p:val>
                                        </p:tav>
                                      </p:tavLst>
                                    </p:anim>
                                    <p:anim calcmode="lin" valueType="num">
                                      <p:cBhvr additive="base">
                                        <p:cTn id="37" dur="500"/>
                                        <p:tgtEl>
                                          <p:spTgt spid="8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6"/>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814" name="Google Shape;814;p46"/>
          <p:cNvGrpSpPr/>
          <p:nvPr/>
        </p:nvGrpSpPr>
        <p:grpSpPr>
          <a:xfrm>
            <a:off x="-336148" y="724895"/>
            <a:ext cx="2450295" cy="748331"/>
            <a:chOff x="907475" y="676025"/>
            <a:chExt cx="3432866" cy="951563"/>
          </a:xfrm>
        </p:grpSpPr>
        <p:pic>
          <p:nvPicPr>
            <p:cNvPr id="815" name="Google Shape;815;p46"/>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16" name="Google Shape;816;p46"/>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pic>
        <p:nvPicPr>
          <p:cNvPr id="817" name="Google Shape;817;p46" descr="https://product.hstatic.net/200000343865/product/nhung-tam-long-cao-ca---tb-2022_7b606b3e0ca54b7f9619b4bc98a4df8f.jpg"/>
          <p:cNvPicPr preferRelativeResize="0"/>
          <p:nvPr/>
        </p:nvPicPr>
        <p:blipFill rotWithShape="1">
          <a:blip r:embed="rId4">
            <a:alphaModFix/>
          </a:blip>
          <a:srcRect/>
          <a:stretch/>
        </p:blipFill>
        <p:spPr>
          <a:xfrm>
            <a:off x="1905817" y="1235670"/>
            <a:ext cx="1957726" cy="29390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18" name="Google Shape;818;p46"/>
          <p:cNvSpPr/>
          <p:nvPr/>
        </p:nvSpPr>
        <p:spPr>
          <a:xfrm>
            <a:off x="4305637" y="1689126"/>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Giá tiền: </a:t>
            </a:r>
            <a:r>
              <a:rPr lang="en-US" sz="2000" b="0" i="0" u="none" strike="noStrike" cap="none">
                <a:solidFill>
                  <a:srgbClr val="000000"/>
                </a:solidFill>
                <a:latin typeface="Arial"/>
                <a:ea typeface="Arial"/>
                <a:cs typeface="Arial"/>
                <a:sym typeface="Arial"/>
              </a:rPr>
              <a:t>85 000 đồng. </a:t>
            </a:r>
            <a:endParaRPr sz="2000" b="0" i="0" u="none" strike="noStrike" cap="none">
              <a:solidFill>
                <a:srgbClr val="000000"/>
              </a:solidFill>
              <a:latin typeface="Arial"/>
              <a:ea typeface="Arial"/>
              <a:cs typeface="Arial"/>
              <a:sym typeface="Arial"/>
            </a:endParaRPr>
          </a:p>
        </p:txBody>
      </p:sp>
      <p:sp>
        <p:nvSpPr>
          <p:cNvPr id="819" name="Google Shape;819;p46"/>
          <p:cNvSpPr/>
          <p:nvPr/>
        </p:nvSpPr>
        <p:spPr>
          <a:xfrm>
            <a:off x="4305637" y="2907233"/>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Nơi bán: </a:t>
            </a:r>
            <a:r>
              <a:rPr lang="en-US" sz="2000" b="0" i="0" u="none" strike="noStrike" cap="none">
                <a:solidFill>
                  <a:srgbClr val="000000"/>
                </a:solidFill>
                <a:latin typeface="Arial"/>
                <a:ea typeface="Arial"/>
                <a:cs typeface="Arial"/>
                <a:sym typeface="Arial"/>
              </a:rPr>
              <a:t>Nhà sách Kim Đồng.</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7"/>
                                        </p:tgtEl>
                                        <p:attrNameLst>
                                          <p:attrName>style.visibility</p:attrName>
                                        </p:attrNameLst>
                                      </p:cBhvr>
                                      <p:to>
                                        <p:strVal val="visible"/>
                                      </p:to>
                                    </p:set>
                                    <p:anim calcmode="lin" valueType="num">
                                      <p:cBhvr additive="base">
                                        <p:cTn id="7" dur="500"/>
                                        <p:tgtEl>
                                          <p:spTgt spid="8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 calcmode="lin" valueType="num">
                                      <p:cBhvr additive="base">
                                        <p:cTn id="12" dur="500"/>
                                        <p:tgtEl>
                                          <p:spTgt spid="818"/>
                                        </p:tgtEl>
                                        <p:attrNameLst>
                                          <p:attrName>ppt_w</p:attrName>
                                        </p:attrNameLst>
                                      </p:cBhvr>
                                      <p:tavLst>
                                        <p:tav tm="0">
                                          <p:val>
                                            <p:strVal val="0"/>
                                          </p:val>
                                        </p:tav>
                                        <p:tav tm="100000">
                                          <p:val>
                                            <p:strVal val="#ppt_w"/>
                                          </p:val>
                                        </p:tav>
                                      </p:tavLst>
                                    </p:anim>
                                    <p:anim calcmode="lin" valueType="num">
                                      <p:cBhvr additive="base">
                                        <p:cTn id="13" dur="500"/>
                                        <p:tgtEl>
                                          <p:spTgt spid="81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9"/>
                                        </p:tgtEl>
                                        <p:attrNameLst>
                                          <p:attrName>style.visibility</p:attrName>
                                        </p:attrNameLst>
                                      </p:cBhvr>
                                      <p:to>
                                        <p:strVal val="visible"/>
                                      </p:to>
                                    </p:set>
                                    <p:anim calcmode="lin" valueType="num">
                                      <p:cBhvr additive="base">
                                        <p:cTn id="18" dur="500"/>
                                        <p:tgtEl>
                                          <p:spTgt spid="819"/>
                                        </p:tgtEl>
                                        <p:attrNameLst>
                                          <p:attrName>ppt_w</p:attrName>
                                        </p:attrNameLst>
                                      </p:cBhvr>
                                      <p:tavLst>
                                        <p:tav tm="0">
                                          <p:val>
                                            <p:strVal val="0"/>
                                          </p:val>
                                        </p:tav>
                                        <p:tav tm="100000">
                                          <p:val>
                                            <p:strVal val="#ppt_w"/>
                                          </p:val>
                                        </p:tav>
                                      </p:tavLst>
                                    </p:anim>
                                    <p:anim calcmode="lin" valueType="num">
                                      <p:cBhvr additive="base">
                                        <p:cTn id="19" dur="500"/>
                                        <p:tgtEl>
                                          <p:spTgt spid="8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7"/>
          <p:cNvGrpSpPr/>
          <p:nvPr/>
        </p:nvGrpSpPr>
        <p:grpSpPr>
          <a:xfrm>
            <a:off x="4499950" y="1368451"/>
            <a:ext cx="3271708" cy="2995382"/>
            <a:chOff x="1083450" y="1217401"/>
            <a:chExt cx="3271708" cy="2995382"/>
          </a:xfrm>
        </p:grpSpPr>
        <p:grpSp>
          <p:nvGrpSpPr>
            <p:cNvPr id="825" name="Google Shape;825;p47"/>
            <p:cNvGrpSpPr/>
            <p:nvPr/>
          </p:nvGrpSpPr>
          <p:grpSpPr>
            <a:xfrm>
              <a:off x="1083450" y="1217401"/>
              <a:ext cx="3271708" cy="2995382"/>
              <a:chOff x="2405732" y="637799"/>
              <a:chExt cx="6025243" cy="2978109"/>
            </a:xfrm>
          </p:grpSpPr>
          <p:sp>
            <p:nvSpPr>
              <p:cNvPr id="826" name="Google Shape;826;p47"/>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47"/>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8" name="Google Shape;828;p47"/>
            <p:cNvGrpSpPr/>
            <p:nvPr/>
          </p:nvGrpSpPr>
          <p:grpSpPr>
            <a:xfrm>
              <a:off x="3439778" y="1308429"/>
              <a:ext cx="784907" cy="155297"/>
              <a:chOff x="7189925" y="928775"/>
              <a:chExt cx="699000" cy="138300"/>
            </a:xfrm>
          </p:grpSpPr>
          <p:sp>
            <p:nvSpPr>
              <p:cNvPr id="829" name="Google Shape;829;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2" name="Google Shape;832;p47"/>
          <p:cNvGrpSpPr/>
          <p:nvPr/>
        </p:nvGrpSpPr>
        <p:grpSpPr>
          <a:xfrm>
            <a:off x="828150" y="1368451"/>
            <a:ext cx="3271708" cy="2995382"/>
            <a:chOff x="1083450" y="1217401"/>
            <a:chExt cx="3271708" cy="2995382"/>
          </a:xfrm>
        </p:grpSpPr>
        <p:grpSp>
          <p:nvGrpSpPr>
            <p:cNvPr id="833" name="Google Shape;833;p47"/>
            <p:cNvGrpSpPr/>
            <p:nvPr/>
          </p:nvGrpSpPr>
          <p:grpSpPr>
            <a:xfrm>
              <a:off x="1083450" y="1217401"/>
              <a:ext cx="3271708" cy="2995382"/>
              <a:chOff x="2405732" y="637799"/>
              <a:chExt cx="6025243" cy="2978109"/>
            </a:xfrm>
          </p:grpSpPr>
          <p:sp>
            <p:nvSpPr>
              <p:cNvPr id="834" name="Google Shape;834;p47"/>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7"/>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47"/>
            <p:cNvGrpSpPr/>
            <p:nvPr/>
          </p:nvGrpSpPr>
          <p:grpSpPr>
            <a:xfrm>
              <a:off x="3439778" y="1308429"/>
              <a:ext cx="784907" cy="155297"/>
              <a:chOff x="7189925" y="928775"/>
              <a:chExt cx="699000" cy="138300"/>
            </a:xfrm>
          </p:grpSpPr>
          <p:sp>
            <p:nvSpPr>
              <p:cNvPr id="837" name="Google Shape;837;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0" name="Google Shape;840;p47"/>
          <p:cNvGrpSpPr/>
          <p:nvPr/>
        </p:nvGrpSpPr>
        <p:grpSpPr>
          <a:xfrm>
            <a:off x="4755250" y="1608726"/>
            <a:ext cx="3271708" cy="2995382"/>
            <a:chOff x="1083450" y="1217401"/>
            <a:chExt cx="3271708" cy="2995382"/>
          </a:xfrm>
        </p:grpSpPr>
        <p:grpSp>
          <p:nvGrpSpPr>
            <p:cNvPr id="841" name="Google Shape;841;p47"/>
            <p:cNvGrpSpPr/>
            <p:nvPr/>
          </p:nvGrpSpPr>
          <p:grpSpPr>
            <a:xfrm>
              <a:off x="1083450" y="1217401"/>
              <a:ext cx="3271708" cy="2995382"/>
              <a:chOff x="2405732" y="637799"/>
              <a:chExt cx="6025243" cy="2978109"/>
            </a:xfrm>
          </p:grpSpPr>
          <p:sp>
            <p:nvSpPr>
              <p:cNvPr id="842" name="Google Shape;842;p47"/>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47"/>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4" name="Google Shape;844;p47"/>
            <p:cNvGrpSpPr/>
            <p:nvPr/>
          </p:nvGrpSpPr>
          <p:grpSpPr>
            <a:xfrm>
              <a:off x="3439778" y="1308429"/>
              <a:ext cx="784907" cy="155297"/>
              <a:chOff x="7189925" y="928775"/>
              <a:chExt cx="699000" cy="138300"/>
            </a:xfrm>
          </p:grpSpPr>
          <p:sp>
            <p:nvSpPr>
              <p:cNvPr id="845" name="Google Shape;845;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8" name="Google Shape;848;p47"/>
          <p:cNvGrpSpPr/>
          <p:nvPr/>
        </p:nvGrpSpPr>
        <p:grpSpPr>
          <a:xfrm>
            <a:off x="1083450" y="1608726"/>
            <a:ext cx="3271708" cy="2995382"/>
            <a:chOff x="1083450" y="1217401"/>
            <a:chExt cx="3271708" cy="2995382"/>
          </a:xfrm>
        </p:grpSpPr>
        <p:grpSp>
          <p:nvGrpSpPr>
            <p:cNvPr id="849" name="Google Shape;849;p47"/>
            <p:cNvGrpSpPr/>
            <p:nvPr/>
          </p:nvGrpSpPr>
          <p:grpSpPr>
            <a:xfrm>
              <a:off x="1083450" y="1217401"/>
              <a:ext cx="3271708" cy="2995382"/>
              <a:chOff x="2405732" y="637799"/>
              <a:chExt cx="6025243" cy="2978109"/>
            </a:xfrm>
          </p:grpSpPr>
          <p:sp>
            <p:nvSpPr>
              <p:cNvPr id="850" name="Google Shape;850;p47"/>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47"/>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2" name="Google Shape;852;p47"/>
            <p:cNvGrpSpPr/>
            <p:nvPr/>
          </p:nvGrpSpPr>
          <p:grpSpPr>
            <a:xfrm>
              <a:off x="3439778" y="1308429"/>
              <a:ext cx="784907" cy="155297"/>
              <a:chOff x="7189925" y="928775"/>
              <a:chExt cx="699000" cy="138300"/>
            </a:xfrm>
          </p:grpSpPr>
          <p:sp>
            <p:nvSpPr>
              <p:cNvPr id="853" name="Google Shape;853;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56" name="Google Shape;856;p47"/>
          <p:cNvGrpSpPr/>
          <p:nvPr/>
        </p:nvGrpSpPr>
        <p:grpSpPr>
          <a:xfrm flipH="1">
            <a:off x="7481520" y="356992"/>
            <a:ext cx="1206193" cy="1177624"/>
            <a:chOff x="2180273" y="-464800"/>
            <a:chExt cx="1256975" cy="1227203"/>
          </a:xfrm>
        </p:grpSpPr>
        <p:sp>
          <p:nvSpPr>
            <p:cNvPr id="857" name="Google Shape;857;p4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4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9" name="Google Shape;859;p47"/>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47"/>
          <p:cNvSpPr txBox="1"/>
          <p:nvPr/>
        </p:nvSpPr>
        <p:spPr>
          <a:xfrm>
            <a:off x="0" y="320574"/>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DẶN DÒ VỀ NHÀ</a:t>
            </a:r>
            <a:endParaRPr sz="3300" b="1" i="0" u="none" strike="noStrike" cap="none">
              <a:solidFill>
                <a:srgbClr val="000000"/>
              </a:solidFill>
              <a:latin typeface="Arial"/>
              <a:ea typeface="Arial"/>
              <a:cs typeface="Arial"/>
              <a:sym typeface="Arial"/>
            </a:endParaRPr>
          </a:p>
        </p:txBody>
      </p:sp>
      <p:sp>
        <p:nvSpPr>
          <p:cNvPr id="861" name="Google Shape;861;p47"/>
          <p:cNvSpPr txBox="1"/>
          <p:nvPr/>
        </p:nvSpPr>
        <p:spPr>
          <a:xfrm>
            <a:off x="1361497" y="2943565"/>
            <a:ext cx="2715426"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Ôn lại các kiến thức đã học ở Bài 3.</a:t>
            </a:r>
            <a:endParaRPr sz="2200" b="0" i="0" u="none" strike="noStrike" cap="none">
              <a:solidFill>
                <a:srgbClr val="000000"/>
              </a:solidFill>
              <a:latin typeface="Arial"/>
              <a:ea typeface="Arial"/>
              <a:cs typeface="Arial"/>
              <a:sym typeface="Arial"/>
            </a:endParaRPr>
          </a:p>
        </p:txBody>
      </p:sp>
      <p:sp>
        <p:nvSpPr>
          <p:cNvPr id="862" name="Google Shape;862;p47"/>
          <p:cNvSpPr txBox="1"/>
          <p:nvPr/>
        </p:nvSpPr>
        <p:spPr>
          <a:xfrm>
            <a:off x="5322117" y="2821977"/>
            <a:ext cx="2137786" cy="16158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Đọc và chuẩn bị trước </a:t>
            </a:r>
            <a:r>
              <a:rPr lang="en-US" sz="2200" b="1" i="1" u="none" strike="noStrike" cap="none">
                <a:solidFill>
                  <a:srgbClr val="000000"/>
                </a:solidFill>
                <a:latin typeface="Arial"/>
                <a:ea typeface="Arial"/>
                <a:cs typeface="Arial"/>
                <a:sym typeface="Arial"/>
              </a:rPr>
              <a:t>Bài 4: Cây thư mục</a:t>
            </a:r>
            <a:r>
              <a:rPr lang="en-US" sz="2200" b="0" i="0" u="none" strike="noStrike" cap="none">
                <a:solidFill>
                  <a:srgbClr val="000000"/>
                </a:solidFill>
                <a:latin typeface="Arial"/>
                <a:ea typeface="Arial"/>
                <a:cs typeface="Arial"/>
                <a:sym typeface="Arial"/>
              </a:rPr>
              <a:t>.</a:t>
            </a:r>
            <a:endParaRPr sz="2200" b="0" i="0" u="none" strike="noStrike" cap="none">
              <a:solidFill>
                <a:srgbClr val="000000"/>
              </a:solidFill>
              <a:latin typeface="Arial"/>
              <a:ea typeface="Arial"/>
              <a:cs typeface="Arial"/>
              <a:sym typeface="Arial"/>
            </a:endParaRPr>
          </a:p>
        </p:txBody>
      </p:sp>
      <p:sp>
        <p:nvSpPr>
          <p:cNvPr id="863" name="Google Shape;863;p47"/>
          <p:cNvSpPr/>
          <p:nvPr/>
        </p:nvSpPr>
        <p:spPr>
          <a:xfrm>
            <a:off x="2326270" y="21393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Arial"/>
                <a:ea typeface="Arial"/>
                <a:cs typeface="Arial"/>
                <a:sym typeface="Arial"/>
              </a:rPr>
              <a:t>01</a:t>
            </a:r>
            <a:endParaRPr sz="2500" b="1" i="0" u="none" strike="noStrike" cap="none">
              <a:solidFill>
                <a:srgbClr val="000000"/>
              </a:solidFill>
              <a:latin typeface="Arial"/>
              <a:ea typeface="Arial"/>
              <a:cs typeface="Arial"/>
              <a:sym typeface="Arial"/>
            </a:endParaRPr>
          </a:p>
        </p:txBody>
      </p:sp>
      <p:sp>
        <p:nvSpPr>
          <p:cNvPr id="864" name="Google Shape;864;p47"/>
          <p:cNvSpPr/>
          <p:nvPr/>
        </p:nvSpPr>
        <p:spPr>
          <a:xfrm>
            <a:off x="5998070" y="21369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Arial"/>
                <a:ea typeface="Arial"/>
                <a:cs typeface="Arial"/>
                <a:sym typeface="Arial"/>
              </a:rPr>
              <a:t>02</a:t>
            </a:r>
            <a:endParaRPr sz="2500" b="1"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4"/>
                                        </p:tgtEl>
                                        <p:attrNameLst>
                                          <p:attrName>style.visibility</p:attrName>
                                        </p:attrNameLst>
                                      </p:cBhvr>
                                      <p:to>
                                        <p:strVal val="visible"/>
                                      </p:to>
                                    </p:set>
                                    <p:animEffect transition="in" filter="fade">
                                      <p:cBhvr>
                                        <p:cTn id="15" dur="500"/>
                                        <p:tgtEl>
                                          <p:spTgt spid="864"/>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48"/>
          <p:cNvGrpSpPr/>
          <p:nvPr/>
        </p:nvGrpSpPr>
        <p:grpSpPr>
          <a:xfrm>
            <a:off x="1341786" y="765906"/>
            <a:ext cx="6460427" cy="3387296"/>
            <a:chOff x="2746075" y="637800"/>
            <a:chExt cx="5685032" cy="3426600"/>
          </a:xfrm>
        </p:grpSpPr>
        <p:grpSp>
          <p:nvGrpSpPr>
            <p:cNvPr id="870" name="Google Shape;870;p48"/>
            <p:cNvGrpSpPr/>
            <p:nvPr/>
          </p:nvGrpSpPr>
          <p:grpSpPr>
            <a:xfrm>
              <a:off x="2746075" y="637800"/>
              <a:ext cx="5685032" cy="3426600"/>
              <a:chOff x="2746075" y="637800"/>
              <a:chExt cx="5685032" cy="3426600"/>
            </a:xfrm>
          </p:grpSpPr>
          <p:sp>
            <p:nvSpPr>
              <p:cNvPr id="871" name="Google Shape;871;p48"/>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48"/>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3" name="Google Shape;873;p48"/>
            <p:cNvGrpSpPr/>
            <p:nvPr/>
          </p:nvGrpSpPr>
          <p:grpSpPr>
            <a:xfrm>
              <a:off x="7478003" y="729844"/>
              <a:ext cx="784907" cy="155297"/>
              <a:chOff x="7189925" y="928775"/>
              <a:chExt cx="699000" cy="138300"/>
            </a:xfrm>
          </p:grpSpPr>
          <p:sp>
            <p:nvSpPr>
              <p:cNvPr id="874" name="Google Shape;874;p4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4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4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77" name="Google Shape;877;p48"/>
          <p:cNvGrpSpPr/>
          <p:nvPr/>
        </p:nvGrpSpPr>
        <p:grpSpPr>
          <a:xfrm flipH="1">
            <a:off x="6454132" y="3474008"/>
            <a:ext cx="1206193" cy="1177624"/>
            <a:chOff x="2180273" y="-464800"/>
            <a:chExt cx="1256975" cy="1227203"/>
          </a:xfrm>
        </p:grpSpPr>
        <p:sp>
          <p:nvSpPr>
            <p:cNvPr id="878" name="Google Shape;878;p4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4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0" name="Google Shape;880;p48"/>
          <p:cNvGrpSpPr/>
          <p:nvPr/>
        </p:nvGrpSpPr>
        <p:grpSpPr>
          <a:xfrm flipH="1">
            <a:off x="617664" y="1092881"/>
            <a:ext cx="1206193" cy="1177624"/>
            <a:chOff x="2180273" y="-464800"/>
            <a:chExt cx="1256975" cy="1227203"/>
          </a:xfrm>
        </p:grpSpPr>
        <p:sp>
          <p:nvSpPr>
            <p:cNvPr id="881" name="Google Shape;881;p4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4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 name="Google Shape;883;p48"/>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48"/>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48"/>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48"/>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CẢM ƠN CẢ LỚP ĐÃ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CHÚ Ý LẮNG NGHE!</a:t>
            </a:r>
            <a:endParaRPr sz="3700" b="1"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18"/>
          <p:cNvGrpSpPr/>
          <p:nvPr/>
        </p:nvGrpSpPr>
        <p:grpSpPr>
          <a:xfrm>
            <a:off x="366344" y="352375"/>
            <a:ext cx="8462596" cy="4421453"/>
            <a:chOff x="716650" y="637800"/>
            <a:chExt cx="7714350" cy="3867900"/>
          </a:xfrm>
        </p:grpSpPr>
        <p:sp>
          <p:nvSpPr>
            <p:cNvPr id="259" name="Google Shape;259;p18"/>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8"/>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18"/>
          <p:cNvGrpSpPr/>
          <p:nvPr/>
        </p:nvGrpSpPr>
        <p:grpSpPr>
          <a:xfrm>
            <a:off x="16224" y="-69280"/>
            <a:ext cx="1256975" cy="1227203"/>
            <a:chOff x="2180273" y="-464800"/>
            <a:chExt cx="1256975" cy="1227203"/>
          </a:xfrm>
        </p:grpSpPr>
        <p:sp>
          <p:nvSpPr>
            <p:cNvPr id="262" name="Google Shape;262;p1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p18"/>
          <p:cNvGrpSpPr/>
          <p:nvPr/>
        </p:nvGrpSpPr>
        <p:grpSpPr>
          <a:xfrm rot="894781">
            <a:off x="221488" y="4255187"/>
            <a:ext cx="1342144" cy="493968"/>
            <a:chOff x="419375" y="2109025"/>
            <a:chExt cx="1137975" cy="418825"/>
          </a:xfrm>
        </p:grpSpPr>
        <p:sp>
          <p:nvSpPr>
            <p:cNvPr id="265" name="Google Shape;265;p18"/>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8"/>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8"/>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8"/>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8"/>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8"/>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8"/>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8"/>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8"/>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8"/>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8"/>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8"/>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8"/>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8"/>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8"/>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8"/>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8"/>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8"/>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8"/>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8"/>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8"/>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8"/>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8"/>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8"/>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8"/>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8"/>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8"/>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8"/>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8"/>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8"/>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8"/>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8"/>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8"/>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8"/>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8"/>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8"/>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8"/>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8"/>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8"/>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8"/>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8"/>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8"/>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8"/>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8"/>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8"/>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8"/>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8"/>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8"/>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8"/>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8"/>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8"/>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8"/>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8"/>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8"/>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8"/>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8"/>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8"/>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8"/>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8"/>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8"/>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8"/>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8"/>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8"/>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8"/>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8"/>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8"/>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8"/>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8"/>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8"/>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8"/>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8"/>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8"/>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8"/>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p18"/>
          <p:cNvGrpSpPr/>
          <p:nvPr/>
        </p:nvGrpSpPr>
        <p:grpSpPr>
          <a:xfrm flipH="1">
            <a:off x="8115725" y="4104070"/>
            <a:ext cx="973177" cy="950127"/>
            <a:chOff x="2180273" y="-464800"/>
            <a:chExt cx="1256975" cy="1227203"/>
          </a:xfrm>
        </p:grpSpPr>
        <p:sp>
          <p:nvSpPr>
            <p:cNvPr id="356" name="Google Shape;356;p1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p18"/>
          <p:cNvGrpSpPr/>
          <p:nvPr/>
        </p:nvGrpSpPr>
        <p:grpSpPr>
          <a:xfrm rot="-3251362" flipH="1">
            <a:off x="8151936" y="411035"/>
            <a:ext cx="694224" cy="985363"/>
            <a:chOff x="1801400" y="1718664"/>
            <a:chExt cx="640972" cy="909778"/>
          </a:xfrm>
        </p:grpSpPr>
        <p:sp>
          <p:nvSpPr>
            <p:cNvPr id="359" name="Google Shape;359;p18"/>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8"/>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8"/>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8"/>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 name="Google Shape;363;p18"/>
          <p:cNvSpPr txBox="1"/>
          <p:nvPr/>
        </p:nvSpPr>
        <p:spPr>
          <a:xfrm>
            <a:off x="-25624" y="905318"/>
            <a:ext cx="9144000" cy="13917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CHỦ ĐỀ 3: TỔ CHỨC LƯU TRỮ, </a:t>
            </a:r>
            <a:endParaRPr sz="3000" b="1"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TÌM KIẾM VÀ TRAO ĐỔI THÔNG TIN</a:t>
            </a:r>
            <a:endParaRPr sz="3000" b="1" i="0" u="none" strike="noStrike" cap="none">
              <a:solidFill>
                <a:srgbClr val="000000"/>
              </a:solidFill>
              <a:latin typeface="Arial"/>
              <a:ea typeface="Arial"/>
              <a:cs typeface="Arial"/>
              <a:sym typeface="Arial"/>
            </a:endParaRPr>
          </a:p>
        </p:txBody>
      </p:sp>
      <p:sp>
        <p:nvSpPr>
          <p:cNvPr id="364" name="Google Shape;364;p18"/>
          <p:cNvSpPr txBox="1"/>
          <p:nvPr/>
        </p:nvSpPr>
        <p:spPr>
          <a:xfrm>
            <a:off x="16223" y="2372813"/>
            <a:ext cx="9144000" cy="1824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en-US" sz="4000" b="1" i="0" u="none" strike="noStrike" cap="none">
                <a:solidFill>
                  <a:srgbClr val="C00000"/>
                </a:solidFill>
                <a:latin typeface="Arial"/>
                <a:ea typeface="Arial"/>
                <a:cs typeface="Arial"/>
                <a:sym typeface="Arial"/>
              </a:rPr>
              <a:t>BÀI 3. TÌM KIẾM THÔNG TIN </a:t>
            </a:r>
            <a:endParaRPr sz="4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4000"/>
              <a:buFont typeface="Arial"/>
              <a:buNone/>
            </a:pPr>
            <a:r>
              <a:rPr lang="en-US" sz="4000" b="1" i="0" u="none" strike="noStrike" cap="none">
                <a:solidFill>
                  <a:srgbClr val="C00000"/>
                </a:solidFill>
                <a:latin typeface="Arial"/>
                <a:ea typeface="Arial"/>
                <a:cs typeface="Arial"/>
                <a:sym typeface="Arial"/>
              </a:rPr>
              <a:t>TRONG GIẢI QUYẾT VẤN ĐỀ</a:t>
            </a:r>
            <a:endParaRPr sz="4000" b="1" i="0" u="none" strike="noStrike" cap="none">
              <a:solidFill>
                <a:srgbClr val="C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19"/>
          <p:cNvGrpSpPr/>
          <p:nvPr/>
        </p:nvGrpSpPr>
        <p:grpSpPr>
          <a:xfrm>
            <a:off x="1013152" y="1653103"/>
            <a:ext cx="829600" cy="829600"/>
            <a:chOff x="811900" y="1708600"/>
            <a:chExt cx="968100" cy="968100"/>
          </a:xfrm>
        </p:grpSpPr>
        <p:sp>
          <p:nvSpPr>
            <p:cNvPr id="370" name="Google Shape;370;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19"/>
          <p:cNvSpPr txBox="1">
            <a:spLocks noGrp="1"/>
          </p:cNvSpPr>
          <p:nvPr>
            <p:ph type="title" idx="2"/>
          </p:nvPr>
        </p:nvSpPr>
        <p:spPr>
          <a:xfrm>
            <a:off x="1062177" y="1856266"/>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01</a:t>
            </a:r>
            <a:endParaRPr sz="2500" b="1">
              <a:latin typeface="Arial"/>
              <a:ea typeface="Arial"/>
              <a:cs typeface="Arial"/>
              <a:sym typeface="Arial"/>
            </a:endParaRPr>
          </a:p>
        </p:txBody>
      </p:sp>
      <p:grpSp>
        <p:nvGrpSpPr>
          <p:cNvPr id="373" name="Google Shape;373;p19"/>
          <p:cNvGrpSpPr/>
          <p:nvPr/>
        </p:nvGrpSpPr>
        <p:grpSpPr>
          <a:xfrm flipH="1">
            <a:off x="6089170" y="-408"/>
            <a:ext cx="1206193" cy="1177624"/>
            <a:chOff x="2180273" y="-464800"/>
            <a:chExt cx="1256975" cy="1227203"/>
          </a:xfrm>
        </p:grpSpPr>
        <p:sp>
          <p:nvSpPr>
            <p:cNvPr id="374" name="Google Shape;374;p19"/>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9"/>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6" name="Google Shape;376;p19"/>
          <p:cNvSpPr/>
          <p:nvPr/>
        </p:nvSpPr>
        <p:spPr>
          <a:xfrm>
            <a:off x="8279173" y="281136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9"/>
          <p:cNvSpPr txBox="1"/>
          <p:nvPr/>
        </p:nvSpPr>
        <p:spPr>
          <a:xfrm>
            <a:off x="0" y="466758"/>
            <a:ext cx="6297971"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NỘI DUNG BÀI HỌC</a:t>
            </a:r>
            <a:endParaRPr sz="3300" b="1" i="0" u="none" strike="noStrike" cap="none">
              <a:solidFill>
                <a:srgbClr val="000000"/>
              </a:solidFill>
              <a:latin typeface="Arial"/>
              <a:ea typeface="Arial"/>
              <a:cs typeface="Arial"/>
              <a:sym typeface="Arial"/>
            </a:endParaRPr>
          </a:p>
        </p:txBody>
      </p:sp>
      <p:sp>
        <p:nvSpPr>
          <p:cNvPr id="378" name="Google Shape;378;p19"/>
          <p:cNvSpPr txBox="1"/>
          <p:nvPr/>
        </p:nvSpPr>
        <p:spPr>
          <a:xfrm>
            <a:off x="1929753" y="1518197"/>
            <a:ext cx="6009562"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Sự cần thiết, tầm quan trọng của việc thu thập, tìm kiếm thông tin</a:t>
            </a:r>
            <a:endParaRPr sz="2200" b="0" i="0" u="none" strike="noStrike" cap="none">
              <a:solidFill>
                <a:srgbClr val="000000"/>
              </a:solidFill>
              <a:latin typeface="Arial"/>
              <a:ea typeface="Arial"/>
              <a:cs typeface="Arial"/>
              <a:sym typeface="Arial"/>
            </a:endParaRPr>
          </a:p>
        </p:txBody>
      </p:sp>
      <p:grpSp>
        <p:nvGrpSpPr>
          <p:cNvPr id="379" name="Google Shape;379;p19"/>
          <p:cNvGrpSpPr/>
          <p:nvPr/>
        </p:nvGrpSpPr>
        <p:grpSpPr>
          <a:xfrm>
            <a:off x="1013152" y="2757171"/>
            <a:ext cx="829600" cy="829600"/>
            <a:chOff x="811900" y="1708600"/>
            <a:chExt cx="968100" cy="968100"/>
          </a:xfrm>
        </p:grpSpPr>
        <p:sp>
          <p:nvSpPr>
            <p:cNvPr id="380" name="Google Shape;380;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2" name="Google Shape;382;p19"/>
          <p:cNvSpPr txBox="1">
            <a:spLocks noGrp="1"/>
          </p:cNvSpPr>
          <p:nvPr>
            <p:ph type="title" idx="2"/>
          </p:nvPr>
        </p:nvSpPr>
        <p:spPr>
          <a:xfrm>
            <a:off x="1062177" y="2960334"/>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02</a:t>
            </a:r>
            <a:endParaRPr sz="2500" b="1">
              <a:latin typeface="Arial"/>
              <a:ea typeface="Arial"/>
              <a:cs typeface="Arial"/>
              <a:sym typeface="Arial"/>
            </a:endParaRPr>
          </a:p>
        </p:txBody>
      </p:sp>
      <p:sp>
        <p:nvSpPr>
          <p:cNvPr id="383" name="Google Shape;383;p19"/>
          <p:cNvSpPr txBox="1"/>
          <p:nvPr/>
        </p:nvSpPr>
        <p:spPr>
          <a:xfrm>
            <a:off x="1929753" y="2912712"/>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Hợp tác để giải quyết vấn đề</a:t>
            </a:r>
            <a:endParaRPr sz="2200" b="0" i="0" u="none" strike="noStrike" cap="none">
              <a:solidFill>
                <a:srgbClr val="000000"/>
              </a:solidFill>
              <a:latin typeface="Arial"/>
              <a:ea typeface="Arial"/>
              <a:cs typeface="Arial"/>
              <a:sym typeface="Arial"/>
            </a:endParaRPr>
          </a:p>
        </p:txBody>
      </p:sp>
      <p:grpSp>
        <p:nvGrpSpPr>
          <p:cNvPr id="384" name="Google Shape;384;p19"/>
          <p:cNvGrpSpPr/>
          <p:nvPr/>
        </p:nvGrpSpPr>
        <p:grpSpPr>
          <a:xfrm>
            <a:off x="1013152" y="3861239"/>
            <a:ext cx="829600" cy="829600"/>
            <a:chOff x="811900" y="1708600"/>
            <a:chExt cx="968100" cy="968100"/>
          </a:xfrm>
        </p:grpSpPr>
        <p:sp>
          <p:nvSpPr>
            <p:cNvPr id="385" name="Google Shape;385;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 name="Google Shape;387;p19"/>
          <p:cNvSpPr txBox="1">
            <a:spLocks noGrp="1"/>
          </p:cNvSpPr>
          <p:nvPr>
            <p:ph type="title" idx="2"/>
          </p:nvPr>
        </p:nvSpPr>
        <p:spPr>
          <a:xfrm>
            <a:off x="1062177" y="4064402"/>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03</a:t>
            </a:r>
            <a:endParaRPr sz="2500" b="1">
              <a:latin typeface="Arial"/>
              <a:ea typeface="Arial"/>
              <a:cs typeface="Arial"/>
              <a:sym typeface="Arial"/>
            </a:endParaRPr>
          </a:p>
        </p:txBody>
      </p:sp>
      <p:sp>
        <p:nvSpPr>
          <p:cNvPr id="388" name="Google Shape;388;p19"/>
          <p:cNvSpPr txBox="1"/>
          <p:nvPr/>
        </p:nvSpPr>
        <p:spPr>
          <a:xfrm>
            <a:off x="1929753" y="4016780"/>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Thực hành tìm kiếm và lựa chọn thông tin</a:t>
            </a:r>
            <a:endParaRPr sz="22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 calcmode="lin" valueType="num">
                                      <p:cBhvr additive="base">
                                        <p:cTn id="10" dur="500"/>
                                        <p:tgtEl>
                                          <p:spTgt spid="37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8"/>
                                        </p:tgtEl>
                                        <p:attrNameLst>
                                          <p:attrName>style.visibility</p:attrName>
                                        </p:attrNameLst>
                                      </p:cBhvr>
                                      <p:to>
                                        <p:strVal val="visible"/>
                                      </p:to>
                                    </p:set>
                                    <p:anim calcmode="lin" valueType="num">
                                      <p:cBhvr additive="base">
                                        <p:cTn id="13"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 calcmode="lin" valueType="num">
                                      <p:cBhvr additive="base">
                                        <p:cTn id="18" dur="500"/>
                                        <p:tgtEl>
                                          <p:spTgt spid="37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p:tgtEl>
                                          <p:spTgt spid="38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 calcmode="lin" valueType="num">
                                      <p:cBhvr additive="base">
                                        <p:cTn id="24" dur="500"/>
                                        <p:tgtEl>
                                          <p:spTgt spid="3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84"/>
                                        </p:tgtEl>
                                        <p:attrNameLst>
                                          <p:attrName>style.visibility</p:attrName>
                                        </p:attrNameLst>
                                      </p:cBhvr>
                                      <p:to>
                                        <p:strVal val="visible"/>
                                      </p:to>
                                    </p:set>
                                    <p:anim calcmode="lin" valueType="num">
                                      <p:cBhvr additive="base">
                                        <p:cTn id="29" dur="500"/>
                                        <p:tgtEl>
                                          <p:spTgt spid="38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87"/>
                                        </p:tgtEl>
                                        <p:attrNameLst>
                                          <p:attrName>style.visibility</p:attrName>
                                        </p:attrNameLst>
                                      </p:cBhvr>
                                      <p:to>
                                        <p:strVal val="visible"/>
                                      </p:to>
                                    </p:set>
                                    <p:anim calcmode="lin" valueType="num">
                                      <p:cBhvr additive="base">
                                        <p:cTn id="32" dur="500"/>
                                        <p:tgtEl>
                                          <p:spTgt spid="38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8"/>
                                        </p:tgtEl>
                                        <p:attrNameLst>
                                          <p:attrName>style.visibility</p:attrName>
                                        </p:attrNameLst>
                                      </p:cBhvr>
                                      <p:to>
                                        <p:strVal val="visible"/>
                                      </p:to>
                                    </p:set>
                                    <p:anim calcmode="lin" valueType="num">
                                      <p:cBhvr additive="base">
                                        <p:cTn id="35" dur="500"/>
                                        <p:tgtEl>
                                          <p:spTgt spid="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20"/>
          <p:cNvGrpSpPr/>
          <p:nvPr/>
        </p:nvGrpSpPr>
        <p:grpSpPr>
          <a:xfrm>
            <a:off x="1618688" y="849384"/>
            <a:ext cx="7135868" cy="3125489"/>
            <a:chOff x="1944678" y="839576"/>
            <a:chExt cx="6486225" cy="3464478"/>
          </a:xfrm>
        </p:grpSpPr>
        <p:grpSp>
          <p:nvGrpSpPr>
            <p:cNvPr id="394" name="Google Shape;394;p20"/>
            <p:cNvGrpSpPr/>
            <p:nvPr/>
          </p:nvGrpSpPr>
          <p:grpSpPr>
            <a:xfrm>
              <a:off x="1944678" y="839576"/>
              <a:ext cx="6486225" cy="3464478"/>
              <a:chOff x="716650" y="637800"/>
              <a:chExt cx="7714350" cy="3867900"/>
            </a:xfrm>
          </p:grpSpPr>
          <p:sp>
            <p:nvSpPr>
              <p:cNvPr id="395" name="Google Shape;395;p20"/>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20"/>
            <p:cNvGrpSpPr/>
            <p:nvPr/>
          </p:nvGrpSpPr>
          <p:grpSpPr>
            <a:xfrm>
              <a:off x="7636525" y="920633"/>
              <a:ext cx="699000" cy="138300"/>
              <a:chOff x="7189925" y="928775"/>
              <a:chExt cx="699000" cy="138300"/>
            </a:xfrm>
          </p:grpSpPr>
          <p:sp>
            <p:nvSpPr>
              <p:cNvPr id="398" name="Google Shape;398;p2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20"/>
          <p:cNvGrpSpPr/>
          <p:nvPr/>
        </p:nvGrpSpPr>
        <p:grpSpPr>
          <a:xfrm>
            <a:off x="436160" y="255094"/>
            <a:ext cx="1417663" cy="1407212"/>
            <a:chOff x="716597" y="637800"/>
            <a:chExt cx="7714403" cy="1734906"/>
          </a:xfrm>
        </p:grpSpPr>
        <p:sp>
          <p:nvSpPr>
            <p:cNvPr id="402" name="Google Shape;402;p20"/>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20"/>
          <p:cNvSpPr txBox="1">
            <a:spLocks noGrp="1"/>
          </p:cNvSpPr>
          <p:nvPr>
            <p:ph type="ctrTitle"/>
          </p:nvPr>
        </p:nvSpPr>
        <p:spPr>
          <a:xfrm>
            <a:off x="1752639" y="1308659"/>
            <a:ext cx="6867549" cy="2401200"/>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SỰ CẦN THIẾT, TẦM QUAN TRỌNG CỦA VIỆC THU THẬP, TÌM KIẾM THÔNG TIN</a:t>
            </a:r>
            <a:endParaRPr sz="3000" b="1">
              <a:solidFill>
                <a:srgbClr val="C00000"/>
              </a:solidFill>
              <a:latin typeface="Arial"/>
              <a:ea typeface="Arial"/>
              <a:cs typeface="Arial"/>
              <a:sym typeface="Arial"/>
            </a:endParaRPr>
          </a:p>
        </p:txBody>
      </p:sp>
      <p:sp>
        <p:nvSpPr>
          <p:cNvPr id="405" name="Google Shape;405;p20"/>
          <p:cNvSpPr txBox="1">
            <a:spLocks noGrp="1"/>
          </p:cNvSpPr>
          <p:nvPr>
            <p:ph type="title" idx="2"/>
          </p:nvPr>
        </p:nvSpPr>
        <p:spPr>
          <a:xfrm>
            <a:off x="658867" y="56219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01</a:t>
            </a:r>
            <a:endParaRPr b="1">
              <a:latin typeface="Arial"/>
              <a:ea typeface="Arial"/>
              <a:cs typeface="Arial"/>
              <a:sym typeface="Arial"/>
            </a:endParaRPr>
          </a:p>
        </p:txBody>
      </p:sp>
      <p:grpSp>
        <p:nvGrpSpPr>
          <p:cNvPr id="406" name="Google Shape;406;p20"/>
          <p:cNvGrpSpPr/>
          <p:nvPr/>
        </p:nvGrpSpPr>
        <p:grpSpPr>
          <a:xfrm>
            <a:off x="1071239" y="326991"/>
            <a:ext cx="699000" cy="138300"/>
            <a:chOff x="7189925" y="928775"/>
            <a:chExt cx="699000" cy="138300"/>
          </a:xfrm>
        </p:grpSpPr>
        <p:sp>
          <p:nvSpPr>
            <p:cNvPr id="407" name="Google Shape;407;p2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0" name="Google Shape;410;p20"/>
          <p:cNvGrpSpPr/>
          <p:nvPr/>
        </p:nvGrpSpPr>
        <p:grpSpPr>
          <a:xfrm rot="-2700000" flipH="1">
            <a:off x="1260123" y="3093780"/>
            <a:ext cx="1020232" cy="1515270"/>
            <a:chOff x="1801400" y="1717721"/>
            <a:chExt cx="613189" cy="910721"/>
          </a:xfrm>
        </p:grpSpPr>
        <p:sp>
          <p:nvSpPr>
            <p:cNvPr id="411" name="Google Shape;411;p20"/>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5" name="Google Shape;415;p20"/>
          <p:cNvGrpSpPr/>
          <p:nvPr/>
        </p:nvGrpSpPr>
        <p:grpSpPr>
          <a:xfrm flipH="1">
            <a:off x="7454243" y="3451432"/>
            <a:ext cx="1206193" cy="1177624"/>
            <a:chOff x="2180273" y="-464800"/>
            <a:chExt cx="1256975" cy="1227203"/>
          </a:xfrm>
        </p:grpSpPr>
        <p:sp>
          <p:nvSpPr>
            <p:cNvPr id="416" name="Google Shape;416;p2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20"/>
          <p:cNvSpPr/>
          <p:nvPr/>
        </p:nvSpPr>
        <p:spPr>
          <a:xfrm>
            <a:off x="1048458" y="206855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9" name="Google Shape;419;p20"/>
          <p:cNvGrpSpPr/>
          <p:nvPr/>
        </p:nvGrpSpPr>
        <p:grpSpPr>
          <a:xfrm>
            <a:off x="6724126" y="481569"/>
            <a:ext cx="903278" cy="881883"/>
            <a:chOff x="2180273" y="-464800"/>
            <a:chExt cx="1256975" cy="1227203"/>
          </a:xfrm>
        </p:grpSpPr>
        <p:sp>
          <p:nvSpPr>
            <p:cNvPr id="420" name="Google Shape;420;p2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p:nvPr/>
        </p:nvSpPr>
        <p:spPr>
          <a:xfrm>
            <a:off x="2995295" y="25400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427" name="Google Shape;427;p21"/>
          <p:cNvSpPr txBox="1"/>
          <p:nvPr/>
        </p:nvSpPr>
        <p:spPr>
          <a:xfrm>
            <a:off x="-1" y="1036118"/>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Đọc phần Hoạt động 1 SGK tr.14 – 15 và trả lời các câu hỏi:</a:t>
            </a:r>
            <a:endParaRPr sz="2000" b="1" i="0" u="none" strike="noStrike" cap="none">
              <a:solidFill>
                <a:srgbClr val="C00000"/>
              </a:solidFill>
              <a:latin typeface="Arial"/>
              <a:ea typeface="Arial"/>
              <a:cs typeface="Arial"/>
              <a:sym typeface="Arial"/>
            </a:endParaRPr>
          </a:p>
        </p:txBody>
      </p:sp>
      <p:sp>
        <p:nvSpPr>
          <p:cNvPr id="428" name="Google Shape;428;p21"/>
          <p:cNvSpPr txBox="1"/>
          <p:nvPr/>
        </p:nvSpPr>
        <p:spPr>
          <a:xfrm>
            <a:off x="848360" y="1617660"/>
            <a:ext cx="8039100"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Những vấn đề mà ba bạn có thể gặp phải trong kì nghỉ hè:</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Nha Trang là thành phố biển, thời tiết quanh năm nắng nóng. Với những gì chuẩn bị, An có kì nghỉ như thế nào?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Đà Lạt là thành phố cao nguyên, thời tiết quanh năm mát mẻ, tối và đêm khá lạnh. Với những gì chuẩn bị, Khoa có kì nghỉ như thế nào?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Úc là nước nằm ở Nam bán cầu, lúc này ở Úc đang là mùa đông. Với những gì chuẩn bị, Minh có kì nghỉ như thế nào?</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2"/>
          <p:cNvPicPr preferRelativeResize="0"/>
          <p:nvPr/>
        </p:nvPicPr>
        <p:blipFill rotWithShape="1">
          <a:blip r:embed="rId3">
            <a:alphaModFix/>
          </a:blip>
          <a:srcRect l="697" t="697" r="-1" b="-1"/>
          <a:stretch/>
        </p:blipFill>
        <p:spPr>
          <a:xfrm>
            <a:off x="982010" y="328433"/>
            <a:ext cx="1590181" cy="1349742"/>
          </a:xfrm>
          <a:prstGeom prst="rect">
            <a:avLst/>
          </a:prstGeom>
          <a:noFill/>
          <a:ln>
            <a:noFill/>
          </a:ln>
          <a:effectLst>
            <a:outerShdw blurRad="292100" dist="139700" dir="2700000" algn="tl" rotWithShape="0">
              <a:srgbClr val="333333">
                <a:alpha val="64313"/>
              </a:srgbClr>
            </a:outerShdw>
          </a:effectLst>
        </p:spPr>
      </p:pic>
      <p:pic>
        <p:nvPicPr>
          <p:cNvPr id="434" name="Google Shape;434;p22"/>
          <p:cNvPicPr preferRelativeResize="0"/>
          <p:nvPr/>
        </p:nvPicPr>
        <p:blipFill rotWithShape="1">
          <a:blip r:embed="rId4">
            <a:alphaModFix/>
          </a:blip>
          <a:srcRect/>
          <a:stretch/>
        </p:blipFill>
        <p:spPr>
          <a:xfrm>
            <a:off x="982010" y="2638107"/>
            <a:ext cx="1590181" cy="1337945"/>
          </a:xfrm>
          <a:prstGeom prst="rect">
            <a:avLst/>
          </a:prstGeom>
          <a:noFill/>
          <a:ln>
            <a:noFill/>
          </a:ln>
          <a:effectLst>
            <a:outerShdw blurRad="292100" dist="139700" dir="2700000" algn="tl" rotWithShape="0">
              <a:srgbClr val="333333">
                <a:alpha val="64313"/>
              </a:srgbClr>
            </a:outerShdw>
          </a:effectLst>
        </p:spPr>
      </p:pic>
      <p:sp>
        <p:nvSpPr>
          <p:cNvPr id="435" name="Google Shape;435;p22"/>
          <p:cNvSpPr txBox="1"/>
          <p:nvPr/>
        </p:nvSpPr>
        <p:spPr>
          <a:xfrm>
            <a:off x="709030" y="1732552"/>
            <a:ext cx="21361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Hình 15. Kì nghỉ của An</a:t>
            </a:r>
            <a:endParaRPr sz="1800" b="0" i="1" u="none" strike="noStrike" cap="none">
              <a:solidFill>
                <a:srgbClr val="000000"/>
              </a:solidFill>
              <a:latin typeface="Arial"/>
              <a:ea typeface="Arial"/>
              <a:cs typeface="Arial"/>
              <a:sym typeface="Arial"/>
            </a:endParaRPr>
          </a:p>
        </p:txBody>
      </p:sp>
      <p:sp>
        <p:nvSpPr>
          <p:cNvPr id="436" name="Google Shape;436;p22"/>
          <p:cNvSpPr txBox="1"/>
          <p:nvPr/>
        </p:nvSpPr>
        <p:spPr>
          <a:xfrm>
            <a:off x="709030" y="3976052"/>
            <a:ext cx="213614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Hình 16. Kì nghỉ của Minh</a:t>
            </a:r>
            <a:endParaRPr sz="1800" b="0" i="1" u="none" strike="noStrike" cap="none">
              <a:solidFill>
                <a:srgbClr val="000000"/>
              </a:solidFill>
              <a:latin typeface="Arial"/>
              <a:ea typeface="Arial"/>
              <a:cs typeface="Arial"/>
              <a:sym typeface="Arial"/>
            </a:endParaRPr>
          </a:p>
        </p:txBody>
      </p:sp>
      <p:sp>
        <p:nvSpPr>
          <p:cNvPr id="437" name="Google Shape;437;p22"/>
          <p:cNvSpPr/>
          <p:nvPr/>
        </p:nvSpPr>
        <p:spPr>
          <a:xfrm>
            <a:off x="3118150" y="833044"/>
            <a:ext cx="2125973" cy="67072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Kì nghỉ của An </a:t>
            </a:r>
            <a:endParaRPr sz="2000" b="1" i="0" u="none" strike="noStrike" cap="none">
              <a:solidFill>
                <a:srgbClr val="000000"/>
              </a:solidFill>
              <a:latin typeface="Arial"/>
              <a:ea typeface="Arial"/>
              <a:cs typeface="Arial"/>
              <a:sym typeface="Arial"/>
            </a:endParaRPr>
          </a:p>
        </p:txBody>
      </p:sp>
      <p:sp>
        <p:nvSpPr>
          <p:cNvPr id="438" name="Google Shape;438;p22"/>
          <p:cNvSpPr/>
          <p:nvPr/>
        </p:nvSpPr>
        <p:spPr>
          <a:xfrm>
            <a:off x="5704763" y="872004"/>
            <a:ext cx="2730055"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Vui vẻ và thành công.</a:t>
            </a:r>
            <a:endParaRPr sz="2000" b="0" i="0" u="none" strike="noStrike" cap="none">
              <a:solidFill>
                <a:srgbClr val="000000"/>
              </a:solidFill>
              <a:latin typeface="Arial"/>
              <a:ea typeface="Arial"/>
              <a:cs typeface="Arial"/>
              <a:sym typeface="Arial"/>
            </a:endParaRPr>
          </a:p>
        </p:txBody>
      </p:sp>
      <p:sp>
        <p:nvSpPr>
          <p:cNvPr id="439" name="Google Shape;439;p22"/>
          <p:cNvSpPr/>
          <p:nvPr/>
        </p:nvSpPr>
        <p:spPr>
          <a:xfrm>
            <a:off x="3118150" y="2167420"/>
            <a:ext cx="1899780" cy="98833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Kì nghỉ của Minh và Khoa </a:t>
            </a:r>
            <a:endParaRPr sz="2000" b="1" i="0" u="none" strike="noStrike" cap="none">
              <a:solidFill>
                <a:srgbClr val="000000"/>
              </a:solidFill>
              <a:latin typeface="Arial"/>
              <a:ea typeface="Arial"/>
              <a:cs typeface="Arial"/>
              <a:sym typeface="Arial"/>
            </a:endParaRPr>
          </a:p>
        </p:txBody>
      </p:sp>
      <p:cxnSp>
        <p:nvCxnSpPr>
          <p:cNvPr id="440" name="Google Shape;440;p22"/>
          <p:cNvCxnSpPr>
            <a:stCxn id="439" idx="3"/>
            <a:endCxn id="441" idx="1"/>
          </p:cNvCxnSpPr>
          <p:nvPr/>
        </p:nvCxnSpPr>
        <p:spPr>
          <a:xfrm rot="10800000" flipH="1">
            <a:off x="5017930" y="2653785"/>
            <a:ext cx="502800" cy="7800"/>
          </a:xfrm>
          <a:prstGeom prst="straightConnector1">
            <a:avLst/>
          </a:prstGeom>
          <a:noFill/>
          <a:ln w="19050" cap="flat" cmpd="sng">
            <a:solidFill>
              <a:srgbClr val="000000"/>
            </a:solidFill>
            <a:prstDash val="solid"/>
            <a:round/>
            <a:headEnd type="none" w="sm" len="sm"/>
            <a:tailEnd type="triangle" w="med" len="med"/>
          </a:ln>
        </p:spPr>
      </p:cxnSp>
      <p:sp>
        <p:nvSpPr>
          <p:cNvPr id="441" name="Google Shape;441;p22"/>
          <p:cNvSpPr/>
          <p:nvPr/>
        </p:nvSpPr>
        <p:spPr>
          <a:xfrm>
            <a:off x="5520614" y="1887152"/>
            <a:ext cx="2914205" cy="1533554"/>
          </a:xfrm>
          <a:prstGeom prst="roundRect">
            <a:avLst>
              <a:gd name="adj" fmla="val 10658"/>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Chuẩn bị đồ không phù hợp với thời tiết thực tế ở nơi các bạn đến.</a:t>
            </a:r>
            <a:endParaRPr sz="2000" b="0" i="0" u="none" strike="noStrike" cap="none">
              <a:solidFill>
                <a:srgbClr val="000000"/>
              </a:solidFill>
              <a:latin typeface="Arial"/>
              <a:ea typeface="Arial"/>
              <a:cs typeface="Arial"/>
              <a:sym typeface="Arial"/>
            </a:endParaRPr>
          </a:p>
        </p:txBody>
      </p:sp>
      <p:sp>
        <p:nvSpPr>
          <p:cNvPr id="442" name="Google Shape;442;p22"/>
          <p:cNvSpPr/>
          <p:nvPr/>
        </p:nvSpPr>
        <p:spPr>
          <a:xfrm>
            <a:off x="5520614" y="3891083"/>
            <a:ext cx="2914204"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thành công.</a:t>
            </a:r>
            <a:endParaRPr sz="2000" b="0" i="0" u="none" strike="noStrike" cap="none">
              <a:solidFill>
                <a:srgbClr val="000000"/>
              </a:solidFill>
              <a:latin typeface="Arial"/>
              <a:ea typeface="Arial"/>
              <a:cs typeface="Arial"/>
              <a:sym typeface="Arial"/>
            </a:endParaRPr>
          </a:p>
        </p:txBody>
      </p:sp>
      <p:sp>
        <p:nvSpPr>
          <p:cNvPr id="443" name="Google Shape;443;p22"/>
          <p:cNvSpPr/>
          <p:nvPr/>
        </p:nvSpPr>
        <p:spPr>
          <a:xfrm>
            <a:off x="6812615" y="3430443"/>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4" name="Google Shape;444;p22"/>
          <p:cNvSpPr/>
          <p:nvPr/>
        </p:nvSpPr>
        <p:spPr>
          <a:xfrm rot="-5400000">
            <a:off x="5309343" y="938084"/>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500"/>
                                        <p:tgtEl>
                                          <p:spTgt spid="434"/>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500"/>
                                        <p:tgtEl>
                                          <p:spTgt spid="43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anim calcmode="lin" valueType="num">
                                      <p:cBhvr additive="base">
                                        <p:cTn id="23" dur="500"/>
                                        <p:tgtEl>
                                          <p:spTgt spid="437"/>
                                        </p:tgtEl>
                                        <p:attrNameLst>
                                          <p:attrName>ppt_w</p:attrName>
                                        </p:attrNameLst>
                                      </p:cBhvr>
                                      <p:tavLst>
                                        <p:tav tm="0">
                                          <p:val>
                                            <p:strVal val="0"/>
                                          </p:val>
                                        </p:tav>
                                        <p:tav tm="100000">
                                          <p:val>
                                            <p:strVal val="#ppt_w"/>
                                          </p:val>
                                        </p:tav>
                                      </p:tavLst>
                                    </p:anim>
                                    <p:anim calcmode="lin" valueType="num">
                                      <p:cBhvr additive="base">
                                        <p:cTn id="24" dur="500"/>
                                        <p:tgtEl>
                                          <p:spTgt spid="43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4"/>
                                        </p:tgtEl>
                                        <p:attrNameLst>
                                          <p:attrName>style.visibility</p:attrName>
                                        </p:attrNameLst>
                                      </p:cBhvr>
                                      <p:to>
                                        <p:strVal val="visible"/>
                                      </p:to>
                                    </p:set>
                                    <p:animEffect transition="in" filter="fade">
                                      <p:cBhvr>
                                        <p:cTn id="29" dur="500"/>
                                        <p:tgtEl>
                                          <p:spTgt spid="4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38"/>
                                        </p:tgtEl>
                                        <p:attrNameLst>
                                          <p:attrName>style.visibility</p:attrName>
                                        </p:attrNameLst>
                                      </p:cBhvr>
                                      <p:to>
                                        <p:strVal val="visible"/>
                                      </p:to>
                                    </p:set>
                                    <p:animEffect transition="in" filter="fade">
                                      <p:cBhvr>
                                        <p:cTn id="33" dur="500"/>
                                        <p:tgtEl>
                                          <p:spTgt spid="438"/>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39"/>
                                        </p:tgtEl>
                                        <p:attrNameLst>
                                          <p:attrName>style.visibility</p:attrName>
                                        </p:attrNameLst>
                                      </p:cBhvr>
                                      <p:to>
                                        <p:strVal val="visible"/>
                                      </p:to>
                                    </p:set>
                                    <p:anim calcmode="lin" valueType="num">
                                      <p:cBhvr additive="base">
                                        <p:cTn id="38" dur="500"/>
                                        <p:tgtEl>
                                          <p:spTgt spid="439"/>
                                        </p:tgtEl>
                                        <p:attrNameLst>
                                          <p:attrName>ppt_w</p:attrName>
                                        </p:attrNameLst>
                                      </p:cBhvr>
                                      <p:tavLst>
                                        <p:tav tm="0">
                                          <p:val>
                                            <p:strVal val="0"/>
                                          </p:val>
                                        </p:tav>
                                        <p:tav tm="100000">
                                          <p:val>
                                            <p:strVal val="#ppt_w"/>
                                          </p:val>
                                        </p:tav>
                                      </p:tavLst>
                                    </p:anim>
                                    <p:anim calcmode="lin" valueType="num">
                                      <p:cBhvr additive="base">
                                        <p:cTn id="39" dur="500"/>
                                        <p:tgtEl>
                                          <p:spTgt spid="439"/>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0"/>
                                        </p:tgtEl>
                                        <p:attrNameLst>
                                          <p:attrName>style.visibility</p:attrName>
                                        </p:attrNameLst>
                                      </p:cBhvr>
                                      <p:to>
                                        <p:strVal val="visible"/>
                                      </p:to>
                                    </p:set>
                                    <p:animEffect transition="in" filter="fade">
                                      <p:cBhvr>
                                        <p:cTn id="44" dur="500"/>
                                        <p:tgtEl>
                                          <p:spTgt spid="44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41"/>
                                        </p:tgtEl>
                                        <p:attrNameLst>
                                          <p:attrName>style.visibility</p:attrName>
                                        </p:attrNameLst>
                                      </p:cBhvr>
                                      <p:to>
                                        <p:strVal val="visible"/>
                                      </p:to>
                                    </p:set>
                                    <p:animEffect transition="in" filter="fade">
                                      <p:cBhvr>
                                        <p:cTn id="48" dur="500"/>
                                        <p:tgtEl>
                                          <p:spTgt spid="4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3"/>
                                        </p:tgtEl>
                                        <p:attrNameLst>
                                          <p:attrName>style.visibility</p:attrName>
                                        </p:attrNameLst>
                                      </p:cBhvr>
                                      <p:to>
                                        <p:strVal val="visible"/>
                                      </p:to>
                                    </p:set>
                                    <p:animEffect transition="in" filter="fade">
                                      <p:cBhvr>
                                        <p:cTn id="53" dur="500"/>
                                        <p:tgtEl>
                                          <p:spTgt spid="44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42"/>
                                        </p:tgtEl>
                                        <p:attrNameLst>
                                          <p:attrName>style.visibility</p:attrName>
                                        </p:attrNameLst>
                                      </p:cBhvr>
                                      <p:to>
                                        <p:strVal val="visible"/>
                                      </p:to>
                                    </p:set>
                                    <p:animEffect transition="in" filter="fade">
                                      <p:cBhvr>
                                        <p:cTn id="5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23"/>
          <p:cNvGrpSpPr/>
          <p:nvPr/>
        </p:nvGrpSpPr>
        <p:grpSpPr>
          <a:xfrm>
            <a:off x="1049258" y="1575576"/>
            <a:ext cx="3062854" cy="2665884"/>
            <a:chOff x="1049258" y="1575576"/>
            <a:chExt cx="3062854" cy="2665884"/>
          </a:xfrm>
        </p:grpSpPr>
        <p:sp>
          <p:nvSpPr>
            <p:cNvPr id="450" name="Google Shape;450;p23"/>
            <p:cNvSpPr/>
            <p:nvPr/>
          </p:nvSpPr>
          <p:spPr>
            <a:xfrm>
              <a:off x="2422332" y="1575576"/>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451" name="Google Shape;451;p23"/>
            <p:cNvSpPr/>
            <p:nvPr/>
          </p:nvSpPr>
          <p:spPr>
            <a:xfrm>
              <a:off x="1049258" y="2553749"/>
              <a:ext cx="3062854" cy="1687711"/>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Thiếu thông tin sẽ khiến em gặp khó khăn trong giải quyết vấn đề.</a:t>
              </a:r>
              <a:endParaRPr sz="2000" b="0" i="0" u="none" strike="noStrike" cap="none">
                <a:solidFill>
                  <a:srgbClr val="000000"/>
                </a:solidFill>
                <a:latin typeface="Arial"/>
                <a:ea typeface="Arial"/>
                <a:cs typeface="Arial"/>
                <a:sym typeface="Arial"/>
              </a:endParaRPr>
            </a:p>
          </p:txBody>
        </p:sp>
      </p:grpSp>
      <p:grpSp>
        <p:nvGrpSpPr>
          <p:cNvPr id="452" name="Google Shape;452;p23"/>
          <p:cNvGrpSpPr/>
          <p:nvPr/>
        </p:nvGrpSpPr>
        <p:grpSpPr>
          <a:xfrm>
            <a:off x="5266542" y="1575575"/>
            <a:ext cx="2711598" cy="2670967"/>
            <a:chOff x="5266542" y="1575575"/>
            <a:chExt cx="2711598" cy="2670967"/>
          </a:xfrm>
        </p:grpSpPr>
        <p:sp>
          <p:nvSpPr>
            <p:cNvPr id="453" name="Google Shape;453;p23"/>
            <p:cNvSpPr/>
            <p:nvPr/>
          </p:nvSpPr>
          <p:spPr>
            <a:xfrm>
              <a:off x="5266542" y="2553749"/>
              <a:ext cx="2711598" cy="1692793"/>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Có đủ thông tin sẽ giúp em giải quyết vấn đề tốt hơn.</a:t>
              </a:r>
              <a:endParaRPr sz="2000" b="0" i="0" u="none" strike="noStrike" cap="none">
                <a:solidFill>
                  <a:srgbClr val="000000"/>
                </a:solidFill>
                <a:latin typeface="Arial"/>
                <a:ea typeface="Arial"/>
                <a:cs typeface="Arial"/>
                <a:sym typeface="Arial"/>
              </a:endParaRPr>
            </a:p>
          </p:txBody>
        </p:sp>
        <p:sp>
          <p:nvSpPr>
            <p:cNvPr id="454" name="Google Shape;454;p23"/>
            <p:cNvSpPr/>
            <p:nvPr/>
          </p:nvSpPr>
          <p:spPr>
            <a:xfrm>
              <a:off x="6463988" y="1575575"/>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sp>
        <p:nvSpPr>
          <p:cNvPr id="455" name="Google Shape;455;p23"/>
          <p:cNvSpPr/>
          <p:nvPr/>
        </p:nvSpPr>
        <p:spPr>
          <a:xfrm>
            <a:off x="1447394" y="757358"/>
            <a:ext cx="6290715" cy="1020602"/>
          </a:xfrm>
          <a:prstGeom prst="roundRect">
            <a:avLst>
              <a:gd name="adj" fmla="val 1439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Việc thu thập, tìm kiếm thông tin trong giải quyết vấn đề cần thiết và quan trọng vì:</a:t>
            </a:r>
            <a:endParaRPr sz="2000" b="1" i="0" u="none" strike="noStrike" cap="none">
              <a:solidFill>
                <a:srgbClr val="FFFFFF"/>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Effect transition="in" filter="fade">
                                      <p:cBhvr>
                                        <p:cTn id="13" dur="500"/>
                                        <p:tgtEl>
                                          <p:spTgt spid="4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fade">
                                      <p:cBhvr>
                                        <p:cTn id="18"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1929</Words>
  <Application>Microsoft Office PowerPoint</Application>
  <PresentationFormat>On-screen Show (16:9)</PresentationFormat>
  <Paragraphs>171</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Fredoka</vt:lpstr>
      <vt:lpstr>Arial</vt:lpstr>
      <vt:lpstr>Karla Medium</vt:lpstr>
      <vt:lpstr>Mouse &amp; Keyboard Efficient Use Workshop by Slidesgo</vt:lpstr>
      <vt:lpstr>PowerPoint Presentation</vt:lpstr>
      <vt:lpstr>PowerPoint Presentation</vt:lpstr>
      <vt:lpstr>PowerPoint Presentation</vt:lpstr>
      <vt:lpstr>PowerPoint Presentation</vt:lpstr>
      <vt:lpstr>01</vt:lpstr>
      <vt:lpstr>SỰ CẦN THIẾT, TẦM QUAN TRỌNG CỦA VIỆC THU THẬP, TÌM KIẾM THÔNG TIN</vt:lpstr>
      <vt:lpstr>PowerPoint Presentation</vt:lpstr>
      <vt:lpstr>PowerPoint Presentation</vt:lpstr>
      <vt:lpstr>PowerPoint Presentation</vt:lpstr>
      <vt:lpstr>PowerPoint Presentation</vt:lpstr>
      <vt:lpstr>PowerPoint Presentation</vt:lpstr>
      <vt:lpstr>HỢP TÁC ĐỂ  GIẢI QUYẾT VẤN ĐỀ</vt:lpstr>
      <vt:lpstr>PowerPoint Presentation</vt:lpstr>
      <vt:lpstr>PowerPoint Presentation</vt:lpstr>
      <vt:lpstr>PowerPoint Presentation</vt:lpstr>
      <vt:lpstr>THỰC HÀNH TÌM KIẾM VÀ  LỰA CHỌN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10</cp:revision>
  <dcterms:modified xsi:type="dcterms:W3CDTF">2024-10-06T05:44:49Z</dcterms:modified>
</cp:coreProperties>
</file>